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147374910" r:id="rId2"/>
    <p:sldId id="2147374936" r:id="rId3"/>
    <p:sldId id="2147374924" r:id="rId4"/>
    <p:sldId id="2147374926" r:id="rId5"/>
    <p:sldId id="2147374927" r:id="rId6"/>
    <p:sldId id="2147374928" r:id="rId7"/>
    <p:sldId id="2147374934" r:id="rId8"/>
    <p:sldId id="2147374929" r:id="rId9"/>
    <p:sldId id="2147374935" r:id="rId10"/>
    <p:sldId id="2147374933" r:id="rId11"/>
    <p:sldId id="2147374932" r:id="rId12"/>
    <p:sldId id="2147374882" r:id="rId13"/>
    <p:sldId id="21473749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B2A"/>
    <a:srgbClr val="B4B4F8"/>
    <a:srgbClr val="FFEAD0"/>
    <a:srgbClr val="E6E6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B675B-8A50-43F4-9458-875B4A5A3217}" v="39" dt="2023-10-04T21:33:48.903"/>
    <p1510:client id="{26F317E3-00CE-4EAA-B988-385EE10334D5}" v="263" dt="2023-10-06T13:01:23.398"/>
    <p1510:client id="{9C5A78ED-8133-47E3-B354-411D310B7575}" v="36" dt="2023-10-10T15:20:08.859"/>
    <p1510:client id="{AE17CFFC-69A9-4DA3-B470-E30150B3655E}" v="74" dt="2023-10-05T15:09:58.589"/>
    <p1510:client id="{DC20A887-8697-450E-85BD-01B2100F5F9D}" v="185" dt="2023-10-05T19:48:23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ston Burns" userId="96ec9b52-26cc-48e4-8ec1-b5a410a5f3c5" providerId="ADAL" clId="{1E4B675B-8A50-43F4-9458-875B4A5A3217}"/>
    <pc:docChg chg="undo redo custSel addSld delSld modSld sldOrd">
      <pc:chgData name="Preston Burns" userId="96ec9b52-26cc-48e4-8ec1-b5a410a5f3c5" providerId="ADAL" clId="{1E4B675B-8A50-43F4-9458-875B4A5A3217}" dt="2023-10-04T21:41:44.896" v="1389" actId="20577"/>
      <pc:docMkLst>
        <pc:docMk/>
      </pc:docMkLst>
      <pc:sldChg chg="modSp mod">
        <pc:chgData name="Preston Burns" userId="96ec9b52-26cc-48e4-8ec1-b5a410a5f3c5" providerId="ADAL" clId="{1E4B675B-8A50-43F4-9458-875B4A5A3217}" dt="2023-10-02T14:12:53.949" v="383" actId="21"/>
        <pc:sldMkLst>
          <pc:docMk/>
          <pc:sldMk cId="2170064726" sldId="256"/>
        </pc:sldMkLst>
        <pc:spChg chg="mod">
          <ac:chgData name="Preston Burns" userId="96ec9b52-26cc-48e4-8ec1-b5a410a5f3c5" providerId="ADAL" clId="{1E4B675B-8A50-43F4-9458-875B4A5A3217}" dt="2023-10-02T14:12:53.949" v="383" actId="21"/>
          <ac:spMkLst>
            <pc:docMk/>
            <pc:sldMk cId="2170064726" sldId="256"/>
            <ac:spMk id="3" creationId="{4584DB35-8D25-C1EB-6B11-B760688BC826}"/>
          </ac:spMkLst>
        </pc:spChg>
      </pc:sldChg>
      <pc:sldChg chg="del">
        <pc:chgData name="Preston Burns" userId="96ec9b52-26cc-48e4-8ec1-b5a410a5f3c5" providerId="ADAL" clId="{1E4B675B-8A50-43F4-9458-875B4A5A3217}" dt="2023-09-26T14:52:42.206" v="5" actId="47"/>
        <pc:sldMkLst>
          <pc:docMk/>
          <pc:sldMk cId="365255569" sldId="257"/>
        </pc:sldMkLst>
      </pc:sldChg>
      <pc:sldChg chg="new del">
        <pc:chgData name="Preston Burns" userId="96ec9b52-26cc-48e4-8ec1-b5a410a5f3c5" providerId="ADAL" clId="{1E4B675B-8A50-43F4-9458-875B4A5A3217}" dt="2023-09-26T14:54:08.717" v="15" actId="47"/>
        <pc:sldMkLst>
          <pc:docMk/>
          <pc:sldMk cId="1265324662" sldId="257"/>
        </pc:sldMkLst>
      </pc:sldChg>
      <pc:sldChg chg="new del">
        <pc:chgData name="Preston Burns" userId="96ec9b52-26cc-48e4-8ec1-b5a410a5f3c5" providerId="ADAL" clId="{1E4B675B-8A50-43F4-9458-875B4A5A3217}" dt="2023-09-26T14:52:41.704" v="4" actId="47"/>
        <pc:sldMkLst>
          <pc:docMk/>
          <pc:sldMk cId="2012211311" sldId="258"/>
        </pc:sldMkLst>
      </pc:sldChg>
      <pc:sldChg chg="add del setBg">
        <pc:chgData name="Preston Burns" userId="96ec9b52-26cc-48e4-8ec1-b5a410a5f3c5" providerId="ADAL" clId="{1E4B675B-8A50-43F4-9458-875B4A5A3217}" dt="2023-09-26T15:12:59.286" v="138" actId="47"/>
        <pc:sldMkLst>
          <pc:docMk/>
          <pc:sldMk cId="2437629765" sldId="280"/>
        </pc:sldMkLst>
      </pc:sldChg>
      <pc:sldChg chg="addSp delSp modSp add del mod">
        <pc:chgData name="Preston Burns" userId="96ec9b52-26cc-48e4-8ec1-b5a410a5f3c5" providerId="ADAL" clId="{1E4B675B-8A50-43F4-9458-875B4A5A3217}" dt="2023-10-04T21:41:24.834" v="1377" actId="5793"/>
        <pc:sldMkLst>
          <pc:docMk/>
          <pc:sldMk cId="1219891369" sldId="321"/>
        </pc:sldMkLst>
        <pc:spChg chg="mod">
          <ac:chgData name="Preston Burns" userId="96ec9b52-26cc-48e4-8ec1-b5a410a5f3c5" providerId="ADAL" clId="{1E4B675B-8A50-43F4-9458-875B4A5A3217}" dt="2023-09-26T15:12:50.346" v="136" actId="27636"/>
          <ac:spMkLst>
            <pc:docMk/>
            <pc:sldMk cId="1219891369" sldId="321"/>
            <ac:spMk id="2" creationId="{151F647F-BFBC-7248-C0BC-F5A648F3CAF0}"/>
          </ac:spMkLst>
        </pc:spChg>
        <pc:spChg chg="mod">
          <ac:chgData name="Preston Burns" userId="96ec9b52-26cc-48e4-8ec1-b5a410a5f3c5" providerId="ADAL" clId="{1E4B675B-8A50-43F4-9458-875B4A5A3217}" dt="2023-10-04T21:41:24.834" v="1377" actId="5793"/>
          <ac:spMkLst>
            <pc:docMk/>
            <pc:sldMk cId="1219891369" sldId="321"/>
            <ac:spMk id="4" creationId="{5CBFD3A5-ADE9-0A57-7582-1434F07A5581}"/>
          </ac:spMkLst>
        </pc:spChg>
        <pc:spChg chg="add del mod">
          <ac:chgData name="Preston Burns" userId="96ec9b52-26cc-48e4-8ec1-b5a410a5f3c5" providerId="ADAL" clId="{1E4B675B-8A50-43F4-9458-875B4A5A3217}" dt="2023-10-04T21:33:36.083" v="649"/>
          <ac:spMkLst>
            <pc:docMk/>
            <pc:sldMk cId="1219891369" sldId="321"/>
            <ac:spMk id="5" creationId="{C813EBC9-203A-67E8-B6BF-BEC5C2A5C1B0}"/>
          </ac:spMkLst>
        </pc:spChg>
        <pc:spChg chg="add mod">
          <ac:chgData name="Preston Burns" userId="96ec9b52-26cc-48e4-8ec1-b5a410a5f3c5" providerId="ADAL" clId="{1E4B675B-8A50-43F4-9458-875B4A5A3217}" dt="2023-10-04T21:33:42.162" v="652"/>
          <ac:spMkLst>
            <pc:docMk/>
            <pc:sldMk cId="1219891369" sldId="321"/>
            <ac:spMk id="17" creationId="{76279A4E-D0CC-4960-604F-57A802CE33AF}"/>
          </ac:spMkLst>
        </pc:spChg>
        <pc:spChg chg="add mod">
          <ac:chgData name="Preston Burns" userId="96ec9b52-26cc-48e4-8ec1-b5a410a5f3c5" providerId="ADAL" clId="{1E4B675B-8A50-43F4-9458-875B4A5A3217}" dt="2023-10-04T21:33:48.903" v="653"/>
          <ac:spMkLst>
            <pc:docMk/>
            <pc:sldMk cId="1219891369" sldId="321"/>
            <ac:spMk id="19" creationId="{42AA09B4-7040-4CB2-406E-AA7F0A9F29AD}"/>
          </ac:spMkLst>
        </pc:spChg>
        <pc:graphicFrameChg chg="add del mod">
          <ac:chgData name="Preston Burns" userId="96ec9b52-26cc-48e4-8ec1-b5a410a5f3c5" providerId="ADAL" clId="{1E4B675B-8A50-43F4-9458-875B4A5A3217}" dt="2023-10-04T21:33:36.083" v="649"/>
          <ac:graphicFrameMkLst>
            <pc:docMk/>
            <pc:sldMk cId="1219891369" sldId="321"/>
            <ac:graphicFrameMk id="3" creationId="{F2E45D89-8929-9B6E-04F6-15176846C9EE}"/>
          </ac:graphicFrameMkLst>
        </pc:graphicFrameChg>
        <pc:graphicFrameChg chg="add mod">
          <ac:chgData name="Preston Burns" userId="96ec9b52-26cc-48e4-8ec1-b5a410a5f3c5" providerId="ADAL" clId="{1E4B675B-8A50-43F4-9458-875B4A5A3217}" dt="2023-10-04T21:33:42.162" v="652"/>
          <ac:graphicFrameMkLst>
            <pc:docMk/>
            <pc:sldMk cId="1219891369" sldId="321"/>
            <ac:graphicFrameMk id="16" creationId="{10084AF3-4BC8-FCE9-9175-7D54290157A4}"/>
          </ac:graphicFrameMkLst>
        </pc:graphicFrameChg>
        <pc:picChg chg="del">
          <ac:chgData name="Preston Burns" userId="96ec9b52-26cc-48e4-8ec1-b5a410a5f3c5" providerId="ADAL" clId="{1E4B675B-8A50-43F4-9458-875B4A5A3217}" dt="2023-10-04T21:33:34.584" v="647" actId="478"/>
          <ac:picMkLst>
            <pc:docMk/>
            <pc:sldMk cId="1219891369" sldId="321"/>
            <ac:picMk id="6" creationId="{9D08F0A9-33EC-48F7-1EC9-8AEDB7AD4E98}"/>
          </ac:picMkLst>
        </pc:picChg>
        <pc:picChg chg="del">
          <ac:chgData name="Preston Burns" userId="96ec9b52-26cc-48e4-8ec1-b5a410a5f3c5" providerId="ADAL" clId="{1E4B675B-8A50-43F4-9458-875B4A5A3217}" dt="2023-10-04T21:33:39.698" v="650" actId="478"/>
          <ac:picMkLst>
            <pc:docMk/>
            <pc:sldMk cId="1219891369" sldId="321"/>
            <ac:picMk id="7" creationId="{1285012F-2412-9875-3CEC-29275234BDE9}"/>
          </ac:picMkLst>
        </pc:picChg>
        <pc:picChg chg="del">
          <ac:chgData name="Preston Burns" userId="96ec9b52-26cc-48e4-8ec1-b5a410a5f3c5" providerId="ADAL" clId="{1E4B675B-8A50-43F4-9458-875B4A5A3217}" dt="2023-10-04T21:33:39.698" v="650" actId="478"/>
          <ac:picMkLst>
            <pc:docMk/>
            <pc:sldMk cId="1219891369" sldId="321"/>
            <ac:picMk id="8" creationId="{361AAE22-2D4C-39D7-DDEE-848BA794339E}"/>
          </ac:picMkLst>
        </pc:picChg>
        <pc:picChg chg="del">
          <ac:chgData name="Preston Burns" userId="96ec9b52-26cc-48e4-8ec1-b5a410a5f3c5" providerId="ADAL" clId="{1E4B675B-8A50-43F4-9458-875B4A5A3217}" dt="2023-10-04T21:33:39.698" v="650" actId="478"/>
          <ac:picMkLst>
            <pc:docMk/>
            <pc:sldMk cId="1219891369" sldId="321"/>
            <ac:picMk id="9" creationId="{D6AAB5DB-5197-3CE8-7057-8C2DD7969337}"/>
          </ac:picMkLst>
        </pc:picChg>
        <pc:picChg chg="del">
          <ac:chgData name="Preston Burns" userId="96ec9b52-26cc-48e4-8ec1-b5a410a5f3c5" providerId="ADAL" clId="{1E4B675B-8A50-43F4-9458-875B4A5A3217}" dt="2023-10-04T21:33:39.698" v="650" actId="478"/>
          <ac:picMkLst>
            <pc:docMk/>
            <pc:sldMk cId="1219891369" sldId="321"/>
            <ac:picMk id="10" creationId="{0E984EC5-2ED7-7042-AE8C-11FEB9586989}"/>
          </ac:picMkLst>
        </pc:picChg>
        <pc:picChg chg="del">
          <ac:chgData name="Preston Burns" userId="96ec9b52-26cc-48e4-8ec1-b5a410a5f3c5" providerId="ADAL" clId="{1E4B675B-8A50-43F4-9458-875B4A5A3217}" dt="2023-10-04T21:33:41.905" v="651" actId="478"/>
          <ac:picMkLst>
            <pc:docMk/>
            <pc:sldMk cId="1219891369" sldId="321"/>
            <ac:picMk id="11" creationId="{53F37858-799A-7716-82CF-88455B7D81A5}"/>
          </ac:picMkLst>
        </pc:picChg>
        <pc:picChg chg="del">
          <ac:chgData name="Preston Burns" userId="96ec9b52-26cc-48e4-8ec1-b5a410a5f3c5" providerId="ADAL" clId="{1E4B675B-8A50-43F4-9458-875B4A5A3217}" dt="2023-10-04T21:33:39.698" v="650" actId="478"/>
          <ac:picMkLst>
            <pc:docMk/>
            <pc:sldMk cId="1219891369" sldId="321"/>
            <ac:picMk id="12" creationId="{849CF6A5-7894-FD19-CAC3-F28517696D20}"/>
          </ac:picMkLst>
        </pc:picChg>
        <pc:picChg chg="del">
          <ac:chgData name="Preston Burns" userId="96ec9b52-26cc-48e4-8ec1-b5a410a5f3c5" providerId="ADAL" clId="{1E4B675B-8A50-43F4-9458-875B4A5A3217}" dt="2023-10-04T21:33:39.698" v="650" actId="478"/>
          <ac:picMkLst>
            <pc:docMk/>
            <pc:sldMk cId="1219891369" sldId="321"/>
            <ac:picMk id="13" creationId="{21A7309F-3068-FE88-E732-BB01A74E54EF}"/>
          </ac:picMkLst>
        </pc:picChg>
        <pc:picChg chg="add del mod">
          <ac:chgData name="Preston Burns" userId="96ec9b52-26cc-48e4-8ec1-b5a410a5f3c5" providerId="ADAL" clId="{1E4B675B-8A50-43F4-9458-875B4A5A3217}" dt="2023-10-04T21:33:36.083" v="649"/>
          <ac:picMkLst>
            <pc:docMk/>
            <pc:sldMk cId="1219891369" sldId="321"/>
            <ac:picMk id="15" creationId="{4102BE86-4E8C-9FDA-0A03-94F144FCCA4D}"/>
          </ac:picMkLst>
        </pc:picChg>
        <pc:picChg chg="add mod">
          <ac:chgData name="Preston Burns" userId="96ec9b52-26cc-48e4-8ec1-b5a410a5f3c5" providerId="ADAL" clId="{1E4B675B-8A50-43F4-9458-875B4A5A3217}" dt="2023-10-04T21:33:42.162" v="652"/>
          <ac:picMkLst>
            <pc:docMk/>
            <pc:sldMk cId="1219891369" sldId="321"/>
            <ac:picMk id="18" creationId="{50EF7B28-EFD2-25FC-926F-F7C59D0AD101}"/>
          </ac:picMkLst>
        </pc:picChg>
      </pc:sldChg>
      <pc:sldChg chg="addSp modSp add del mod">
        <pc:chgData name="Preston Burns" userId="96ec9b52-26cc-48e4-8ec1-b5a410a5f3c5" providerId="ADAL" clId="{1E4B675B-8A50-43F4-9458-875B4A5A3217}" dt="2023-10-04T13:49:22.933" v="599" actId="14100"/>
        <pc:sldMkLst>
          <pc:docMk/>
          <pc:sldMk cId="3923316062" sldId="13730"/>
        </pc:sldMkLst>
        <pc:spChg chg="mod">
          <ac:chgData name="Preston Burns" userId="96ec9b52-26cc-48e4-8ec1-b5a410a5f3c5" providerId="ADAL" clId="{1E4B675B-8A50-43F4-9458-875B4A5A3217}" dt="2023-09-26T14:54:14.188" v="31" actId="20577"/>
          <ac:spMkLst>
            <pc:docMk/>
            <pc:sldMk cId="3923316062" sldId="13730"/>
            <ac:spMk id="2" creationId="{B526C6D0-E438-4EA4-927E-D5D038AE96A0}"/>
          </ac:spMkLst>
        </pc:spChg>
        <pc:spChg chg="mod">
          <ac:chgData name="Preston Burns" userId="96ec9b52-26cc-48e4-8ec1-b5a410a5f3c5" providerId="ADAL" clId="{1E4B675B-8A50-43F4-9458-875B4A5A3217}" dt="2023-09-26T14:55:35.609" v="127" actId="20577"/>
          <ac:spMkLst>
            <pc:docMk/>
            <pc:sldMk cId="3923316062" sldId="13730"/>
            <ac:spMk id="3" creationId="{9FB748CD-137A-4F03-A3A0-DEDEBCFB7A9A}"/>
          </ac:spMkLst>
        </pc:spChg>
        <pc:spChg chg="mod">
          <ac:chgData name="Preston Burns" userId="96ec9b52-26cc-48e4-8ec1-b5a410a5f3c5" providerId="ADAL" clId="{1E4B675B-8A50-43F4-9458-875B4A5A3217}" dt="2023-10-02T14:13:04.351" v="386" actId="1076"/>
          <ac:spMkLst>
            <pc:docMk/>
            <pc:sldMk cId="3923316062" sldId="13730"/>
            <ac:spMk id="4" creationId="{8ABB2F1F-3106-4A8B-9B1C-0F7195578B47}"/>
          </ac:spMkLst>
        </pc:spChg>
        <pc:spChg chg="add mod">
          <ac:chgData name="Preston Burns" userId="96ec9b52-26cc-48e4-8ec1-b5a410a5f3c5" providerId="ADAL" clId="{1E4B675B-8A50-43F4-9458-875B4A5A3217}" dt="2023-10-04T13:49:22.933" v="599" actId="14100"/>
          <ac:spMkLst>
            <pc:docMk/>
            <pc:sldMk cId="3923316062" sldId="13730"/>
            <ac:spMk id="5" creationId="{45B86D15-8202-BAB2-EC5E-D94D4095F843}"/>
          </ac:spMkLst>
        </pc:spChg>
        <pc:spChg chg="mod">
          <ac:chgData name="Preston Burns" userId="96ec9b52-26cc-48e4-8ec1-b5a410a5f3c5" providerId="ADAL" clId="{1E4B675B-8A50-43F4-9458-875B4A5A3217}" dt="2023-10-02T14:13:06.499" v="388" actId="1076"/>
          <ac:spMkLst>
            <pc:docMk/>
            <pc:sldMk cId="3923316062" sldId="13730"/>
            <ac:spMk id="7" creationId="{AFFF6D9C-EC69-4801-AF22-7A1D56EDA205}"/>
          </ac:spMkLst>
        </pc:spChg>
        <pc:spChg chg="mod">
          <ac:chgData name="Preston Burns" userId="96ec9b52-26cc-48e4-8ec1-b5a410a5f3c5" providerId="ADAL" clId="{1E4B675B-8A50-43F4-9458-875B4A5A3217}" dt="2023-09-26T14:54:54.201" v="70" actId="20577"/>
          <ac:spMkLst>
            <pc:docMk/>
            <pc:sldMk cId="3923316062" sldId="13730"/>
            <ac:spMk id="10" creationId="{88D4992E-3A17-4D4E-92FA-5C80D3A0C170}"/>
          </ac:spMkLst>
        </pc:spChg>
        <pc:spChg chg="mod">
          <ac:chgData name="Preston Burns" userId="96ec9b52-26cc-48e4-8ec1-b5a410a5f3c5" providerId="ADAL" clId="{1E4B675B-8A50-43F4-9458-875B4A5A3217}" dt="2023-10-02T14:11:30.490" v="381" actId="1076"/>
          <ac:spMkLst>
            <pc:docMk/>
            <pc:sldMk cId="3923316062" sldId="13730"/>
            <ac:spMk id="11" creationId="{93869B10-E35A-5A3B-98BE-0D5077C0793F}"/>
          </ac:spMkLst>
        </pc:spChg>
        <pc:spChg chg="mod">
          <ac:chgData name="Preston Burns" userId="96ec9b52-26cc-48e4-8ec1-b5a410a5f3c5" providerId="ADAL" clId="{1E4B675B-8A50-43F4-9458-875B4A5A3217}" dt="2023-10-02T14:11:30.490" v="381" actId="1076"/>
          <ac:spMkLst>
            <pc:docMk/>
            <pc:sldMk cId="3923316062" sldId="13730"/>
            <ac:spMk id="14" creationId="{F4FACA99-6583-61FD-05A1-564C9317B1FF}"/>
          </ac:spMkLst>
        </pc:spChg>
        <pc:grpChg chg="mod">
          <ac:chgData name="Preston Burns" userId="96ec9b52-26cc-48e4-8ec1-b5a410a5f3c5" providerId="ADAL" clId="{1E4B675B-8A50-43F4-9458-875B4A5A3217}" dt="2023-10-02T14:13:06.499" v="388" actId="1076"/>
          <ac:grpSpMkLst>
            <pc:docMk/>
            <pc:sldMk cId="3923316062" sldId="13730"/>
            <ac:grpSpMk id="6" creationId="{99651CBC-F5C1-4319-945B-A3DCAF01D743}"/>
          </ac:grpSpMkLst>
        </pc:grpChg>
        <pc:grpChg chg="mod">
          <ac:chgData name="Preston Burns" userId="96ec9b52-26cc-48e4-8ec1-b5a410a5f3c5" providerId="ADAL" clId="{1E4B675B-8A50-43F4-9458-875B4A5A3217}" dt="2023-10-02T14:13:04.351" v="386" actId="1076"/>
          <ac:grpSpMkLst>
            <pc:docMk/>
            <pc:sldMk cId="3923316062" sldId="13730"/>
            <ac:grpSpMk id="8" creationId="{18F16FBA-0684-47C6-8233-7AEFE9C5CF2C}"/>
          </ac:grpSpMkLst>
        </pc:grpChg>
        <pc:picChg chg="mod">
          <ac:chgData name="Preston Burns" userId="96ec9b52-26cc-48e4-8ec1-b5a410a5f3c5" providerId="ADAL" clId="{1E4B675B-8A50-43F4-9458-875B4A5A3217}" dt="2023-10-02T14:11:30.490" v="381" actId="1076"/>
          <ac:picMkLst>
            <pc:docMk/>
            <pc:sldMk cId="3923316062" sldId="13730"/>
            <ac:picMk id="9" creationId="{8548885A-A974-6C3A-C9ED-48BF487036B3}"/>
          </ac:picMkLst>
        </pc:picChg>
        <pc:picChg chg="mod">
          <ac:chgData name="Preston Burns" userId="96ec9b52-26cc-48e4-8ec1-b5a410a5f3c5" providerId="ADAL" clId="{1E4B675B-8A50-43F4-9458-875B4A5A3217}" dt="2023-10-02T14:11:30.490" v="381" actId="1076"/>
          <ac:picMkLst>
            <pc:docMk/>
            <pc:sldMk cId="3923316062" sldId="13730"/>
            <ac:picMk id="13" creationId="{E1100666-80D5-1E6F-971B-B738D48CDD11}"/>
          </ac:picMkLst>
        </pc:picChg>
        <pc:picChg chg="mod">
          <ac:chgData name="Preston Burns" userId="96ec9b52-26cc-48e4-8ec1-b5a410a5f3c5" providerId="ADAL" clId="{1E4B675B-8A50-43F4-9458-875B4A5A3217}" dt="2023-10-02T14:13:04.351" v="386" actId="1076"/>
          <ac:picMkLst>
            <pc:docMk/>
            <pc:sldMk cId="3923316062" sldId="13730"/>
            <ac:picMk id="1026" creationId="{8AE52DA5-6109-46BF-BEE2-0A1F3B8906AF}"/>
          </ac:picMkLst>
        </pc:picChg>
        <pc:picChg chg="mod">
          <ac:chgData name="Preston Burns" userId="96ec9b52-26cc-48e4-8ec1-b5a410a5f3c5" providerId="ADAL" clId="{1E4B675B-8A50-43F4-9458-875B4A5A3217}" dt="2023-10-02T14:13:06.499" v="388" actId="1076"/>
          <ac:picMkLst>
            <pc:docMk/>
            <pc:sldMk cId="3923316062" sldId="13730"/>
            <ac:picMk id="1028" creationId="{691A2D45-EAE3-4E8D-AB2B-4EC5B1E1C15C}"/>
          </ac:picMkLst>
        </pc:picChg>
      </pc:sldChg>
      <pc:sldChg chg="addSp delSp modSp new mod modClrScheme chgLayout">
        <pc:chgData name="Preston Burns" userId="96ec9b52-26cc-48e4-8ec1-b5a410a5f3c5" providerId="ADAL" clId="{1E4B675B-8A50-43F4-9458-875B4A5A3217}" dt="2023-10-04T21:40:05.167" v="1216" actId="20577"/>
        <pc:sldMkLst>
          <pc:docMk/>
          <pc:sldMk cId="1490343300" sldId="13731"/>
        </pc:sldMkLst>
        <pc:spChg chg="mod ord">
          <ac:chgData name="Preston Burns" userId="96ec9b52-26cc-48e4-8ec1-b5a410a5f3c5" providerId="ADAL" clId="{1E4B675B-8A50-43F4-9458-875B4A5A3217}" dt="2023-10-04T21:35:07.917" v="753" actId="27636"/>
          <ac:spMkLst>
            <pc:docMk/>
            <pc:sldMk cId="1490343300" sldId="13731"/>
            <ac:spMk id="2" creationId="{0D5C86CD-A370-3F5B-CEB6-BF41EFC57D27}"/>
          </ac:spMkLst>
        </pc:spChg>
        <pc:spChg chg="del mod ord">
          <ac:chgData name="Preston Burns" userId="96ec9b52-26cc-48e4-8ec1-b5a410a5f3c5" providerId="ADAL" clId="{1E4B675B-8A50-43F4-9458-875B4A5A3217}" dt="2023-10-04T21:35:07.893" v="752" actId="700"/>
          <ac:spMkLst>
            <pc:docMk/>
            <pc:sldMk cId="1490343300" sldId="13731"/>
            <ac:spMk id="3" creationId="{AA5911AD-3666-C196-2ABE-F5ADA5FFA78C}"/>
          </ac:spMkLst>
        </pc:spChg>
        <pc:spChg chg="del">
          <ac:chgData name="Preston Burns" userId="96ec9b52-26cc-48e4-8ec1-b5a410a5f3c5" providerId="ADAL" clId="{1E4B675B-8A50-43F4-9458-875B4A5A3217}" dt="2023-10-02T14:14:29.592" v="389" actId="478"/>
          <ac:spMkLst>
            <pc:docMk/>
            <pc:sldMk cId="1490343300" sldId="13731"/>
            <ac:spMk id="4" creationId="{246E4ED4-F5EC-B350-E8D5-DB5A033CE8F1}"/>
          </ac:spMkLst>
        </pc:spChg>
        <pc:spChg chg="add mod ord">
          <ac:chgData name="Preston Burns" userId="96ec9b52-26cc-48e4-8ec1-b5a410a5f3c5" providerId="ADAL" clId="{1E4B675B-8A50-43F4-9458-875B4A5A3217}" dt="2023-10-04T21:38:01.835" v="867" actId="20577"/>
          <ac:spMkLst>
            <pc:docMk/>
            <pc:sldMk cId="1490343300" sldId="13731"/>
            <ac:spMk id="4" creationId="{A3BD230B-020C-056E-B522-C0783AA5846E}"/>
          </ac:spMkLst>
        </pc:spChg>
        <pc:spChg chg="add mod ord">
          <ac:chgData name="Preston Burns" userId="96ec9b52-26cc-48e4-8ec1-b5a410a5f3c5" providerId="ADAL" clId="{1E4B675B-8A50-43F4-9458-875B4A5A3217}" dt="2023-10-04T21:40:05.167" v="1216" actId="20577"/>
          <ac:spMkLst>
            <pc:docMk/>
            <pc:sldMk cId="1490343300" sldId="13731"/>
            <ac:spMk id="5" creationId="{454DED93-09B2-E7DE-A832-4437A6064C51}"/>
          </ac:spMkLst>
        </pc:spChg>
        <pc:spChg chg="add del mod">
          <ac:chgData name="Preston Burns" userId="96ec9b52-26cc-48e4-8ec1-b5a410a5f3c5" providerId="ADAL" clId="{1E4B675B-8A50-43F4-9458-875B4A5A3217}" dt="2023-09-26T15:22:20.338" v="185"/>
          <ac:spMkLst>
            <pc:docMk/>
            <pc:sldMk cId="1490343300" sldId="13731"/>
            <ac:spMk id="5" creationId="{6ED31C4E-E714-138E-6955-170D82F86BA5}"/>
          </ac:spMkLst>
        </pc:spChg>
        <pc:spChg chg="mod">
          <ac:chgData name="Preston Burns" userId="96ec9b52-26cc-48e4-8ec1-b5a410a5f3c5" providerId="ADAL" clId="{1E4B675B-8A50-43F4-9458-875B4A5A3217}" dt="2023-09-26T15:22:13.931" v="182"/>
          <ac:spMkLst>
            <pc:docMk/>
            <pc:sldMk cId="1490343300" sldId="13731"/>
            <ac:spMk id="12" creationId="{8779619C-75E3-0E1D-807A-6C1EA23730CF}"/>
          </ac:spMkLst>
        </pc:spChg>
        <pc:spChg chg="mod">
          <ac:chgData name="Preston Burns" userId="96ec9b52-26cc-48e4-8ec1-b5a410a5f3c5" providerId="ADAL" clId="{1E4B675B-8A50-43F4-9458-875B4A5A3217}" dt="2023-09-26T15:22:13.931" v="182"/>
          <ac:spMkLst>
            <pc:docMk/>
            <pc:sldMk cId="1490343300" sldId="13731"/>
            <ac:spMk id="15" creationId="{586A98DF-9129-8E3F-89B3-0097129F952B}"/>
          </ac:spMkLst>
        </pc:spChg>
        <pc:spChg chg="mod">
          <ac:chgData name="Preston Burns" userId="96ec9b52-26cc-48e4-8ec1-b5a410a5f3c5" providerId="ADAL" clId="{1E4B675B-8A50-43F4-9458-875B4A5A3217}" dt="2023-09-26T15:22:13.931" v="182"/>
          <ac:spMkLst>
            <pc:docMk/>
            <pc:sldMk cId="1490343300" sldId="13731"/>
            <ac:spMk id="18" creationId="{B12B2E89-2962-2987-BCDC-709D295B8374}"/>
          </ac:spMkLst>
        </pc:spChg>
        <pc:spChg chg="add del mod">
          <ac:chgData name="Preston Burns" userId="96ec9b52-26cc-48e4-8ec1-b5a410a5f3c5" providerId="ADAL" clId="{1E4B675B-8A50-43F4-9458-875B4A5A3217}" dt="2023-09-26T15:22:20.338" v="185"/>
          <ac:spMkLst>
            <pc:docMk/>
            <pc:sldMk cId="1490343300" sldId="13731"/>
            <ac:spMk id="19" creationId="{40ADF739-6668-0220-2DCE-69184CC980FF}"/>
          </ac:spMkLst>
        </pc:spChg>
        <pc:spChg chg="add del mod">
          <ac:chgData name="Preston Burns" userId="96ec9b52-26cc-48e4-8ec1-b5a410a5f3c5" providerId="ADAL" clId="{1E4B675B-8A50-43F4-9458-875B4A5A3217}" dt="2023-09-26T15:22:20.338" v="185"/>
          <ac:spMkLst>
            <pc:docMk/>
            <pc:sldMk cId="1490343300" sldId="13731"/>
            <ac:spMk id="20" creationId="{5C726CE9-37E4-4DF2-83D2-D1E942183431}"/>
          </ac:spMkLst>
        </pc:spChg>
        <pc:spChg chg="add del mod">
          <ac:chgData name="Preston Burns" userId="96ec9b52-26cc-48e4-8ec1-b5a410a5f3c5" providerId="ADAL" clId="{1E4B675B-8A50-43F4-9458-875B4A5A3217}" dt="2023-09-26T15:22:20.338" v="185"/>
          <ac:spMkLst>
            <pc:docMk/>
            <pc:sldMk cId="1490343300" sldId="13731"/>
            <ac:spMk id="22" creationId="{DA5CE625-CA1F-AE22-C6BE-0DECD4201662}"/>
          </ac:spMkLst>
        </pc:spChg>
        <pc:grpChg chg="add del mod">
          <ac:chgData name="Preston Burns" userId="96ec9b52-26cc-48e4-8ec1-b5a410a5f3c5" providerId="ADAL" clId="{1E4B675B-8A50-43F4-9458-875B4A5A3217}" dt="2023-09-26T15:22:20.338" v="185"/>
          <ac:grpSpMkLst>
            <pc:docMk/>
            <pc:sldMk cId="1490343300" sldId="13731"/>
            <ac:grpSpMk id="6" creationId="{9A17B963-8165-E0DF-3826-E7DB03FF10A4}"/>
          </ac:grpSpMkLst>
        </pc:grpChg>
        <pc:grpChg chg="mod">
          <ac:chgData name="Preston Burns" userId="96ec9b52-26cc-48e4-8ec1-b5a410a5f3c5" providerId="ADAL" clId="{1E4B675B-8A50-43F4-9458-875B4A5A3217}" dt="2023-09-26T15:22:13.931" v="182"/>
          <ac:grpSpMkLst>
            <pc:docMk/>
            <pc:sldMk cId="1490343300" sldId="13731"/>
            <ac:grpSpMk id="13" creationId="{B1C857F9-DC95-C03A-292E-4D93A506BBA8}"/>
          </ac:grpSpMkLst>
        </pc:grpChg>
        <pc:graphicFrameChg chg="mod">
          <ac:chgData name="Preston Burns" userId="96ec9b52-26cc-48e4-8ec1-b5a410a5f3c5" providerId="ADAL" clId="{1E4B675B-8A50-43F4-9458-875B4A5A3217}" dt="2023-09-26T15:22:13.931" v="182"/>
          <ac:graphicFrameMkLst>
            <pc:docMk/>
            <pc:sldMk cId="1490343300" sldId="13731"/>
            <ac:graphicFrameMk id="14" creationId="{DC32537D-7539-0F3F-F5D0-F39DE497DFAD}"/>
          </ac:graphicFrameMkLst>
        </pc:graphicFrameChg>
        <pc:picChg chg="add del mod">
          <ac:chgData name="Preston Burns" userId="96ec9b52-26cc-48e4-8ec1-b5a410a5f3c5" providerId="ADAL" clId="{1E4B675B-8A50-43F4-9458-875B4A5A3217}" dt="2023-10-02T14:14:40.683" v="395" actId="21"/>
          <ac:picMkLst>
            <pc:docMk/>
            <pc:sldMk cId="1490343300" sldId="13731"/>
            <ac:picMk id="6" creationId="{F5F7495F-19EB-29AE-6B19-5AFBE937F5D5}"/>
          </ac:picMkLst>
        </pc:picChg>
        <pc:picChg chg="mod">
          <ac:chgData name="Preston Burns" userId="96ec9b52-26cc-48e4-8ec1-b5a410a5f3c5" providerId="ADAL" clId="{1E4B675B-8A50-43F4-9458-875B4A5A3217}" dt="2023-09-26T15:22:13.931" v="182"/>
          <ac:picMkLst>
            <pc:docMk/>
            <pc:sldMk cId="1490343300" sldId="13731"/>
            <ac:picMk id="7" creationId="{F3D89B00-0B01-B6FF-6827-C0E588944F07}"/>
          </ac:picMkLst>
        </pc:picChg>
        <pc:picChg chg="mod">
          <ac:chgData name="Preston Burns" userId="96ec9b52-26cc-48e4-8ec1-b5a410a5f3c5" providerId="ADAL" clId="{1E4B675B-8A50-43F4-9458-875B4A5A3217}" dt="2023-09-26T15:22:13.931" v="182"/>
          <ac:picMkLst>
            <pc:docMk/>
            <pc:sldMk cId="1490343300" sldId="13731"/>
            <ac:picMk id="8" creationId="{9FD7062A-8CCC-11FC-D0A3-DCBDD43DD655}"/>
          </ac:picMkLst>
        </pc:picChg>
        <pc:picChg chg="mod">
          <ac:chgData name="Preston Burns" userId="96ec9b52-26cc-48e4-8ec1-b5a410a5f3c5" providerId="ADAL" clId="{1E4B675B-8A50-43F4-9458-875B4A5A3217}" dt="2023-09-26T15:22:13.931" v="182"/>
          <ac:picMkLst>
            <pc:docMk/>
            <pc:sldMk cId="1490343300" sldId="13731"/>
            <ac:picMk id="9" creationId="{3CCF36BD-694A-9740-989D-D00738FF6587}"/>
          </ac:picMkLst>
        </pc:picChg>
        <pc:picChg chg="mod">
          <ac:chgData name="Preston Burns" userId="96ec9b52-26cc-48e4-8ec1-b5a410a5f3c5" providerId="ADAL" clId="{1E4B675B-8A50-43F4-9458-875B4A5A3217}" dt="2023-09-26T15:22:13.931" v="182"/>
          <ac:picMkLst>
            <pc:docMk/>
            <pc:sldMk cId="1490343300" sldId="13731"/>
            <ac:picMk id="10" creationId="{661FC65C-D253-5C2D-2B19-8A3EDDC251AD}"/>
          </ac:picMkLst>
        </pc:picChg>
        <pc:picChg chg="mod">
          <ac:chgData name="Preston Burns" userId="96ec9b52-26cc-48e4-8ec1-b5a410a5f3c5" providerId="ADAL" clId="{1E4B675B-8A50-43F4-9458-875B4A5A3217}" dt="2023-09-26T15:22:13.931" v="182"/>
          <ac:picMkLst>
            <pc:docMk/>
            <pc:sldMk cId="1490343300" sldId="13731"/>
            <ac:picMk id="11" creationId="{D2E0F869-5980-04C0-F5C9-0F81204670DE}"/>
          </ac:picMkLst>
        </pc:picChg>
        <pc:picChg chg="mod">
          <ac:chgData name="Preston Burns" userId="96ec9b52-26cc-48e4-8ec1-b5a410a5f3c5" providerId="ADAL" clId="{1E4B675B-8A50-43F4-9458-875B4A5A3217}" dt="2023-09-26T15:22:13.931" v="182"/>
          <ac:picMkLst>
            <pc:docMk/>
            <pc:sldMk cId="1490343300" sldId="13731"/>
            <ac:picMk id="16" creationId="{3B44324E-FC66-D5B5-F83B-6D48B187CC4B}"/>
          </ac:picMkLst>
        </pc:picChg>
        <pc:picChg chg="mod">
          <ac:chgData name="Preston Burns" userId="96ec9b52-26cc-48e4-8ec1-b5a410a5f3c5" providerId="ADAL" clId="{1E4B675B-8A50-43F4-9458-875B4A5A3217}" dt="2023-09-26T15:22:13.931" v="182"/>
          <ac:picMkLst>
            <pc:docMk/>
            <pc:sldMk cId="1490343300" sldId="13731"/>
            <ac:picMk id="17" creationId="{0C4711A7-1C2D-0C1D-FA36-A5495A6209A6}"/>
          </ac:picMkLst>
        </pc:picChg>
        <pc:picChg chg="add del mod">
          <ac:chgData name="Preston Burns" userId="96ec9b52-26cc-48e4-8ec1-b5a410a5f3c5" providerId="ADAL" clId="{1E4B675B-8A50-43F4-9458-875B4A5A3217}" dt="2023-09-26T15:22:20.338" v="185"/>
          <ac:picMkLst>
            <pc:docMk/>
            <pc:sldMk cId="1490343300" sldId="13731"/>
            <ac:picMk id="21" creationId="{FC271872-FE4D-6C73-CAF4-C9236A7557AE}"/>
          </ac:picMkLst>
        </pc:picChg>
      </pc:sldChg>
      <pc:sldChg chg="modSp new del mod">
        <pc:chgData name="Preston Burns" userId="96ec9b52-26cc-48e4-8ec1-b5a410a5f3c5" providerId="ADAL" clId="{1E4B675B-8A50-43F4-9458-875B4A5A3217}" dt="2023-09-26T15:08:28.377" v="134" actId="47"/>
        <pc:sldMkLst>
          <pc:docMk/>
          <pc:sldMk cId="3326530221" sldId="13731"/>
        </pc:sldMkLst>
        <pc:spChg chg="mod">
          <ac:chgData name="Preston Burns" userId="96ec9b52-26cc-48e4-8ec1-b5a410a5f3c5" providerId="ADAL" clId="{1E4B675B-8A50-43F4-9458-875B4A5A3217}" dt="2023-09-26T15:07:36.327" v="131" actId="27636"/>
          <ac:spMkLst>
            <pc:docMk/>
            <pc:sldMk cId="3326530221" sldId="13731"/>
            <ac:spMk id="2" creationId="{6218226B-1A19-73F0-A8E8-BF598BB6DEAA}"/>
          </ac:spMkLst>
        </pc:spChg>
      </pc:sldChg>
      <pc:sldChg chg="modSp add del mod">
        <pc:chgData name="Preston Burns" userId="96ec9b52-26cc-48e4-8ec1-b5a410a5f3c5" providerId="ADAL" clId="{1E4B675B-8A50-43F4-9458-875B4A5A3217}" dt="2023-09-26T15:21:24.617" v="151" actId="47"/>
        <pc:sldMkLst>
          <pc:docMk/>
          <pc:sldMk cId="3934586980" sldId="13731"/>
        </pc:sldMkLst>
        <pc:spChg chg="mod">
          <ac:chgData name="Preston Burns" userId="96ec9b52-26cc-48e4-8ec1-b5a410a5f3c5" providerId="ADAL" clId="{1E4B675B-8A50-43F4-9458-875B4A5A3217}" dt="2023-09-26T15:21:23.303" v="150" actId="20577"/>
          <ac:spMkLst>
            <pc:docMk/>
            <pc:sldMk cId="3934586980" sldId="13731"/>
            <ac:spMk id="2" creationId="{151F647F-BFBC-7248-C0BC-F5A648F3CAF0}"/>
          </ac:spMkLst>
        </pc:spChg>
      </pc:sldChg>
      <pc:sldChg chg="modSp new del mod">
        <pc:chgData name="Preston Burns" userId="96ec9b52-26cc-48e4-8ec1-b5a410a5f3c5" providerId="ADAL" clId="{1E4B675B-8A50-43F4-9458-875B4A5A3217}" dt="2023-09-26T15:07:37.564" v="133" actId="47"/>
        <pc:sldMkLst>
          <pc:docMk/>
          <pc:sldMk cId="3442710270" sldId="13732"/>
        </pc:sldMkLst>
        <pc:spChg chg="mod">
          <ac:chgData name="Preston Burns" userId="96ec9b52-26cc-48e4-8ec1-b5a410a5f3c5" providerId="ADAL" clId="{1E4B675B-8A50-43F4-9458-875B4A5A3217}" dt="2023-09-26T15:07:36.331" v="132" actId="27636"/>
          <ac:spMkLst>
            <pc:docMk/>
            <pc:sldMk cId="3442710270" sldId="13732"/>
            <ac:spMk id="2" creationId="{F9BD95DF-B3C3-F668-ECC6-1DA676231F85}"/>
          </ac:spMkLst>
        </pc:spChg>
      </pc:sldChg>
      <pc:sldChg chg="addSp delSp modSp new del mod">
        <pc:chgData name="Preston Burns" userId="96ec9b52-26cc-48e4-8ec1-b5a410a5f3c5" providerId="ADAL" clId="{1E4B675B-8A50-43F4-9458-875B4A5A3217}" dt="2023-10-04T21:33:51.383" v="654" actId="47"/>
        <pc:sldMkLst>
          <pc:docMk/>
          <pc:sldMk cId="4108519802" sldId="13732"/>
        </pc:sldMkLst>
        <pc:spChg chg="del mod">
          <ac:chgData name="Preston Burns" userId="96ec9b52-26cc-48e4-8ec1-b5a410a5f3c5" providerId="ADAL" clId="{1E4B675B-8A50-43F4-9458-875B4A5A3217}" dt="2023-09-26T15:22:33.508" v="199" actId="478"/>
          <ac:spMkLst>
            <pc:docMk/>
            <pc:sldMk cId="4108519802" sldId="13732"/>
            <ac:spMk id="2" creationId="{2DA8C516-875E-54AA-2C9A-FEFD753CA499}"/>
          </ac:spMkLst>
        </pc:spChg>
        <pc:spChg chg="del mod">
          <ac:chgData name="Preston Burns" userId="96ec9b52-26cc-48e4-8ec1-b5a410a5f3c5" providerId="ADAL" clId="{1E4B675B-8A50-43F4-9458-875B4A5A3217}" dt="2023-09-26T15:22:30.900" v="198" actId="478"/>
          <ac:spMkLst>
            <pc:docMk/>
            <pc:sldMk cId="4108519802" sldId="13732"/>
            <ac:spMk id="3" creationId="{59B2AEDB-D946-537A-3286-4AB36E8DEBD1}"/>
          </ac:spMkLst>
        </pc:spChg>
        <pc:spChg chg="del">
          <ac:chgData name="Preston Burns" userId="96ec9b52-26cc-48e4-8ec1-b5a410a5f3c5" providerId="ADAL" clId="{1E4B675B-8A50-43F4-9458-875B4A5A3217}" dt="2023-09-26T15:22:30.285" v="197" actId="478"/>
          <ac:spMkLst>
            <pc:docMk/>
            <pc:sldMk cId="4108519802" sldId="13732"/>
            <ac:spMk id="4" creationId="{25688782-11A0-1F78-4DF3-F180E430B04E}"/>
          </ac:spMkLst>
        </pc:spChg>
        <pc:spChg chg="add del mod">
          <ac:chgData name="Preston Burns" userId="96ec9b52-26cc-48e4-8ec1-b5a410a5f3c5" providerId="ADAL" clId="{1E4B675B-8A50-43F4-9458-875B4A5A3217}" dt="2023-09-26T15:22:28.206" v="194"/>
          <ac:spMkLst>
            <pc:docMk/>
            <pc:sldMk cId="4108519802" sldId="13732"/>
            <ac:spMk id="5" creationId="{A1B5CE27-E1F6-A48C-70E9-3964FA6E1A1D}"/>
          </ac:spMkLst>
        </pc:spChg>
        <pc:spChg chg="mod">
          <ac:chgData name="Preston Burns" userId="96ec9b52-26cc-48e4-8ec1-b5a410a5f3c5" providerId="ADAL" clId="{1E4B675B-8A50-43F4-9458-875B4A5A3217}" dt="2023-09-26T15:22:24.211" v="190"/>
          <ac:spMkLst>
            <pc:docMk/>
            <pc:sldMk cId="4108519802" sldId="13732"/>
            <ac:spMk id="12" creationId="{0BAEB609-0A56-9947-E214-E20364B56519}"/>
          </ac:spMkLst>
        </pc:spChg>
        <pc:spChg chg="mod">
          <ac:chgData name="Preston Burns" userId="96ec9b52-26cc-48e4-8ec1-b5a410a5f3c5" providerId="ADAL" clId="{1E4B675B-8A50-43F4-9458-875B4A5A3217}" dt="2023-09-26T15:22:24.211" v="190"/>
          <ac:spMkLst>
            <pc:docMk/>
            <pc:sldMk cId="4108519802" sldId="13732"/>
            <ac:spMk id="15" creationId="{C6CE24DB-DC93-F806-07B3-C640FD22BE38}"/>
          </ac:spMkLst>
        </pc:spChg>
        <pc:spChg chg="mod">
          <ac:chgData name="Preston Burns" userId="96ec9b52-26cc-48e4-8ec1-b5a410a5f3c5" providerId="ADAL" clId="{1E4B675B-8A50-43F4-9458-875B4A5A3217}" dt="2023-09-26T15:22:24.211" v="190"/>
          <ac:spMkLst>
            <pc:docMk/>
            <pc:sldMk cId="4108519802" sldId="13732"/>
            <ac:spMk id="18" creationId="{47F8DD58-F6D1-A76D-0005-7891E615910E}"/>
          </ac:spMkLst>
        </pc:spChg>
        <pc:spChg chg="add del mod">
          <ac:chgData name="Preston Burns" userId="96ec9b52-26cc-48e4-8ec1-b5a410a5f3c5" providerId="ADAL" clId="{1E4B675B-8A50-43F4-9458-875B4A5A3217}" dt="2023-09-26T15:22:28.206" v="194"/>
          <ac:spMkLst>
            <pc:docMk/>
            <pc:sldMk cId="4108519802" sldId="13732"/>
            <ac:spMk id="19" creationId="{54A41893-EEAB-B97D-A25D-1BE9476CA735}"/>
          </ac:spMkLst>
        </pc:spChg>
        <pc:spChg chg="add del mod">
          <ac:chgData name="Preston Burns" userId="96ec9b52-26cc-48e4-8ec1-b5a410a5f3c5" providerId="ADAL" clId="{1E4B675B-8A50-43F4-9458-875B4A5A3217}" dt="2023-09-26T15:22:28.206" v="194"/>
          <ac:spMkLst>
            <pc:docMk/>
            <pc:sldMk cId="4108519802" sldId="13732"/>
            <ac:spMk id="20" creationId="{20AB6384-7B41-16BF-276B-6166903B92B9}"/>
          </ac:spMkLst>
        </pc:spChg>
        <pc:spChg chg="add del mod">
          <ac:chgData name="Preston Burns" userId="96ec9b52-26cc-48e4-8ec1-b5a410a5f3c5" providerId="ADAL" clId="{1E4B675B-8A50-43F4-9458-875B4A5A3217}" dt="2023-09-26T15:22:28.206" v="194"/>
          <ac:spMkLst>
            <pc:docMk/>
            <pc:sldMk cId="4108519802" sldId="13732"/>
            <ac:spMk id="22" creationId="{7A246485-4DA7-A32A-B8E9-6AD199A313C4}"/>
          </ac:spMkLst>
        </pc:spChg>
        <pc:spChg chg="add mod">
          <ac:chgData name="Preston Burns" userId="96ec9b52-26cc-48e4-8ec1-b5a410a5f3c5" providerId="ADAL" clId="{1E4B675B-8A50-43F4-9458-875B4A5A3217}" dt="2023-10-04T13:49:12.961" v="598" actId="207"/>
          <ac:spMkLst>
            <pc:docMk/>
            <pc:sldMk cId="4108519802" sldId="13732"/>
            <ac:spMk id="23" creationId="{70CBA1F3-6773-1A05-62CC-EC16D593000E}"/>
          </ac:spMkLst>
        </pc:spChg>
        <pc:spChg chg="mod">
          <ac:chgData name="Preston Burns" userId="96ec9b52-26cc-48e4-8ec1-b5a410a5f3c5" providerId="ADAL" clId="{1E4B675B-8A50-43F4-9458-875B4A5A3217}" dt="2023-09-26T15:22:33.724" v="200"/>
          <ac:spMkLst>
            <pc:docMk/>
            <pc:sldMk cId="4108519802" sldId="13732"/>
            <ac:spMk id="30" creationId="{DF267394-0B6F-82FE-7BCD-B22ECAD2EA1F}"/>
          </ac:spMkLst>
        </pc:spChg>
        <pc:spChg chg="mod">
          <ac:chgData name="Preston Burns" userId="96ec9b52-26cc-48e4-8ec1-b5a410a5f3c5" providerId="ADAL" clId="{1E4B675B-8A50-43F4-9458-875B4A5A3217}" dt="2023-09-26T15:22:33.724" v="200"/>
          <ac:spMkLst>
            <pc:docMk/>
            <pc:sldMk cId="4108519802" sldId="13732"/>
            <ac:spMk id="33" creationId="{2E91E19D-A6F4-6587-7498-ABE5ABE16FB2}"/>
          </ac:spMkLst>
        </pc:spChg>
        <pc:spChg chg="mod">
          <ac:chgData name="Preston Burns" userId="96ec9b52-26cc-48e4-8ec1-b5a410a5f3c5" providerId="ADAL" clId="{1E4B675B-8A50-43F4-9458-875B4A5A3217}" dt="2023-09-26T15:22:33.724" v="200"/>
          <ac:spMkLst>
            <pc:docMk/>
            <pc:sldMk cId="4108519802" sldId="13732"/>
            <ac:spMk id="36" creationId="{974E95EF-12E3-EBE6-99DD-F4F060E3A090}"/>
          </ac:spMkLst>
        </pc:spChg>
        <pc:spChg chg="add mod">
          <ac:chgData name="Preston Burns" userId="96ec9b52-26cc-48e4-8ec1-b5a410a5f3c5" providerId="ADAL" clId="{1E4B675B-8A50-43F4-9458-875B4A5A3217}" dt="2023-10-04T21:32:59.106" v="646" actId="20577"/>
          <ac:spMkLst>
            <pc:docMk/>
            <pc:sldMk cId="4108519802" sldId="13732"/>
            <ac:spMk id="37" creationId="{BEC9DBDE-0260-34B1-9BAB-2AF520151E1A}"/>
          </ac:spMkLst>
        </pc:spChg>
        <pc:spChg chg="add mod">
          <ac:chgData name="Preston Burns" userId="96ec9b52-26cc-48e4-8ec1-b5a410a5f3c5" providerId="ADAL" clId="{1E4B675B-8A50-43F4-9458-875B4A5A3217}" dt="2023-09-26T15:22:33.724" v="200"/>
          <ac:spMkLst>
            <pc:docMk/>
            <pc:sldMk cId="4108519802" sldId="13732"/>
            <ac:spMk id="38" creationId="{532DD064-E535-13FF-AEB7-8BC374625B8E}"/>
          </ac:spMkLst>
        </pc:spChg>
        <pc:spChg chg="add mod">
          <ac:chgData name="Preston Burns" userId="96ec9b52-26cc-48e4-8ec1-b5a410a5f3c5" providerId="ADAL" clId="{1E4B675B-8A50-43F4-9458-875B4A5A3217}" dt="2023-09-26T15:22:33.724" v="200"/>
          <ac:spMkLst>
            <pc:docMk/>
            <pc:sldMk cId="4108519802" sldId="13732"/>
            <ac:spMk id="40" creationId="{9914674A-A263-CAB7-5C5E-124B97902466}"/>
          </ac:spMkLst>
        </pc:spChg>
        <pc:grpChg chg="add del mod">
          <ac:chgData name="Preston Burns" userId="96ec9b52-26cc-48e4-8ec1-b5a410a5f3c5" providerId="ADAL" clId="{1E4B675B-8A50-43F4-9458-875B4A5A3217}" dt="2023-09-26T15:22:28.206" v="194"/>
          <ac:grpSpMkLst>
            <pc:docMk/>
            <pc:sldMk cId="4108519802" sldId="13732"/>
            <ac:grpSpMk id="6" creationId="{88C69B36-8CB5-292B-E20E-D2004A9A1D68}"/>
          </ac:grpSpMkLst>
        </pc:grpChg>
        <pc:grpChg chg="mod">
          <ac:chgData name="Preston Burns" userId="96ec9b52-26cc-48e4-8ec1-b5a410a5f3c5" providerId="ADAL" clId="{1E4B675B-8A50-43F4-9458-875B4A5A3217}" dt="2023-09-26T15:22:24.211" v="190"/>
          <ac:grpSpMkLst>
            <pc:docMk/>
            <pc:sldMk cId="4108519802" sldId="13732"/>
            <ac:grpSpMk id="13" creationId="{78107CFE-E8BB-DBA5-03CA-2275FD372972}"/>
          </ac:grpSpMkLst>
        </pc:grpChg>
        <pc:grpChg chg="add mod">
          <ac:chgData name="Preston Burns" userId="96ec9b52-26cc-48e4-8ec1-b5a410a5f3c5" providerId="ADAL" clId="{1E4B675B-8A50-43F4-9458-875B4A5A3217}" dt="2023-09-26T15:22:33.724" v="200"/>
          <ac:grpSpMkLst>
            <pc:docMk/>
            <pc:sldMk cId="4108519802" sldId="13732"/>
            <ac:grpSpMk id="24" creationId="{7407C4E5-1594-D5EE-1080-21B04ABA5B45}"/>
          </ac:grpSpMkLst>
        </pc:grpChg>
        <pc:grpChg chg="mod">
          <ac:chgData name="Preston Burns" userId="96ec9b52-26cc-48e4-8ec1-b5a410a5f3c5" providerId="ADAL" clId="{1E4B675B-8A50-43F4-9458-875B4A5A3217}" dt="2023-09-26T15:22:33.724" v="200"/>
          <ac:grpSpMkLst>
            <pc:docMk/>
            <pc:sldMk cId="4108519802" sldId="13732"/>
            <ac:grpSpMk id="31" creationId="{FC015033-9DBB-02D3-F6C9-2AFA176E2C6B}"/>
          </ac:grpSpMkLst>
        </pc:grpChg>
        <pc:graphicFrameChg chg="mod">
          <ac:chgData name="Preston Burns" userId="96ec9b52-26cc-48e4-8ec1-b5a410a5f3c5" providerId="ADAL" clId="{1E4B675B-8A50-43F4-9458-875B4A5A3217}" dt="2023-09-26T15:22:24.211" v="190"/>
          <ac:graphicFrameMkLst>
            <pc:docMk/>
            <pc:sldMk cId="4108519802" sldId="13732"/>
            <ac:graphicFrameMk id="14" creationId="{F315E42C-B1AF-2373-9106-B3779DCD0047}"/>
          </ac:graphicFrameMkLst>
        </pc:graphicFrameChg>
        <pc:graphicFrameChg chg="mod">
          <ac:chgData name="Preston Burns" userId="96ec9b52-26cc-48e4-8ec1-b5a410a5f3c5" providerId="ADAL" clId="{1E4B675B-8A50-43F4-9458-875B4A5A3217}" dt="2023-09-26T15:22:33.724" v="200"/>
          <ac:graphicFrameMkLst>
            <pc:docMk/>
            <pc:sldMk cId="4108519802" sldId="13732"/>
            <ac:graphicFrameMk id="32" creationId="{595AE4AE-5E37-676A-19E4-9A734397A13C}"/>
          </ac:graphicFrameMkLst>
        </pc:graphicFrameChg>
        <pc:picChg chg="mod">
          <ac:chgData name="Preston Burns" userId="96ec9b52-26cc-48e4-8ec1-b5a410a5f3c5" providerId="ADAL" clId="{1E4B675B-8A50-43F4-9458-875B4A5A3217}" dt="2023-09-26T15:22:24.211" v="190"/>
          <ac:picMkLst>
            <pc:docMk/>
            <pc:sldMk cId="4108519802" sldId="13732"/>
            <ac:picMk id="7" creationId="{DAFCB083-E02E-996F-E487-1355A7B6150E}"/>
          </ac:picMkLst>
        </pc:picChg>
        <pc:picChg chg="mod">
          <ac:chgData name="Preston Burns" userId="96ec9b52-26cc-48e4-8ec1-b5a410a5f3c5" providerId="ADAL" clId="{1E4B675B-8A50-43F4-9458-875B4A5A3217}" dt="2023-09-26T15:22:24.211" v="190"/>
          <ac:picMkLst>
            <pc:docMk/>
            <pc:sldMk cId="4108519802" sldId="13732"/>
            <ac:picMk id="8" creationId="{7B32F49E-E710-6775-D42A-9BD74CD70CC8}"/>
          </ac:picMkLst>
        </pc:picChg>
        <pc:picChg chg="mod">
          <ac:chgData name="Preston Burns" userId="96ec9b52-26cc-48e4-8ec1-b5a410a5f3c5" providerId="ADAL" clId="{1E4B675B-8A50-43F4-9458-875B4A5A3217}" dt="2023-09-26T15:22:24.211" v="190"/>
          <ac:picMkLst>
            <pc:docMk/>
            <pc:sldMk cId="4108519802" sldId="13732"/>
            <ac:picMk id="9" creationId="{9BDEF147-5CD9-921C-9427-6F392DACF500}"/>
          </ac:picMkLst>
        </pc:picChg>
        <pc:picChg chg="mod">
          <ac:chgData name="Preston Burns" userId="96ec9b52-26cc-48e4-8ec1-b5a410a5f3c5" providerId="ADAL" clId="{1E4B675B-8A50-43F4-9458-875B4A5A3217}" dt="2023-09-26T15:22:24.211" v="190"/>
          <ac:picMkLst>
            <pc:docMk/>
            <pc:sldMk cId="4108519802" sldId="13732"/>
            <ac:picMk id="10" creationId="{A2D7375F-6AF9-FB4B-D985-E6E1A6153472}"/>
          </ac:picMkLst>
        </pc:picChg>
        <pc:picChg chg="mod">
          <ac:chgData name="Preston Burns" userId="96ec9b52-26cc-48e4-8ec1-b5a410a5f3c5" providerId="ADAL" clId="{1E4B675B-8A50-43F4-9458-875B4A5A3217}" dt="2023-09-26T15:22:24.211" v="190"/>
          <ac:picMkLst>
            <pc:docMk/>
            <pc:sldMk cId="4108519802" sldId="13732"/>
            <ac:picMk id="11" creationId="{539AD857-5B51-180B-CEEB-4A6D7CEF7E42}"/>
          </ac:picMkLst>
        </pc:picChg>
        <pc:picChg chg="mod">
          <ac:chgData name="Preston Burns" userId="96ec9b52-26cc-48e4-8ec1-b5a410a5f3c5" providerId="ADAL" clId="{1E4B675B-8A50-43F4-9458-875B4A5A3217}" dt="2023-09-26T15:22:24.211" v="190"/>
          <ac:picMkLst>
            <pc:docMk/>
            <pc:sldMk cId="4108519802" sldId="13732"/>
            <ac:picMk id="16" creationId="{5534F721-24EA-D7FC-02C8-0BA1582CEFE3}"/>
          </ac:picMkLst>
        </pc:picChg>
        <pc:picChg chg="mod">
          <ac:chgData name="Preston Burns" userId="96ec9b52-26cc-48e4-8ec1-b5a410a5f3c5" providerId="ADAL" clId="{1E4B675B-8A50-43F4-9458-875B4A5A3217}" dt="2023-09-26T15:22:24.211" v="190"/>
          <ac:picMkLst>
            <pc:docMk/>
            <pc:sldMk cId="4108519802" sldId="13732"/>
            <ac:picMk id="17" creationId="{AB00016E-2D2A-7010-AA5E-80F8E05CEAA6}"/>
          </ac:picMkLst>
        </pc:picChg>
        <pc:picChg chg="add del mod">
          <ac:chgData name="Preston Burns" userId="96ec9b52-26cc-48e4-8ec1-b5a410a5f3c5" providerId="ADAL" clId="{1E4B675B-8A50-43F4-9458-875B4A5A3217}" dt="2023-09-26T15:22:28.206" v="194"/>
          <ac:picMkLst>
            <pc:docMk/>
            <pc:sldMk cId="4108519802" sldId="13732"/>
            <ac:picMk id="21" creationId="{2B24EFE2-83E7-1BAB-6B97-397B8CED8E50}"/>
          </ac:picMkLst>
        </pc:picChg>
        <pc:picChg chg="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25" creationId="{1D53856C-B716-1B75-9A84-0DC0612C292A}"/>
          </ac:picMkLst>
        </pc:picChg>
        <pc:picChg chg="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26" creationId="{64D1D3F3-5096-6F51-9EBB-4B2C6BB6C1A9}"/>
          </ac:picMkLst>
        </pc:picChg>
        <pc:picChg chg="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27" creationId="{005FC96F-53DF-10D1-8F76-707192B9E99C}"/>
          </ac:picMkLst>
        </pc:picChg>
        <pc:picChg chg="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28" creationId="{6A55F301-92C1-810B-81D7-F1842481D114}"/>
          </ac:picMkLst>
        </pc:picChg>
        <pc:picChg chg="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29" creationId="{66A87D27-749D-5FAB-0D74-4E0FC00AD570}"/>
          </ac:picMkLst>
        </pc:picChg>
        <pc:picChg chg="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34" creationId="{2FB8F541-15D4-C83D-E8A6-99288354CD7D}"/>
          </ac:picMkLst>
        </pc:picChg>
        <pc:picChg chg="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35" creationId="{8FAE8D34-26DA-9D67-A46A-95CA73B6FCE7}"/>
          </ac:picMkLst>
        </pc:picChg>
        <pc:picChg chg="add mod">
          <ac:chgData name="Preston Burns" userId="96ec9b52-26cc-48e4-8ec1-b5a410a5f3c5" providerId="ADAL" clId="{1E4B675B-8A50-43F4-9458-875B4A5A3217}" dt="2023-09-26T15:22:33.724" v="200"/>
          <ac:picMkLst>
            <pc:docMk/>
            <pc:sldMk cId="4108519802" sldId="13732"/>
            <ac:picMk id="39" creationId="{E2F16C47-DAD6-FD57-B0A2-7D39EF249987}"/>
          </ac:picMkLst>
        </pc:picChg>
      </pc:sldChg>
      <pc:sldChg chg="addSp delSp modSp new mod modAnim modNotesTx">
        <pc:chgData name="Preston Burns" userId="96ec9b52-26cc-48e4-8ec1-b5a410a5f3c5" providerId="ADAL" clId="{1E4B675B-8A50-43F4-9458-875B4A5A3217}" dt="2023-10-04T15:01:43.169" v="643" actId="20577"/>
        <pc:sldMkLst>
          <pc:docMk/>
          <pc:sldMk cId="1359815082" sldId="13733"/>
        </pc:sldMkLst>
        <pc:spChg chg="mod">
          <ac:chgData name="Preston Burns" userId="96ec9b52-26cc-48e4-8ec1-b5a410a5f3c5" providerId="ADAL" clId="{1E4B675B-8A50-43F4-9458-875B4A5A3217}" dt="2023-09-26T15:30:41.811" v="216" actId="20577"/>
          <ac:spMkLst>
            <pc:docMk/>
            <pc:sldMk cId="1359815082" sldId="13733"/>
            <ac:spMk id="2" creationId="{7915D82D-347E-751B-3D87-B584CBFFA9ED}"/>
          </ac:spMkLst>
        </pc:spChg>
        <pc:spChg chg="mod">
          <ac:chgData name="Preston Burns" userId="96ec9b52-26cc-48e4-8ec1-b5a410a5f3c5" providerId="ADAL" clId="{1E4B675B-8A50-43F4-9458-875B4A5A3217}" dt="2023-10-02T14:15:04.150" v="467" actId="20577"/>
          <ac:spMkLst>
            <pc:docMk/>
            <pc:sldMk cId="1359815082" sldId="13733"/>
            <ac:spMk id="3" creationId="{4C323785-1054-9CDF-6C17-E5804E4A73E4}"/>
          </ac:spMkLst>
        </pc:spChg>
        <pc:spChg chg="del">
          <ac:chgData name="Preston Burns" userId="96ec9b52-26cc-48e4-8ec1-b5a410a5f3c5" providerId="ADAL" clId="{1E4B675B-8A50-43F4-9458-875B4A5A3217}" dt="2023-10-02T14:15:05.655" v="468" actId="478"/>
          <ac:spMkLst>
            <pc:docMk/>
            <pc:sldMk cId="1359815082" sldId="13733"/>
            <ac:spMk id="4" creationId="{0B6BECDD-132D-A7A6-7DD8-1FEA404354E9}"/>
          </ac:spMkLst>
        </pc:spChg>
        <pc:spChg chg="add mod">
          <ac:chgData name="Preston Burns" userId="96ec9b52-26cc-48e4-8ec1-b5a410a5f3c5" providerId="ADAL" clId="{1E4B675B-8A50-43F4-9458-875B4A5A3217}" dt="2023-10-04T14:13:23.005" v="627" actId="14100"/>
          <ac:spMkLst>
            <pc:docMk/>
            <pc:sldMk cId="1359815082" sldId="13733"/>
            <ac:spMk id="8" creationId="{F500E21A-FAEA-B092-ED02-0B5DE302BAF9}"/>
          </ac:spMkLst>
        </pc:spChg>
        <pc:spChg chg="add del mod">
          <ac:chgData name="Preston Burns" userId="96ec9b52-26cc-48e4-8ec1-b5a410a5f3c5" providerId="ADAL" clId="{1E4B675B-8A50-43F4-9458-875B4A5A3217}" dt="2023-10-02T14:16:47.361" v="480" actId="478"/>
          <ac:spMkLst>
            <pc:docMk/>
            <pc:sldMk cId="1359815082" sldId="13733"/>
            <ac:spMk id="10" creationId="{8ACBFEE4-4179-51A5-FE35-656D54E9DE80}"/>
          </ac:spMkLst>
        </pc:spChg>
        <pc:spChg chg="add mod">
          <ac:chgData name="Preston Burns" userId="96ec9b52-26cc-48e4-8ec1-b5a410a5f3c5" providerId="ADAL" clId="{1E4B675B-8A50-43F4-9458-875B4A5A3217}" dt="2023-10-02T14:17:43.821" v="500" actId="14100"/>
          <ac:spMkLst>
            <pc:docMk/>
            <pc:sldMk cId="1359815082" sldId="13733"/>
            <ac:spMk id="13" creationId="{2CAA9FAB-A590-8263-9C7A-DB786625EA36}"/>
          </ac:spMkLst>
        </pc:spChg>
        <pc:spChg chg="add mod">
          <ac:chgData name="Preston Burns" userId="96ec9b52-26cc-48e4-8ec1-b5a410a5f3c5" providerId="ADAL" clId="{1E4B675B-8A50-43F4-9458-875B4A5A3217}" dt="2023-10-04T14:13:18.763" v="626" actId="14100"/>
          <ac:spMkLst>
            <pc:docMk/>
            <pc:sldMk cId="1359815082" sldId="13733"/>
            <ac:spMk id="14" creationId="{E9A779FF-1BAE-CEC0-A641-D7DC0261597C}"/>
          </ac:spMkLst>
        </pc:spChg>
        <pc:spChg chg="add mod">
          <ac:chgData name="Preston Burns" userId="96ec9b52-26cc-48e4-8ec1-b5a410a5f3c5" providerId="ADAL" clId="{1E4B675B-8A50-43F4-9458-875B4A5A3217}" dt="2023-10-02T14:18:00.165" v="510" actId="14100"/>
          <ac:spMkLst>
            <pc:docMk/>
            <pc:sldMk cId="1359815082" sldId="13733"/>
            <ac:spMk id="15" creationId="{16BF4D42-F2CF-971F-1746-9AC344E4C138}"/>
          </ac:spMkLst>
        </pc:spChg>
        <pc:spChg chg="add mod">
          <ac:chgData name="Preston Burns" userId="96ec9b52-26cc-48e4-8ec1-b5a410a5f3c5" providerId="ADAL" clId="{1E4B675B-8A50-43F4-9458-875B4A5A3217}" dt="2023-10-02T14:19:09.152" v="529" actId="208"/>
          <ac:spMkLst>
            <pc:docMk/>
            <pc:sldMk cId="1359815082" sldId="13733"/>
            <ac:spMk id="16" creationId="{FD97D5DA-57FA-5345-3DA4-B969E253EEDC}"/>
          </ac:spMkLst>
        </pc:spChg>
        <pc:spChg chg="add mod">
          <ac:chgData name="Preston Burns" userId="96ec9b52-26cc-48e4-8ec1-b5a410a5f3c5" providerId="ADAL" clId="{1E4B675B-8A50-43F4-9458-875B4A5A3217}" dt="2023-10-04T14:13:15.773" v="624" actId="1076"/>
          <ac:spMkLst>
            <pc:docMk/>
            <pc:sldMk cId="1359815082" sldId="13733"/>
            <ac:spMk id="17" creationId="{912FBF79-B622-1DE7-EA05-C343FAA560CA}"/>
          </ac:spMkLst>
        </pc:spChg>
        <pc:spChg chg="add mod">
          <ac:chgData name="Preston Burns" userId="96ec9b52-26cc-48e4-8ec1-b5a410a5f3c5" providerId="ADAL" clId="{1E4B675B-8A50-43F4-9458-875B4A5A3217}" dt="2023-10-02T14:19:35.935" v="594" actId="1076"/>
          <ac:spMkLst>
            <pc:docMk/>
            <pc:sldMk cId="1359815082" sldId="13733"/>
            <ac:spMk id="18" creationId="{E77B1533-B397-C133-45A3-DF33621C2703}"/>
          </ac:spMkLst>
        </pc:spChg>
        <pc:spChg chg="add mod">
          <ac:chgData name="Preston Burns" userId="96ec9b52-26cc-48e4-8ec1-b5a410a5f3c5" providerId="ADAL" clId="{1E4B675B-8A50-43F4-9458-875B4A5A3217}" dt="2023-10-04T14:22:31.884" v="636" actId="1076"/>
          <ac:spMkLst>
            <pc:docMk/>
            <pc:sldMk cId="1359815082" sldId="13733"/>
            <ac:spMk id="21" creationId="{5D7E6609-8E94-A07C-5CEC-AE7CC469F2D8}"/>
          </ac:spMkLst>
        </pc:spChg>
        <pc:picChg chg="add mod">
          <ac:chgData name="Preston Burns" userId="96ec9b52-26cc-48e4-8ec1-b5a410a5f3c5" providerId="ADAL" clId="{1E4B675B-8A50-43F4-9458-875B4A5A3217}" dt="2023-10-04T14:13:13.367" v="623" actId="1076"/>
          <ac:picMkLst>
            <pc:docMk/>
            <pc:sldMk cId="1359815082" sldId="13733"/>
            <ac:picMk id="5" creationId="{09FA3B17-A1F9-E4FA-7E74-0A542E90826A}"/>
          </ac:picMkLst>
        </pc:picChg>
        <pc:picChg chg="add del mod ord">
          <ac:chgData name="Preston Burns" userId="96ec9b52-26cc-48e4-8ec1-b5a410a5f3c5" providerId="ADAL" clId="{1E4B675B-8A50-43F4-9458-875B4A5A3217}" dt="2023-10-04T14:12:56.541" v="614" actId="478"/>
          <ac:picMkLst>
            <pc:docMk/>
            <pc:sldMk cId="1359815082" sldId="13733"/>
            <ac:picMk id="6" creationId="{B23DECA6-A41D-D046-7563-8D6F717B4E85}"/>
          </ac:picMkLst>
        </pc:picChg>
        <pc:picChg chg="add mod">
          <ac:chgData name="Preston Burns" userId="96ec9b52-26cc-48e4-8ec1-b5a410a5f3c5" providerId="ADAL" clId="{1E4B675B-8A50-43F4-9458-875B4A5A3217}" dt="2023-10-02T14:18:35.158" v="516" actId="1076"/>
          <ac:picMkLst>
            <pc:docMk/>
            <pc:sldMk cId="1359815082" sldId="13733"/>
            <ac:picMk id="7" creationId="{CAF20EEF-9F2B-27E9-9A40-A0E58C837E57}"/>
          </ac:picMkLst>
        </pc:picChg>
        <pc:picChg chg="add mod">
          <ac:chgData name="Preston Burns" userId="96ec9b52-26cc-48e4-8ec1-b5a410a5f3c5" providerId="ADAL" clId="{1E4B675B-8A50-43F4-9458-875B4A5A3217}" dt="2023-10-02T14:17:09.371" v="488" actId="1076"/>
          <ac:picMkLst>
            <pc:docMk/>
            <pc:sldMk cId="1359815082" sldId="13733"/>
            <ac:picMk id="9" creationId="{247329FD-F670-E3DF-DDEA-3D2F711A268D}"/>
          </ac:picMkLst>
        </pc:picChg>
        <pc:picChg chg="add mod ord">
          <ac:chgData name="Preston Burns" userId="96ec9b52-26cc-48e4-8ec1-b5a410a5f3c5" providerId="ADAL" clId="{1E4B675B-8A50-43F4-9458-875B4A5A3217}" dt="2023-10-04T14:13:06.489" v="620" actId="14861"/>
          <ac:picMkLst>
            <pc:docMk/>
            <pc:sldMk cId="1359815082" sldId="13733"/>
            <ac:picMk id="11" creationId="{611F1C3D-8388-98FD-208B-E340DCCC1CA6}"/>
          </ac:picMkLst>
        </pc:picChg>
        <pc:picChg chg="add mod">
          <ac:chgData name="Preston Burns" userId="96ec9b52-26cc-48e4-8ec1-b5a410a5f3c5" providerId="ADAL" clId="{1E4B675B-8A50-43F4-9458-875B4A5A3217}" dt="2023-10-02T14:19:34.275" v="593" actId="1076"/>
          <ac:picMkLst>
            <pc:docMk/>
            <pc:sldMk cId="1359815082" sldId="13733"/>
            <ac:picMk id="12" creationId="{C7959D99-3E48-192F-FFD5-1F982C2651B9}"/>
          </ac:picMkLst>
        </pc:picChg>
        <pc:picChg chg="add mod">
          <ac:chgData name="Preston Burns" userId="96ec9b52-26cc-48e4-8ec1-b5a410a5f3c5" providerId="ADAL" clId="{1E4B675B-8A50-43F4-9458-875B4A5A3217}" dt="2023-10-04T14:22:23.711" v="631" actId="1076"/>
          <ac:picMkLst>
            <pc:docMk/>
            <pc:sldMk cId="1359815082" sldId="13733"/>
            <ac:picMk id="20" creationId="{0412CDDA-727C-5322-B769-DCA58F1FF2DB}"/>
          </ac:picMkLst>
        </pc:picChg>
      </pc:sldChg>
      <pc:sldChg chg="modSp add mod modShow">
        <pc:chgData name="Preston Burns" userId="96ec9b52-26cc-48e4-8ec1-b5a410a5f3c5" providerId="ADAL" clId="{1E4B675B-8A50-43F4-9458-875B4A5A3217}" dt="2023-10-04T21:34:39.365" v="709" actId="729"/>
        <pc:sldMkLst>
          <pc:docMk/>
          <pc:sldMk cId="1557256415" sldId="2147374903"/>
        </pc:sldMkLst>
        <pc:spChg chg="mod">
          <ac:chgData name="Preston Burns" userId="96ec9b52-26cc-48e4-8ec1-b5a410a5f3c5" providerId="ADAL" clId="{1E4B675B-8A50-43F4-9458-875B4A5A3217}" dt="2023-09-26T15:26:11.760" v="203" actId="27636"/>
          <ac:spMkLst>
            <pc:docMk/>
            <pc:sldMk cId="1557256415" sldId="2147374903"/>
            <ac:spMk id="2" creationId="{C65ABCD6-5A34-655A-5B55-43B867532540}"/>
          </ac:spMkLst>
        </pc:spChg>
      </pc:sldChg>
      <pc:sldChg chg="modSp new mod modNotesTx">
        <pc:chgData name="Preston Burns" userId="96ec9b52-26cc-48e4-8ec1-b5a410a5f3c5" providerId="ADAL" clId="{1E4B675B-8A50-43F4-9458-875B4A5A3217}" dt="2023-10-04T21:40:54.088" v="1255" actId="20577"/>
        <pc:sldMkLst>
          <pc:docMk/>
          <pc:sldMk cId="4008115509" sldId="2147374904"/>
        </pc:sldMkLst>
        <pc:spChg chg="mod">
          <ac:chgData name="Preston Burns" userId="96ec9b52-26cc-48e4-8ec1-b5a410a5f3c5" providerId="ADAL" clId="{1E4B675B-8A50-43F4-9458-875B4A5A3217}" dt="2023-09-26T15:32:54.725" v="245" actId="20577"/>
          <ac:spMkLst>
            <pc:docMk/>
            <pc:sldMk cId="4008115509" sldId="2147374904"/>
            <ac:spMk id="2" creationId="{1F7C4509-CBFA-CB09-74F9-DC83AC6BC432}"/>
          </ac:spMkLst>
        </pc:spChg>
        <pc:spChg chg="mod">
          <ac:chgData name="Preston Burns" userId="96ec9b52-26cc-48e4-8ec1-b5a410a5f3c5" providerId="ADAL" clId="{1E4B675B-8A50-43F4-9458-875B4A5A3217}" dt="2023-10-04T21:40:54.088" v="1255" actId="20577"/>
          <ac:spMkLst>
            <pc:docMk/>
            <pc:sldMk cId="4008115509" sldId="2147374904"/>
            <ac:spMk id="4" creationId="{E8FF20EE-7EE5-4F54-A424-92022238EE03}"/>
          </ac:spMkLst>
        </pc:spChg>
      </pc:sldChg>
      <pc:sldChg chg="modSp add mod">
        <pc:chgData name="Preston Burns" userId="96ec9b52-26cc-48e4-8ec1-b5a410a5f3c5" providerId="ADAL" clId="{1E4B675B-8A50-43F4-9458-875B4A5A3217}" dt="2023-10-04T21:40:38.287" v="1251" actId="20577"/>
        <pc:sldMkLst>
          <pc:docMk/>
          <pc:sldMk cId="757430367" sldId="2147374905"/>
        </pc:sldMkLst>
        <pc:spChg chg="mod">
          <ac:chgData name="Preston Burns" userId="96ec9b52-26cc-48e4-8ec1-b5a410a5f3c5" providerId="ADAL" clId="{1E4B675B-8A50-43F4-9458-875B4A5A3217}" dt="2023-10-04T21:40:25.824" v="1230" actId="20577"/>
          <ac:spMkLst>
            <pc:docMk/>
            <pc:sldMk cId="757430367" sldId="2147374905"/>
            <ac:spMk id="2" creationId="{1F7C4509-CBFA-CB09-74F9-DC83AC6BC432}"/>
          </ac:spMkLst>
        </pc:spChg>
        <pc:spChg chg="mod">
          <ac:chgData name="Preston Burns" userId="96ec9b52-26cc-48e4-8ec1-b5a410a5f3c5" providerId="ADAL" clId="{1E4B675B-8A50-43F4-9458-875B4A5A3217}" dt="2023-10-04T21:40:38.287" v="1251" actId="20577"/>
          <ac:spMkLst>
            <pc:docMk/>
            <pc:sldMk cId="757430367" sldId="2147374905"/>
            <ac:spMk id="4" creationId="{E8FF20EE-7EE5-4F54-A424-92022238EE03}"/>
          </ac:spMkLst>
        </pc:spChg>
      </pc:sldChg>
      <pc:sldChg chg="modSp new mod ord">
        <pc:chgData name="Preston Burns" userId="96ec9b52-26cc-48e4-8ec1-b5a410a5f3c5" providerId="ADAL" clId="{1E4B675B-8A50-43F4-9458-875B4A5A3217}" dt="2023-10-04T21:41:44.896" v="1389" actId="20577"/>
        <pc:sldMkLst>
          <pc:docMk/>
          <pc:sldMk cId="642220091" sldId="2147374906"/>
        </pc:sldMkLst>
        <pc:spChg chg="mod">
          <ac:chgData name="Preston Burns" userId="96ec9b52-26cc-48e4-8ec1-b5a410a5f3c5" providerId="ADAL" clId="{1E4B675B-8A50-43F4-9458-875B4A5A3217}" dt="2023-10-04T21:41:44.896" v="1389" actId="20577"/>
          <ac:spMkLst>
            <pc:docMk/>
            <pc:sldMk cId="642220091" sldId="2147374906"/>
            <ac:spMk id="2" creationId="{B56A73A8-E87D-4897-6EEB-75B40375AE11}"/>
          </ac:spMkLst>
        </pc:spChg>
      </pc:sldChg>
      <pc:sldMasterChg chg="delSldLayout">
        <pc:chgData name="Preston Burns" userId="96ec9b52-26cc-48e4-8ec1-b5a410a5f3c5" providerId="ADAL" clId="{1E4B675B-8A50-43F4-9458-875B4A5A3217}" dt="2023-09-26T14:54:05.274" v="10" actId="47"/>
        <pc:sldMasterMkLst>
          <pc:docMk/>
          <pc:sldMasterMk cId="3749997319" sldId="2147483648"/>
        </pc:sldMasterMkLst>
        <pc:sldLayoutChg chg="del">
          <pc:chgData name="Preston Burns" userId="96ec9b52-26cc-48e4-8ec1-b5a410a5f3c5" providerId="ADAL" clId="{1E4B675B-8A50-43F4-9458-875B4A5A3217}" dt="2023-09-26T14:54:05.274" v="10" actId="47"/>
          <pc:sldLayoutMkLst>
            <pc:docMk/>
            <pc:sldMasterMk cId="3749997319" sldId="2147483648"/>
            <pc:sldLayoutMk cId="84805369" sldId="2147483660"/>
          </pc:sldLayoutMkLst>
        </pc:sldLayoutChg>
      </pc:sldMasterChg>
    </pc:docChg>
  </pc:docChgLst>
  <pc:docChgLst>
    <pc:chgData name="Maya Gans" clId="Web-{AE17CFFC-69A9-4DA3-B470-E30150B3655E}"/>
    <pc:docChg chg="addSld modSld">
      <pc:chgData name="Maya Gans" userId="" providerId="" clId="Web-{AE17CFFC-69A9-4DA3-B470-E30150B3655E}" dt="2023-10-05T15:09:58.589" v="62" actId="1076"/>
      <pc:docMkLst>
        <pc:docMk/>
      </pc:docMkLst>
      <pc:sldChg chg="modSp">
        <pc:chgData name="Maya Gans" userId="" providerId="" clId="Web-{AE17CFFC-69A9-4DA3-B470-E30150B3655E}" dt="2023-10-05T14:59:43.841" v="5" actId="14100"/>
        <pc:sldMkLst>
          <pc:docMk/>
          <pc:sldMk cId="2170064726" sldId="256"/>
        </pc:sldMkLst>
        <pc:spChg chg="mod">
          <ac:chgData name="Maya Gans" userId="" providerId="" clId="Web-{AE17CFFC-69A9-4DA3-B470-E30150B3655E}" dt="2023-10-05T14:58:39.699" v="3" actId="1076"/>
          <ac:spMkLst>
            <pc:docMk/>
            <pc:sldMk cId="2170064726" sldId="256"/>
            <ac:spMk id="2" creationId="{723497D5-D6B4-62CC-9922-CA66499D4E90}"/>
          </ac:spMkLst>
        </pc:spChg>
        <pc:spChg chg="mod">
          <ac:chgData name="Maya Gans" userId="" providerId="" clId="Web-{AE17CFFC-69A9-4DA3-B470-E30150B3655E}" dt="2023-10-05T14:58:45.528" v="4" actId="1076"/>
          <ac:spMkLst>
            <pc:docMk/>
            <pc:sldMk cId="2170064726" sldId="256"/>
            <ac:spMk id="3" creationId="{4584DB35-8D25-C1EB-6B11-B760688BC826}"/>
          </ac:spMkLst>
        </pc:spChg>
        <pc:picChg chg="mod">
          <ac:chgData name="Maya Gans" userId="" providerId="" clId="Web-{AE17CFFC-69A9-4DA3-B470-E30150B3655E}" dt="2023-10-05T14:59:43.841" v="5" actId="14100"/>
          <ac:picMkLst>
            <pc:docMk/>
            <pc:sldMk cId="2170064726" sldId="256"/>
            <ac:picMk id="6" creationId="{35F1402C-E620-4A80-AF1C-A262B05F1497}"/>
          </ac:picMkLst>
        </pc:picChg>
      </pc:sldChg>
      <pc:sldChg chg="addSp delSp modSp">
        <pc:chgData name="Maya Gans" userId="" providerId="" clId="Web-{AE17CFFC-69A9-4DA3-B470-E30150B3655E}" dt="2023-10-05T15:07:01.992" v="35" actId="1076"/>
        <pc:sldMkLst>
          <pc:docMk/>
          <pc:sldMk cId="642220091" sldId="2147374906"/>
        </pc:sldMkLst>
        <pc:spChg chg="mod">
          <ac:chgData name="Maya Gans" userId="" providerId="" clId="Web-{AE17CFFC-69A9-4DA3-B470-E30150B3655E}" dt="2023-10-05T15:06:54.288" v="34"/>
          <ac:spMkLst>
            <pc:docMk/>
            <pc:sldMk cId="642220091" sldId="2147374906"/>
            <ac:spMk id="2" creationId="{B56A73A8-E87D-4897-6EEB-75B40375AE11}"/>
          </ac:spMkLst>
        </pc:spChg>
        <pc:spChg chg="mod">
          <ac:chgData name="Maya Gans" userId="" providerId="" clId="Web-{AE17CFFC-69A9-4DA3-B470-E30150B3655E}" dt="2023-10-05T15:07:01.992" v="35" actId="1076"/>
          <ac:spMkLst>
            <pc:docMk/>
            <pc:sldMk cId="642220091" sldId="2147374906"/>
            <ac:spMk id="3" creationId="{128491B9-8C04-8296-1CA5-A227BF4CFAAC}"/>
          </ac:spMkLst>
        </pc:spChg>
        <pc:spChg chg="add del mod">
          <ac:chgData name="Maya Gans" userId="" providerId="" clId="Web-{AE17CFFC-69A9-4DA3-B470-E30150B3655E}" dt="2023-10-05T15:01:46.813" v="18"/>
          <ac:spMkLst>
            <pc:docMk/>
            <pc:sldMk cId="642220091" sldId="2147374906"/>
            <ac:spMk id="4" creationId="{3DE0AD92-76FB-B760-7BFF-895213855BC2}"/>
          </ac:spMkLst>
        </pc:spChg>
        <pc:spChg chg="add mod ord">
          <ac:chgData name="Maya Gans" userId="" providerId="" clId="Web-{AE17CFFC-69A9-4DA3-B470-E30150B3655E}" dt="2023-10-05T15:06:05.787" v="26"/>
          <ac:spMkLst>
            <pc:docMk/>
            <pc:sldMk cId="642220091" sldId="2147374906"/>
            <ac:spMk id="7" creationId="{5BFE1A82-E44E-67B4-BFA6-9947BC151AC1}"/>
          </ac:spMkLst>
        </pc:spChg>
        <pc:picChg chg="add del mod">
          <ac:chgData name="Maya Gans" userId="" providerId="" clId="Web-{AE17CFFC-69A9-4DA3-B470-E30150B3655E}" dt="2023-10-05T15:03:57.456" v="21"/>
          <ac:picMkLst>
            <pc:docMk/>
            <pc:sldMk cId="642220091" sldId="2147374906"/>
            <ac:picMk id="6" creationId="{19EA937B-1AC0-3518-C7FF-4DD43C360FE8}"/>
          </ac:picMkLst>
        </pc:picChg>
      </pc:sldChg>
      <pc:sldChg chg="addSp delSp modSp add replId">
        <pc:chgData name="Maya Gans" userId="" providerId="" clId="Web-{AE17CFFC-69A9-4DA3-B470-E30150B3655E}" dt="2023-10-05T15:08:18.087" v="39"/>
        <pc:sldMkLst>
          <pc:docMk/>
          <pc:sldMk cId="1354023920" sldId="2147374908"/>
        </pc:sldMkLst>
        <pc:spChg chg="add del mod">
          <ac:chgData name="Maya Gans" userId="" providerId="" clId="Web-{AE17CFFC-69A9-4DA3-B470-E30150B3655E}" dt="2023-10-05T15:08:18.087" v="39"/>
          <ac:spMkLst>
            <pc:docMk/>
            <pc:sldMk cId="1354023920" sldId="2147374908"/>
            <ac:spMk id="23" creationId="{45EBC8BB-F499-AE48-93CE-DECEBB4F1DAD}"/>
          </ac:spMkLst>
        </pc:spChg>
        <pc:graphicFrameChg chg="del">
          <ac:chgData name="Maya Gans" userId="" providerId="" clId="Web-{AE17CFFC-69A9-4DA3-B470-E30150B3655E}" dt="2023-10-05T15:08:14.571" v="38"/>
          <ac:graphicFrameMkLst>
            <pc:docMk/>
            <pc:sldMk cId="1354023920" sldId="2147374908"/>
            <ac:graphicFrameMk id="5" creationId="{0EF540B3-2EE5-DFED-F337-0138D7F89FFF}"/>
          </ac:graphicFrameMkLst>
        </pc:graphicFrameChg>
      </pc:sldChg>
      <pc:sldChg chg="addSp delSp modSp new">
        <pc:chgData name="Maya Gans" userId="" providerId="" clId="Web-{AE17CFFC-69A9-4DA3-B470-E30150B3655E}" dt="2023-10-05T15:09:58.589" v="62" actId="1076"/>
        <pc:sldMkLst>
          <pc:docMk/>
          <pc:sldMk cId="2610085326" sldId="2147374909"/>
        </pc:sldMkLst>
        <pc:spChg chg="del">
          <ac:chgData name="Maya Gans" userId="" providerId="" clId="Web-{AE17CFFC-69A9-4DA3-B470-E30150B3655E}" dt="2023-10-05T15:08:50.072" v="41"/>
          <ac:spMkLst>
            <pc:docMk/>
            <pc:sldMk cId="2610085326" sldId="2147374909"/>
            <ac:spMk id="2" creationId="{4842C497-F670-DA89-76E2-323C8DDBDDD9}"/>
          </ac:spMkLst>
        </pc:spChg>
        <pc:spChg chg="del">
          <ac:chgData name="Maya Gans" userId="" providerId="" clId="Web-{AE17CFFC-69A9-4DA3-B470-E30150B3655E}" dt="2023-10-05T15:08:46.244" v="40"/>
          <ac:spMkLst>
            <pc:docMk/>
            <pc:sldMk cId="2610085326" sldId="2147374909"/>
            <ac:spMk id="3" creationId="{899C0EF3-966F-A73B-3FD5-DB357EA89277}"/>
          </ac:spMkLst>
        </pc:spChg>
        <pc:spChg chg="add mod">
          <ac:chgData name="Maya Gans" userId="" providerId="" clId="Web-{AE17CFFC-69A9-4DA3-B470-E30150B3655E}" dt="2023-10-05T15:09:14.635" v="43" actId="14100"/>
          <ac:spMkLst>
            <pc:docMk/>
            <pc:sldMk cId="2610085326" sldId="2147374909"/>
            <ac:spMk id="5" creationId="{1892A241-285B-6275-188B-D246AFD56BEF}"/>
          </ac:spMkLst>
        </pc:spChg>
        <pc:spChg chg="add mod">
          <ac:chgData name="Maya Gans" userId="" providerId="" clId="Web-{AE17CFFC-69A9-4DA3-B470-E30150B3655E}" dt="2023-10-05T15:09:58.589" v="62" actId="1076"/>
          <ac:spMkLst>
            <pc:docMk/>
            <pc:sldMk cId="2610085326" sldId="2147374909"/>
            <ac:spMk id="6" creationId="{8F1A0945-4809-6EF5-16F3-1AC269AE5A59}"/>
          </ac:spMkLst>
        </pc:spChg>
      </pc:sldChg>
    </pc:docChg>
  </pc:docChgLst>
  <pc:docChgLst>
    <pc:chgData name="Maya Gans" clId="Web-{DC20A887-8697-450E-85BD-01B2100F5F9D}"/>
    <pc:docChg chg="addSld delSld modSld sldOrd">
      <pc:chgData name="Maya Gans" userId="" providerId="" clId="Web-{DC20A887-8697-450E-85BD-01B2100F5F9D}" dt="2023-10-05T19:48:23.323" v="189" actId="20577"/>
      <pc:docMkLst>
        <pc:docMk/>
      </pc:docMkLst>
      <pc:sldChg chg="del">
        <pc:chgData name="Maya Gans" userId="" providerId="" clId="Web-{DC20A887-8697-450E-85BD-01B2100F5F9D}" dt="2023-10-05T19:32:13.613" v="1"/>
        <pc:sldMkLst>
          <pc:docMk/>
          <pc:sldMk cId="2170064726" sldId="256"/>
        </pc:sldMkLst>
      </pc:sldChg>
      <pc:sldChg chg="del">
        <pc:chgData name="Maya Gans" userId="" providerId="" clId="Web-{DC20A887-8697-450E-85BD-01B2100F5F9D}" dt="2023-10-05T19:34:17.757" v="16"/>
        <pc:sldMkLst>
          <pc:docMk/>
          <pc:sldMk cId="2437629765" sldId="280"/>
        </pc:sldMkLst>
      </pc:sldChg>
      <pc:sldChg chg="del">
        <pc:chgData name="Maya Gans" userId="" providerId="" clId="Web-{DC20A887-8697-450E-85BD-01B2100F5F9D}" dt="2023-10-05T19:34:00.819" v="14"/>
        <pc:sldMkLst>
          <pc:docMk/>
          <pc:sldMk cId="1219891369" sldId="321"/>
        </pc:sldMkLst>
      </pc:sldChg>
      <pc:sldChg chg="addSp delSp modSp del">
        <pc:chgData name="Maya Gans" userId="" providerId="" clId="Web-{DC20A887-8697-450E-85BD-01B2100F5F9D}" dt="2023-10-05T19:32:49.880" v="5"/>
        <pc:sldMkLst>
          <pc:docMk/>
          <pc:sldMk cId="3923316062" sldId="13730"/>
        </pc:sldMkLst>
        <pc:picChg chg="add del mod">
          <ac:chgData name="Maya Gans" userId="" providerId="" clId="Web-{DC20A887-8697-450E-85BD-01B2100F5F9D}" dt="2023-10-05T19:32:31.348" v="3"/>
          <ac:picMkLst>
            <pc:docMk/>
            <pc:sldMk cId="3923316062" sldId="13730"/>
            <ac:picMk id="12" creationId="{95AFBF82-3CFA-7FEB-5A2D-A4B3FD1669A3}"/>
          </ac:picMkLst>
        </pc:picChg>
      </pc:sldChg>
      <pc:sldChg chg="del">
        <pc:chgData name="Maya Gans" userId="" providerId="" clId="Web-{DC20A887-8697-450E-85BD-01B2100F5F9D}" dt="2023-10-05T19:38:01.621" v="46"/>
        <pc:sldMkLst>
          <pc:docMk/>
          <pc:sldMk cId="1490343300" sldId="13731"/>
        </pc:sldMkLst>
      </pc:sldChg>
      <pc:sldChg chg="del">
        <pc:chgData name="Maya Gans" userId="" providerId="" clId="Web-{DC20A887-8697-450E-85BD-01B2100F5F9D}" dt="2023-10-05T19:38:54.404" v="48"/>
        <pc:sldMkLst>
          <pc:docMk/>
          <pc:sldMk cId="1359815082" sldId="13733"/>
        </pc:sldMkLst>
      </pc:sldChg>
      <pc:sldChg chg="del">
        <pc:chgData name="Maya Gans" userId="" providerId="" clId="Web-{DC20A887-8697-450E-85BD-01B2100F5F9D}" dt="2023-10-05T19:38:04.762" v="47"/>
        <pc:sldMkLst>
          <pc:docMk/>
          <pc:sldMk cId="1557256415" sldId="2147374903"/>
        </pc:sldMkLst>
      </pc:sldChg>
      <pc:sldChg chg="del">
        <pc:chgData name="Maya Gans" userId="" providerId="" clId="Web-{DC20A887-8697-450E-85BD-01B2100F5F9D}" dt="2023-10-05T19:35:43.228" v="23"/>
        <pc:sldMkLst>
          <pc:docMk/>
          <pc:sldMk cId="4008115509" sldId="2147374904"/>
        </pc:sldMkLst>
      </pc:sldChg>
      <pc:sldChg chg="addSp delSp modSp del">
        <pc:chgData name="Maya Gans" userId="" providerId="" clId="Web-{DC20A887-8697-450E-85BD-01B2100F5F9D}" dt="2023-10-05T19:36:12.916" v="29"/>
        <pc:sldMkLst>
          <pc:docMk/>
          <pc:sldMk cId="757430367" sldId="2147374905"/>
        </pc:sldMkLst>
        <pc:picChg chg="add del mod">
          <ac:chgData name="Maya Gans" userId="" providerId="" clId="Web-{DC20A887-8697-450E-85BD-01B2100F5F9D}" dt="2023-10-05T19:35:47.775" v="25"/>
          <ac:picMkLst>
            <pc:docMk/>
            <pc:sldMk cId="757430367" sldId="2147374905"/>
            <ac:picMk id="14" creationId="{99CAF913-3830-A5F3-82F1-4AD2FEC32A3A}"/>
          </ac:picMkLst>
        </pc:picChg>
      </pc:sldChg>
      <pc:sldChg chg="del">
        <pc:chgData name="Maya Gans" userId="" providerId="" clId="Web-{DC20A887-8697-450E-85BD-01B2100F5F9D}" dt="2023-10-05T19:32:52.192" v="6"/>
        <pc:sldMkLst>
          <pc:docMk/>
          <pc:sldMk cId="642220091" sldId="2147374906"/>
        </pc:sldMkLst>
      </pc:sldChg>
      <pc:sldChg chg="del">
        <pc:chgData name="Maya Gans" userId="" providerId="" clId="Web-{DC20A887-8697-450E-85BD-01B2100F5F9D}" dt="2023-10-05T19:33:06.990" v="8"/>
        <pc:sldMkLst>
          <pc:docMk/>
          <pc:sldMk cId="605612434" sldId="2147374907"/>
        </pc:sldMkLst>
      </pc:sldChg>
      <pc:sldChg chg="addSp modSp del">
        <pc:chgData name="Maya Gans" userId="" providerId="" clId="Web-{DC20A887-8697-450E-85BD-01B2100F5F9D}" dt="2023-10-05T19:33:35.834" v="10"/>
        <pc:sldMkLst>
          <pc:docMk/>
          <pc:sldMk cId="1354023920" sldId="2147374908"/>
        </pc:sldMkLst>
        <pc:picChg chg="add mod">
          <ac:chgData name="Maya Gans" userId="" providerId="" clId="Web-{DC20A887-8697-450E-85BD-01B2100F5F9D}" dt="2023-10-05T19:33:32.787" v="9"/>
          <ac:picMkLst>
            <pc:docMk/>
            <pc:sldMk cId="1354023920" sldId="2147374908"/>
            <ac:picMk id="16" creationId="{38D73F94-D3BE-2BEF-2868-D663389D7B2E}"/>
          </ac:picMkLst>
        </pc:picChg>
      </pc:sldChg>
      <pc:sldChg chg="del">
        <pc:chgData name="Maya Gans" userId="" providerId="" clId="Web-{DC20A887-8697-450E-85BD-01B2100F5F9D}" dt="2023-10-05T19:33:45.819" v="12"/>
        <pc:sldMkLst>
          <pc:docMk/>
          <pc:sldMk cId="2610085326" sldId="2147374909"/>
        </pc:sldMkLst>
      </pc:sldChg>
      <pc:sldChg chg="add">
        <pc:chgData name="Maya Gans" userId="" providerId="" clId="Web-{DC20A887-8697-450E-85BD-01B2100F5F9D}" dt="2023-10-05T19:32:09.254" v="0"/>
        <pc:sldMkLst>
          <pc:docMk/>
          <pc:sldMk cId="1490687621" sldId="2147374910"/>
        </pc:sldMkLst>
      </pc:sldChg>
      <pc:sldChg chg="addSp delSp modSp add">
        <pc:chgData name="Maya Gans" userId="" providerId="" clId="Web-{DC20A887-8697-450E-85BD-01B2100F5F9D}" dt="2023-10-05T19:48:23.323" v="189" actId="20577"/>
        <pc:sldMkLst>
          <pc:docMk/>
          <pc:sldMk cId="664133114" sldId="2147374911"/>
        </pc:sldMkLst>
        <pc:spChg chg="mod">
          <ac:chgData name="Maya Gans" userId="" providerId="" clId="Web-{DC20A887-8697-450E-85BD-01B2100F5F9D}" dt="2023-10-05T19:48:23.323" v="189" actId="20577"/>
          <ac:spMkLst>
            <pc:docMk/>
            <pc:sldMk cId="664133114" sldId="2147374911"/>
            <ac:spMk id="3" creationId="{9FB748CD-137A-4F03-A3A0-DEDEBCFB7A9A}"/>
          </ac:spMkLst>
        </pc:spChg>
        <pc:spChg chg="add del mod">
          <ac:chgData name="Maya Gans" userId="" providerId="" clId="Web-{DC20A887-8697-450E-85BD-01B2100F5F9D}" dt="2023-10-05T19:48:14.807" v="188" actId="1076"/>
          <ac:spMkLst>
            <pc:docMk/>
            <pc:sldMk cId="664133114" sldId="2147374911"/>
            <ac:spMk id="10" creationId="{88D4992E-3A17-4D4E-92FA-5C80D3A0C170}"/>
          </ac:spMkLst>
        </pc:spChg>
      </pc:sldChg>
      <pc:sldChg chg="add">
        <pc:chgData name="Maya Gans" userId="" providerId="" clId="Web-{DC20A887-8697-450E-85BD-01B2100F5F9D}" dt="2023-10-05T19:33:03.490" v="7"/>
        <pc:sldMkLst>
          <pc:docMk/>
          <pc:sldMk cId="2248022596" sldId="2147374912"/>
        </pc:sldMkLst>
      </pc:sldChg>
      <pc:sldChg chg="add">
        <pc:chgData name="Maya Gans" userId="" providerId="" clId="Web-{DC20A887-8697-450E-85BD-01B2100F5F9D}" dt="2023-10-05T19:33:43.490" v="11"/>
        <pc:sldMkLst>
          <pc:docMk/>
          <pc:sldMk cId="219245960" sldId="2147374913"/>
        </pc:sldMkLst>
      </pc:sldChg>
      <pc:sldChg chg="add">
        <pc:chgData name="Maya Gans" userId="" providerId="" clId="Web-{DC20A887-8697-450E-85BD-01B2100F5F9D}" dt="2023-10-05T19:33:55.475" v="13"/>
        <pc:sldMkLst>
          <pc:docMk/>
          <pc:sldMk cId="1835366403" sldId="2147374914"/>
        </pc:sldMkLst>
      </pc:sldChg>
      <pc:sldChg chg="add">
        <pc:chgData name="Maya Gans" userId="" providerId="" clId="Web-{DC20A887-8697-450E-85BD-01B2100F5F9D}" dt="2023-10-05T19:34:14.819" v="15"/>
        <pc:sldMkLst>
          <pc:docMk/>
          <pc:sldMk cId="1427219995" sldId="2147374915"/>
        </pc:sldMkLst>
      </pc:sldChg>
      <pc:sldChg chg="addSp delSp modSp add">
        <pc:chgData name="Maya Gans" userId="" providerId="" clId="Web-{DC20A887-8697-450E-85BD-01B2100F5F9D}" dt="2023-10-05T19:34:51.492" v="19"/>
        <pc:sldMkLst>
          <pc:docMk/>
          <pc:sldMk cId="2780187094" sldId="2147374916"/>
        </pc:sldMkLst>
        <pc:picChg chg="add del mod">
          <ac:chgData name="Maya Gans" userId="" providerId="" clId="Web-{DC20A887-8697-450E-85BD-01B2100F5F9D}" dt="2023-10-05T19:34:51.492" v="19"/>
          <ac:picMkLst>
            <pc:docMk/>
            <pc:sldMk cId="2780187094" sldId="2147374916"/>
            <ac:picMk id="22" creationId="{B905D2E8-C7B7-BCF9-C201-E79E04900FAF}"/>
          </ac:picMkLst>
        </pc:picChg>
      </pc:sldChg>
      <pc:sldChg chg="add ord delAnim modAnim">
        <pc:chgData name="Maya Gans" userId="" providerId="" clId="Web-{DC20A887-8697-450E-85BD-01B2100F5F9D}" dt="2023-10-05T19:39:17.264" v="50"/>
        <pc:sldMkLst>
          <pc:docMk/>
          <pc:sldMk cId="1870424682" sldId="2147374917"/>
        </pc:sldMkLst>
      </pc:sldChg>
      <pc:sldChg chg="add del">
        <pc:chgData name="Maya Gans" userId="" providerId="" clId="Web-{DC20A887-8697-450E-85BD-01B2100F5F9D}" dt="2023-10-05T19:36:08.275" v="28"/>
        <pc:sldMkLst>
          <pc:docMk/>
          <pc:sldMk cId="1157632306" sldId="2147374918"/>
        </pc:sldMkLst>
      </pc:sldChg>
      <pc:sldChg chg="add">
        <pc:chgData name="Maya Gans" userId="" providerId="" clId="Web-{DC20A887-8697-450E-85BD-01B2100F5F9D}" dt="2023-10-05T19:36:21.978" v="30"/>
        <pc:sldMkLst>
          <pc:docMk/>
          <pc:sldMk cId="3661413200" sldId="2147374919"/>
        </pc:sldMkLst>
      </pc:sldChg>
      <pc:sldChg chg="addSp delSp modSp add">
        <pc:chgData name="Maya Gans" userId="" providerId="" clId="Web-{DC20A887-8697-450E-85BD-01B2100F5F9D}" dt="2023-10-05T19:37:19.652" v="44" actId="20577"/>
        <pc:sldMkLst>
          <pc:docMk/>
          <pc:sldMk cId="2875443577" sldId="2147374920"/>
        </pc:sldMkLst>
        <pc:spChg chg="mod">
          <ac:chgData name="Maya Gans" userId="" providerId="" clId="Web-{DC20A887-8697-450E-85BD-01B2100F5F9D}" dt="2023-10-05T19:37:19.652" v="44" actId="20577"/>
          <ac:spMkLst>
            <pc:docMk/>
            <pc:sldMk cId="2875443577" sldId="2147374920"/>
            <ac:spMk id="5" creationId="{454DED93-09B2-E7DE-A832-4437A6064C51}"/>
          </ac:spMkLst>
        </pc:spChg>
        <pc:picChg chg="add del mod">
          <ac:chgData name="Maya Gans" userId="" providerId="" clId="Web-{DC20A887-8697-450E-85BD-01B2100F5F9D}" dt="2023-10-05T19:36:45.917" v="35"/>
          <ac:picMkLst>
            <pc:docMk/>
            <pc:sldMk cId="2875443577" sldId="2147374920"/>
            <ac:picMk id="12" creationId="{BD5653AB-8ED9-257A-E33E-E7491A4434A0}"/>
          </ac:picMkLst>
        </pc:picChg>
      </pc:sldChg>
      <pc:sldChg chg="add">
        <pc:chgData name="Maya Gans" userId="" providerId="" clId="Web-{DC20A887-8697-450E-85BD-01B2100F5F9D}" dt="2023-10-05T19:37:58.199" v="45"/>
        <pc:sldMkLst>
          <pc:docMk/>
          <pc:sldMk cId="2330793846" sldId="2147374921"/>
        </pc:sldMkLst>
      </pc:sldChg>
      <pc:sldChg chg="addSp delSp modSp add mod replId modShow">
        <pc:chgData name="Maya Gans" userId="" providerId="" clId="Web-{DC20A887-8697-450E-85BD-01B2100F5F9D}" dt="2023-10-05T19:44:43.756" v="91"/>
        <pc:sldMkLst>
          <pc:docMk/>
          <pc:sldMk cId="3463291280" sldId="2147374922"/>
        </pc:sldMkLst>
        <pc:spChg chg="del mod">
          <ac:chgData name="Maya Gans" userId="" providerId="" clId="Web-{DC20A887-8697-450E-85BD-01B2100F5F9D}" dt="2023-10-05T19:42:21.612" v="88"/>
          <ac:spMkLst>
            <pc:docMk/>
            <pc:sldMk cId="3463291280" sldId="2147374922"/>
            <ac:spMk id="2" creationId="{C65ABCD6-5A34-655A-5B55-43B867532540}"/>
          </ac:spMkLst>
        </pc:spChg>
        <pc:spChg chg="add mod">
          <ac:chgData name="Maya Gans" userId="" providerId="" clId="Web-{DC20A887-8697-450E-85BD-01B2100F5F9D}" dt="2023-10-05T19:42:16.846" v="87" actId="20577"/>
          <ac:spMkLst>
            <pc:docMk/>
            <pc:sldMk cId="3463291280" sldId="2147374922"/>
            <ac:spMk id="9" creationId="{DFD698E7-141F-A3BE-D734-2DE51D160DB3}"/>
          </ac:spMkLst>
        </pc:spChg>
        <pc:spChg chg="add mod">
          <ac:chgData name="Maya Gans" userId="" providerId="" clId="Web-{DC20A887-8697-450E-85BD-01B2100F5F9D}" dt="2023-10-05T19:42:34.112" v="89" actId="1076"/>
          <ac:spMkLst>
            <pc:docMk/>
            <pc:sldMk cId="3463291280" sldId="2147374922"/>
            <ac:spMk id="12" creationId="{23479D6C-0E21-4773-3B8C-3F089E9DDA4A}"/>
          </ac:spMkLst>
        </pc:spChg>
        <pc:spChg chg="add del mod">
          <ac:chgData name="Maya Gans" userId="" providerId="" clId="Web-{DC20A887-8697-450E-85BD-01B2100F5F9D}" dt="2023-10-05T19:42:36.596" v="90"/>
          <ac:spMkLst>
            <pc:docMk/>
            <pc:sldMk cId="3463291280" sldId="2147374922"/>
            <ac:spMk id="15" creationId="{7617745A-581F-C545-A2BA-C8D76CCA7E8B}"/>
          </ac:spMkLst>
        </pc:spChg>
        <pc:grpChg chg="del">
          <ac:chgData name="Maya Gans" userId="" providerId="" clId="Web-{DC20A887-8697-450E-85BD-01B2100F5F9D}" dt="2023-10-05T19:40:05.280" v="52"/>
          <ac:grpSpMkLst>
            <pc:docMk/>
            <pc:sldMk cId="3463291280" sldId="2147374922"/>
            <ac:grpSpMk id="1143" creationId="{AA6BFA8F-165D-C67A-3310-3BC9745069B5}"/>
          </ac:grpSpMkLst>
        </pc:grp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067" creationId="{82FB7174-F36C-D5A5-8589-48DFD892E563}"/>
          </ac:cxnSpMkLst>
        </pc:cxn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069" creationId="{DB78F634-DE92-8DC4-FA98-E8467BBE68CA}"/>
          </ac:cxnSpMkLst>
        </pc:cxn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072" creationId="{546CD529-1AE2-3C3E-33C7-7A08B2ED718A}"/>
          </ac:cxnSpMkLst>
        </pc:cxn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074" creationId="{87BB4CDE-2DF6-FBD7-2078-905A4383019E}"/>
          </ac:cxnSpMkLst>
        </pc:cxn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077" creationId="{236F8473-7C4B-407D-04CD-1DD778CBDCA9}"/>
          </ac:cxnSpMkLst>
        </pc:cxn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079" creationId="{72246D89-18ED-9728-33AC-F8C2A07B9AF7}"/>
          </ac:cxnSpMkLst>
        </pc:cxn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138" creationId="{E32C4911-64E2-54EC-463E-B310C0AD8A36}"/>
          </ac:cxnSpMkLst>
        </pc:cxnChg>
        <pc:cxnChg chg="mod">
          <ac:chgData name="Maya Gans" userId="" providerId="" clId="Web-{DC20A887-8697-450E-85BD-01B2100F5F9D}" dt="2023-10-05T19:40:05.280" v="52"/>
          <ac:cxnSpMkLst>
            <pc:docMk/>
            <pc:sldMk cId="3463291280" sldId="2147374922"/>
            <ac:cxnSpMk id="1139" creationId="{5AB9A379-F080-EF4B-E7C0-F24FBE2B3485}"/>
          </ac:cxnSpMkLst>
        </pc:cxnChg>
      </pc:sldChg>
    </pc:docChg>
  </pc:docChgLst>
  <pc:docChgLst>
    <pc:chgData name="Nathan Kosiba" clId="Web-{9C5A78ED-8133-47E3-B354-411D310B7575}"/>
    <pc:docChg chg="modSld sldOrd">
      <pc:chgData name="Nathan Kosiba" userId="" providerId="" clId="Web-{9C5A78ED-8133-47E3-B354-411D310B7575}" dt="2023-10-10T15:20:08.859" v="32" actId="1076"/>
      <pc:docMkLst>
        <pc:docMk/>
      </pc:docMkLst>
      <pc:sldChg chg="modSp">
        <pc:chgData name="Nathan Kosiba" userId="" providerId="" clId="Web-{9C5A78ED-8133-47E3-B354-411D310B7575}" dt="2023-10-10T15:14:20.347" v="1" actId="20577"/>
        <pc:sldMkLst>
          <pc:docMk/>
          <pc:sldMk cId="576470078" sldId="2147374926"/>
        </pc:sldMkLst>
        <pc:spChg chg="mod">
          <ac:chgData name="Nathan Kosiba" userId="" providerId="" clId="Web-{9C5A78ED-8133-47E3-B354-411D310B7575}" dt="2023-10-10T15:14:20.347" v="1" actId="20577"/>
          <ac:spMkLst>
            <pc:docMk/>
            <pc:sldMk cId="576470078" sldId="2147374926"/>
            <ac:spMk id="16" creationId="{B58E0050-668E-9A7C-FEED-B24F74A1B0F3}"/>
          </ac:spMkLst>
        </pc:spChg>
      </pc:sldChg>
      <pc:sldChg chg="ord">
        <pc:chgData name="Nathan Kosiba" userId="" providerId="" clId="Web-{9C5A78ED-8133-47E3-B354-411D310B7575}" dt="2023-10-10T15:12:21.421" v="0"/>
        <pc:sldMkLst>
          <pc:docMk/>
          <pc:sldMk cId="433174716" sldId="2147374934"/>
        </pc:sldMkLst>
      </pc:sldChg>
      <pc:sldChg chg="modSp">
        <pc:chgData name="Nathan Kosiba" userId="" providerId="" clId="Web-{9C5A78ED-8133-47E3-B354-411D310B7575}" dt="2023-10-10T15:20:08.859" v="32" actId="1076"/>
        <pc:sldMkLst>
          <pc:docMk/>
          <pc:sldMk cId="2785074626" sldId="2147374936"/>
        </pc:sldMkLst>
        <pc:spChg chg="mod">
          <ac:chgData name="Nathan Kosiba" userId="" providerId="" clId="Web-{9C5A78ED-8133-47E3-B354-411D310B7575}" dt="2023-10-10T15:20:04.437" v="28" actId="1076"/>
          <ac:spMkLst>
            <pc:docMk/>
            <pc:sldMk cId="2785074626" sldId="2147374936"/>
            <ac:spMk id="3" creationId="{9FB748CD-137A-4F03-A3A0-DEDEBCFB7A9A}"/>
          </ac:spMkLst>
        </pc:spChg>
        <pc:spChg chg="mod">
          <ac:chgData name="Nathan Kosiba" userId="" providerId="" clId="Web-{9C5A78ED-8133-47E3-B354-411D310B7575}" dt="2023-10-10T15:20:04.469" v="29" actId="1076"/>
          <ac:spMkLst>
            <pc:docMk/>
            <pc:sldMk cId="2785074626" sldId="2147374936"/>
            <ac:spMk id="10" creationId="{88D4992E-3A17-4D4E-92FA-5C80D3A0C170}"/>
          </ac:spMkLst>
        </pc:spChg>
        <pc:spChg chg="mod">
          <ac:chgData name="Nathan Kosiba" userId="" providerId="" clId="Web-{9C5A78ED-8133-47E3-B354-411D310B7575}" dt="2023-10-10T15:20:08.859" v="32" actId="1076"/>
          <ac:spMkLst>
            <pc:docMk/>
            <pc:sldMk cId="2785074626" sldId="2147374936"/>
            <ac:spMk id="27" creationId="{6B605735-8537-987C-999A-73D9AD461130}"/>
          </ac:spMkLst>
        </pc:spChg>
        <pc:picChg chg="mod">
          <ac:chgData name="Nathan Kosiba" userId="" providerId="" clId="Web-{9C5A78ED-8133-47E3-B354-411D310B7575}" dt="2023-10-10T15:20:08.797" v="30" actId="1076"/>
          <ac:picMkLst>
            <pc:docMk/>
            <pc:sldMk cId="2785074626" sldId="2147374936"/>
            <ac:picMk id="22" creationId="{89D7A1C4-75DF-0568-C398-F76D3496934A}"/>
          </ac:picMkLst>
        </pc:picChg>
        <pc:picChg chg="mod">
          <ac:chgData name="Nathan Kosiba" userId="" providerId="" clId="Web-{9C5A78ED-8133-47E3-B354-411D310B7575}" dt="2023-10-10T15:20:08.844" v="31" actId="1076"/>
          <ac:picMkLst>
            <pc:docMk/>
            <pc:sldMk cId="2785074626" sldId="2147374936"/>
            <ac:picMk id="24" creationId="{00BEA870-D923-142D-A9C0-6823A9D413E6}"/>
          </ac:picMkLst>
        </pc:picChg>
      </pc:sldChg>
    </pc:docChg>
  </pc:docChgLst>
  <pc:docChgLst>
    <pc:chgData name="Maya Gans" clId="Web-{26F317E3-00CE-4EAA-B988-385EE10334D5}"/>
    <pc:docChg chg="addSld delSld modSld">
      <pc:chgData name="Maya Gans" userId="" providerId="" clId="Web-{26F317E3-00CE-4EAA-B988-385EE10334D5}" dt="2023-10-06T13:01:23.398" v="219" actId="1076"/>
      <pc:docMkLst>
        <pc:docMk/>
      </pc:docMkLst>
      <pc:sldChg chg="addSp add del mod setBg">
        <pc:chgData name="Maya Gans" userId="" providerId="" clId="Web-{26F317E3-00CE-4EAA-B988-385EE10334D5}" dt="2023-10-06T12:53:38.209" v="133"/>
        <pc:sldMkLst>
          <pc:docMk/>
          <pc:sldMk cId="664133114" sldId="2147374911"/>
        </pc:sldMkLst>
        <pc:spChg chg="add">
          <ac:chgData name="Maya Gans" userId="" providerId="" clId="Web-{26F317E3-00CE-4EAA-B988-385EE10334D5}" dt="2023-10-06T12:52:43.379" v="123"/>
          <ac:spMkLst>
            <pc:docMk/>
            <pc:sldMk cId="664133114" sldId="2147374911"/>
            <ac:spMk id="26" creationId="{A7598BE0-448E-CAC2-CC6D-7CE2B1AD0882}"/>
          </ac:spMkLst>
        </pc:spChg>
        <pc:spChg chg="add">
          <ac:chgData name="Maya Gans" userId="" providerId="" clId="Web-{26F317E3-00CE-4EAA-B988-385EE10334D5}" dt="2023-10-06T12:52:43.410" v="124"/>
          <ac:spMkLst>
            <pc:docMk/>
            <pc:sldMk cId="664133114" sldId="2147374911"/>
            <ac:spMk id="28" creationId="{CBC398F3-7194-519F-8F2C-B80F0E3A4C00}"/>
          </ac:spMkLst>
        </pc:spChg>
        <pc:spChg chg="add">
          <ac:chgData name="Maya Gans" userId="" providerId="" clId="Web-{26F317E3-00CE-4EAA-B988-385EE10334D5}" dt="2023-10-06T12:52:43.457" v="125"/>
          <ac:spMkLst>
            <pc:docMk/>
            <pc:sldMk cId="664133114" sldId="2147374911"/>
            <ac:spMk id="30" creationId="{A40ADD66-292A-7329-0C35-C1329EEC6498}"/>
          </ac:spMkLst>
        </pc:spChg>
        <pc:spChg chg="add">
          <ac:chgData name="Maya Gans" userId="" providerId="" clId="Web-{26F317E3-00CE-4EAA-B988-385EE10334D5}" dt="2023-10-06T12:52:43.488" v="126"/>
          <ac:spMkLst>
            <pc:docMk/>
            <pc:sldMk cId="664133114" sldId="2147374911"/>
            <ac:spMk id="32" creationId="{93C36B63-41EA-02BE-C77F-1F667EC1C638}"/>
          </ac:spMkLst>
        </pc:spChg>
        <pc:spChg chg="add">
          <ac:chgData name="Maya Gans" userId="" providerId="" clId="Web-{26F317E3-00CE-4EAA-B988-385EE10334D5}" dt="2023-10-06T12:52:43.519" v="127"/>
          <ac:spMkLst>
            <pc:docMk/>
            <pc:sldMk cId="664133114" sldId="2147374911"/>
            <ac:spMk id="34" creationId="{BCDA4D09-991E-CFF6-4DCE-8D03B03876A2}"/>
          </ac:spMkLst>
        </pc:spChg>
        <pc:spChg chg="add">
          <ac:chgData name="Maya Gans" userId="" providerId="" clId="Web-{26F317E3-00CE-4EAA-B988-385EE10334D5}" dt="2023-10-06T12:52:43.566" v="128"/>
          <ac:spMkLst>
            <pc:docMk/>
            <pc:sldMk cId="664133114" sldId="2147374911"/>
            <ac:spMk id="36" creationId="{B60BEB3F-9C84-FC86-50EF-AA6CBC34F67A}"/>
          </ac:spMkLst>
        </pc:spChg>
        <pc:spChg chg="add">
          <ac:chgData name="Maya Gans" userId="" providerId="" clId="Web-{26F317E3-00CE-4EAA-B988-385EE10334D5}" dt="2023-10-06T12:52:43.598" v="129"/>
          <ac:spMkLst>
            <pc:docMk/>
            <pc:sldMk cId="664133114" sldId="2147374911"/>
            <ac:spMk id="38" creationId="{2B04CC01-F403-C0EA-4FBE-2D76D236D2DC}"/>
          </ac:spMkLst>
        </pc:spChg>
        <pc:graphicFrameChg chg="add">
          <ac:chgData name="Maya Gans" userId="" providerId="" clId="Web-{26F317E3-00CE-4EAA-B988-385EE10334D5}" dt="2023-10-06T12:52:43.348" v="122"/>
          <ac:graphicFrameMkLst>
            <pc:docMk/>
            <pc:sldMk cId="664133114" sldId="2147374911"/>
            <ac:graphicFrameMk id="5" creationId="{1CC2D08A-6192-0CE8-B4CC-77F1A381DAE1}"/>
          </ac:graphicFrameMkLst>
        </pc:graphicFrameChg>
      </pc:sldChg>
      <pc:sldChg chg="modSp del mod setBg">
        <pc:chgData name="Maya Gans" userId="" providerId="" clId="Web-{26F317E3-00CE-4EAA-B988-385EE10334D5}" dt="2023-10-06T12:53:41.678" v="134"/>
        <pc:sldMkLst>
          <pc:docMk/>
          <pc:sldMk cId="2248022596" sldId="2147374912"/>
        </pc:sldMkLst>
        <pc:spChg chg="mod">
          <ac:chgData name="Maya Gans" userId="" providerId="" clId="Web-{26F317E3-00CE-4EAA-B988-385EE10334D5}" dt="2023-10-06T12:31:00.378" v="6" actId="20577"/>
          <ac:spMkLst>
            <pc:docMk/>
            <pc:sldMk cId="2248022596" sldId="2147374912"/>
            <ac:spMk id="3" creationId="{128491B9-8C04-8296-1CA5-A227BF4CFAAC}"/>
          </ac:spMkLst>
        </pc:spChg>
      </pc:sldChg>
      <pc:sldChg chg="del">
        <pc:chgData name="Maya Gans" userId="" providerId="" clId="Web-{26F317E3-00CE-4EAA-B988-385EE10334D5}" dt="2023-10-06T12:53:43.334" v="135"/>
        <pc:sldMkLst>
          <pc:docMk/>
          <pc:sldMk cId="219245960" sldId="2147374913"/>
        </pc:sldMkLst>
      </pc:sldChg>
      <pc:sldChg chg="modSp del mod setBg">
        <pc:chgData name="Maya Gans" userId="" providerId="" clId="Web-{26F317E3-00CE-4EAA-B988-385EE10334D5}" dt="2023-10-06T12:53:44.662" v="136"/>
        <pc:sldMkLst>
          <pc:docMk/>
          <pc:sldMk cId="1835366403" sldId="2147374914"/>
        </pc:sldMkLst>
        <pc:spChg chg="mod">
          <ac:chgData name="Maya Gans" userId="" providerId="" clId="Web-{26F317E3-00CE-4EAA-B988-385EE10334D5}" dt="2023-10-06T12:31:40.396" v="13" actId="20577"/>
          <ac:spMkLst>
            <pc:docMk/>
            <pc:sldMk cId="1835366403" sldId="2147374914"/>
            <ac:spMk id="2" creationId="{151F647F-BFBC-7248-C0BC-F5A648F3CAF0}"/>
          </ac:spMkLst>
        </pc:spChg>
        <pc:spChg chg="mod">
          <ac:chgData name="Maya Gans" userId="" providerId="" clId="Web-{26F317E3-00CE-4EAA-B988-385EE10334D5}" dt="2023-10-06T12:31:51.318" v="15" actId="20577"/>
          <ac:spMkLst>
            <pc:docMk/>
            <pc:sldMk cId="1835366403" sldId="2147374914"/>
            <ac:spMk id="15" creationId="{BAAFCDF3-C78E-18B5-F6F3-55A7737B2F79}"/>
          </ac:spMkLst>
        </pc:spChg>
        <pc:spChg chg="mod">
          <ac:chgData name="Maya Gans" userId="" providerId="" clId="Web-{26F317E3-00CE-4EAA-B988-385EE10334D5}" dt="2023-10-06T12:31:59.959" v="17" actId="20577"/>
          <ac:spMkLst>
            <pc:docMk/>
            <pc:sldMk cId="1835366403" sldId="2147374914"/>
            <ac:spMk id="27" creationId="{21770730-4BB1-81A2-F3F0-A5410FFFCF4D}"/>
          </ac:spMkLst>
        </pc:spChg>
        <pc:spChg chg="mod">
          <ac:chgData name="Maya Gans" userId="" providerId="" clId="Web-{26F317E3-00CE-4EAA-B988-385EE10334D5}" dt="2023-10-06T12:32:00.131" v="18" actId="20577"/>
          <ac:spMkLst>
            <pc:docMk/>
            <pc:sldMk cId="1835366403" sldId="2147374914"/>
            <ac:spMk id="29" creationId="{CE224F12-CE6C-CBAD-5ABC-ACCF935CA90C}"/>
          </ac:spMkLst>
        </pc:spChg>
        <pc:grpChg chg="mod">
          <ac:chgData name="Maya Gans" userId="" providerId="" clId="Web-{26F317E3-00CE-4EAA-B988-385EE10334D5}" dt="2023-10-06T12:31:24.848" v="10" actId="1076"/>
          <ac:grpSpMkLst>
            <pc:docMk/>
            <pc:sldMk cId="1835366403" sldId="2147374914"/>
            <ac:grpSpMk id="25" creationId="{0CA68A7F-9649-6B9C-EFC0-B539BA4FF184}"/>
          </ac:grpSpMkLst>
        </pc:grpChg>
        <pc:graphicFrameChg chg="mod modGraphic">
          <ac:chgData name="Maya Gans" userId="" providerId="" clId="Web-{26F317E3-00CE-4EAA-B988-385EE10334D5}" dt="2023-10-06T12:32:31.741" v="26" actId="1076"/>
          <ac:graphicFrameMkLst>
            <pc:docMk/>
            <pc:sldMk cId="1835366403" sldId="2147374914"/>
            <ac:graphicFrameMk id="26" creationId="{7D97699B-55D8-2F41-06F6-F1F3D40F01BC}"/>
          </ac:graphicFrameMkLst>
        </pc:graphicFrameChg>
        <pc:picChg chg="mod">
          <ac:chgData name="Maya Gans" userId="" providerId="" clId="Web-{26F317E3-00CE-4EAA-B988-385EE10334D5}" dt="2023-10-06T12:32:20.444" v="19"/>
          <ac:picMkLst>
            <pc:docMk/>
            <pc:sldMk cId="1835366403" sldId="2147374914"/>
            <ac:picMk id="30" creationId="{AC6F67FC-3428-0ACE-7FAF-47C98ABA58C6}"/>
          </ac:picMkLst>
        </pc:picChg>
        <pc:picChg chg="mod">
          <ac:chgData name="Maya Gans" userId="" providerId="" clId="Web-{26F317E3-00CE-4EAA-B988-385EE10334D5}" dt="2023-10-06T12:32:20.585" v="20"/>
          <ac:picMkLst>
            <pc:docMk/>
            <pc:sldMk cId="1835366403" sldId="2147374914"/>
            <ac:picMk id="31" creationId="{A56D3F55-A416-17E3-038B-91466EACE3B7}"/>
          </ac:picMkLst>
        </pc:picChg>
        <pc:picChg chg="mod">
          <ac:chgData name="Maya Gans" userId="" providerId="" clId="Web-{26F317E3-00CE-4EAA-B988-385EE10334D5}" dt="2023-10-06T12:32:20.710" v="21"/>
          <ac:picMkLst>
            <pc:docMk/>
            <pc:sldMk cId="1835366403" sldId="2147374914"/>
            <ac:picMk id="32" creationId="{6E82D6F3-5E1A-9C7E-54EE-B7616AE3638C}"/>
          </ac:picMkLst>
        </pc:picChg>
        <pc:picChg chg="mod">
          <ac:chgData name="Maya Gans" userId="" providerId="" clId="Web-{26F317E3-00CE-4EAA-B988-385EE10334D5}" dt="2023-10-06T12:32:20.850" v="22"/>
          <ac:picMkLst>
            <pc:docMk/>
            <pc:sldMk cId="1835366403" sldId="2147374914"/>
            <ac:picMk id="33" creationId="{084D8471-2D63-58AA-6CBA-75B2F90D4BD0}"/>
          </ac:picMkLst>
        </pc:picChg>
        <pc:picChg chg="mod">
          <ac:chgData name="Maya Gans" userId="" providerId="" clId="Web-{26F317E3-00CE-4EAA-B988-385EE10334D5}" dt="2023-10-06T12:32:20.975" v="23"/>
          <ac:picMkLst>
            <pc:docMk/>
            <pc:sldMk cId="1835366403" sldId="2147374914"/>
            <ac:picMk id="34" creationId="{2727A78A-61D3-D524-C8E6-A2E16305B02F}"/>
          </ac:picMkLst>
        </pc:picChg>
        <pc:picChg chg="mod">
          <ac:chgData name="Maya Gans" userId="" providerId="" clId="Web-{26F317E3-00CE-4EAA-B988-385EE10334D5}" dt="2023-10-06T12:32:21.100" v="24"/>
          <ac:picMkLst>
            <pc:docMk/>
            <pc:sldMk cId="1835366403" sldId="2147374914"/>
            <ac:picMk id="35" creationId="{CA5AE338-AC44-8AEB-B4FF-6028652E2239}"/>
          </ac:picMkLst>
        </pc:picChg>
      </pc:sldChg>
      <pc:sldChg chg="del">
        <pc:chgData name="Maya Gans" userId="" providerId="" clId="Web-{26F317E3-00CE-4EAA-B988-385EE10334D5}" dt="2023-10-06T12:53:46.834" v="137"/>
        <pc:sldMkLst>
          <pc:docMk/>
          <pc:sldMk cId="1427219995" sldId="2147374915"/>
        </pc:sldMkLst>
      </pc:sldChg>
      <pc:sldChg chg="modSp del mod setBg">
        <pc:chgData name="Maya Gans" userId="" providerId="" clId="Web-{26F317E3-00CE-4EAA-B988-385EE10334D5}" dt="2023-10-06T12:53:50.256" v="138"/>
        <pc:sldMkLst>
          <pc:docMk/>
          <pc:sldMk cId="2780187094" sldId="2147374916"/>
        </pc:sldMkLst>
        <pc:spChg chg="mod">
          <ac:chgData name="Maya Gans" userId="" providerId="" clId="Web-{26F317E3-00CE-4EAA-B988-385EE10334D5}" dt="2023-10-06T12:33:06.774" v="28" actId="20577"/>
          <ac:spMkLst>
            <pc:docMk/>
            <pc:sldMk cId="2780187094" sldId="2147374916"/>
            <ac:spMk id="16" creationId="{FD97D5DA-57FA-5345-3DA4-B969E253EEDC}"/>
          </ac:spMkLst>
        </pc:spChg>
        <pc:spChg chg="mod">
          <ac:chgData name="Maya Gans" userId="" providerId="" clId="Web-{26F317E3-00CE-4EAA-B988-385EE10334D5}" dt="2023-10-06T12:33:06.774" v="29" actId="20577"/>
          <ac:spMkLst>
            <pc:docMk/>
            <pc:sldMk cId="2780187094" sldId="2147374916"/>
            <ac:spMk id="17" creationId="{912FBF79-B622-1DE7-EA05-C343FAA560CA}"/>
          </ac:spMkLst>
        </pc:spChg>
        <pc:spChg chg="mod">
          <ac:chgData name="Maya Gans" userId="" providerId="" clId="Web-{26F317E3-00CE-4EAA-B988-385EE10334D5}" dt="2023-10-06T12:33:06.789" v="30" actId="20577"/>
          <ac:spMkLst>
            <pc:docMk/>
            <pc:sldMk cId="2780187094" sldId="2147374916"/>
            <ac:spMk id="18" creationId="{E77B1533-B397-C133-45A3-DF33621C2703}"/>
          </ac:spMkLst>
        </pc:spChg>
      </pc:sldChg>
      <pc:sldChg chg="addSp modSp del">
        <pc:chgData name="Maya Gans" userId="" providerId="" clId="Web-{26F317E3-00CE-4EAA-B988-385EE10334D5}" dt="2023-10-06T12:53:55.194" v="140"/>
        <pc:sldMkLst>
          <pc:docMk/>
          <pc:sldMk cId="1870424682" sldId="2147374917"/>
        </pc:sldMkLst>
        <pc:spChg chg="add mod">
          <ac:chgData name="Maya Gans" userId="" providerId="" clId="Web-{26F317E3-00CE-4EAA-B988-385EE10334D5}" dt="2023-10-06T12:33:27.103" v="36" actId="20577"/>
          <ac:spMkLst>
            <pc:docMk/>
            <pc:sldMk cId="1870424682" sldId="2147374917"/>
            <ac:spMk id="27" creationId="{94DB0C93-7CDF-76C7-272A-5C1B494D2810}"/>
          </ac:spMkLst>
        </pc:spChg>
        <pc:spChg chg="add mod">
          <ac:chgData name="Maya Gans" userId="" providerId="" clId="Web-{26F317E3-00CE-4EAA-B988-385EE10334D5}" dt="2023-10-06T12:33:45.306" v="42" actId="20577"/>
          <ac:spMkLst>
            <pc:docMk/>
            <pc:sldMk cId="1870424682" sldId="2147374917"/>
            <ac:spMk id="36" creationId="{274CB482-F310-B82C-6497-A1F676ABFCA7}"/>
          </ac:spMkLst>
        </pc:spChg>
      </pc:sldChg>
      <pc:sldChg chg="modSp del mod setBg">
        <pc:chgData name="Maya Gans" userId="" providerId="" clId="Web-{26F317E3-00CE-4EAA-B988-385EE10334D5}" dt="2023-10-06T12:53:52.678" v="139"/>
        <pc:sldMkLst>
          <pc:docMk/>
          <pc:sldMk cId="1157632306" sldId="2147374918"/>
        </pc:sldMkLst>
        <pc:spChg chg="mod">
          <ac:chgData name="Maya Gans" userId="" providerId="" clId="Web-{26F317E3-00CE-4EAA-B988-385EE10334D5}" dt="2023-10-06T12:34:07.526" v="44" actId="20577"/>
          <ac:spMkLst>
            <pc:docMk/>
            <pc:sldMk cId="1157632306" sldId="2147374918"/>
            <ac:spMk id="3" creationId="{B6037EEB-113D-42C0-6BA9-9D9E6914FB59}"/>
          </ac:spMkLst>
        </pc:spChg>
        <pc:spChg chg="mod">
          <ac:chgData name="Maya Gans" userId="" providerId="" clId="Web-{26F317E3-00CE-4EAA-B988-385EE10334D5}" dt="2023-10-06T12:34:17.057" v="46" actId="20577"/>
          <ac:spMkLst>
            <pc:docMk/>
            <pc:sldMk cId="1157632306" sldId="2147374918"/>
            <ac:spMk id="4" creationId="{E8FF20EE-7EE5-4F54-A424-92022238EE03}"/>
          </ac:spMkLst>
        </pc:spChg>
        <pc:spChg chg="mod">
          <ac:chgData name="Maya Gans" userId="" providerId="" clId="Web-{26F317E3-00CE-4EAA-B988-385EE10334D5}" dt="2023-10-06T12:34:56.106" v="59"/>
          <ac:spMkLst>
            <pc:docMk/>
            <pc:sldMk cId="1157632306" sldId="2147374918"/>
            <ac:spMk id="21" creationId="{71B68670-1A5E-F9BF-3045-462C9CC3E71A}"/>
          </ac:spMkLst>
        </pc:spChg>
        <pc:spChg chg="mod">
          <ac:chgData name="Maya Gans" userId="" providerId="" clId="Web-{26F317E3-00CE-4EAA-B988-385EE10334D5}" dt="2023-10-06T12:34:56.137" v="60"/>
          <ac:spMkLst>
            <pc:docMk/>
            <pc:sldMk cId="1157632306" sldId="2147374918"/>
            <ac:spMk id="22" creationId="{F43E5148-53AE-9FAE-47DB-1C0AA0EE9C59}"/>
          </ac:spMkLst>
        </pc:spChg>
        <pc:spChg chg="mod">
          <ac:chgData name="Maya Gans" userId="" providerId="" clId="Web-{26F317E3-00CE-4EAA-B988-385EE10334D5}" dt="2023-10-06T12:34:56.153" v="61"/>
          <ac:spMkLst>
            <pc:docMk/>
            <pc:sldMk cId="1157632306" sldId="2147374918"/>
            <ac:spMk id="23" creationId="{A6A50350-4480-7014-9935-26CD02DA2B8F}"/>
          </ac:spMkLst>
        </pc:spChg>
        <pc:spChg chg="mod">
          <ac:chgData name="Maya Gans" userId="" providerId="" clId="Web-{26F317E3-00CE-4EAA-B988-385EE10334D5}" dt="2023-10-06T12:35:22.763" v="71" actId="1076"/>
          <ac:spMkLst>
            <pc:docMk/>
            <pc:sldMk cId="1157632306" sldId="2147374918"/>
            <ac:spMk id="24" creationId="{048285B3-CAF1-A048-F527-171D0B058129}"/>
          </ac:spMkLst>
        </pc:spChg>
        <pc:spChg chg="mod">
          <ac:chgData name="Maya Gans" userId="" providerId="" clId="Web-{26F317E3-00CE-4EAA-B988-385EE10334D5}" dt="2023-10-06T12:35:42.389" v="73" actId="1076"/>
          <ac:spMkLst>
            <pc:docMk/>
            <pc:sldMk cId="1157632306" sldId="2147374918"/>
            <ac:spMk id="25" creationId="{CBEED0E6-8EEA-5852-2D3A-C660F1205448}"/>
          </ac:spMkLst>
        </pc:spChg>
        <pc:spChg chg="mod">
          <ac:chgData name="Maya Gans" userId="" providerId="" clId="Web-{26F317E3-00CE-4EAA-B988-385EE10334D5}" dt="2023-10-06T12:35:33.545" v="72" actId="1076"/>
          <ac:spMkLst>
            <pc:docMk/>
            <pc:sldMk cId="1157632306" sldId="2147374918"/>
            <ac:spMk id="26" creationId="{C3705204-87AD-23DE-CDED-93A4E93BA732}"/>
          </ac:spMkLst>
        </pc:spChg>
        <pc:spChg chg="mod">
          <ac:chgData name="Maya Gans" userId="" providerId="" clId="Web-{26F317E3-00CE-4EAA-B988-385EE10334D5}" dt="2023-10-06T12:34:56.246" v="65"/>
          <ac:spMkLst>
            <pc:docMk/>
            <pc:sldMk cId="1157632306" sldId="2147374918"/>
            <ac:spMk id="27" creationId="{9CCE94B9-9A3A-3CF7-D794-EEFF3F3EA228}"/>
          </ac:spMkLst>
        </pc:spChg>
        <pc:spChg chg="mod">
          <ac:chgData name="Maya Gans" userId="" providerId="" clId="Web-{26F317E3-00CE-4EAA-B988-385EE10334D5}" dt="2023-10-06T12:34:56.262" v="66"/>
          <ac:spMkLst>
            <pc:docMk/>
            <pc:sldMk cId="1157632306" sldId="2147374918"/>
            <ac:spMk id="28" creationId="{F98EC122-38A4-6717-C981-4A7A8400A140}"/>
          </ac:spMkLst>
        </pc:spChg>
        <pc:spChg chg="mod">
          <ac:chgData name="Maya Gans" userId="" providerId="" clId="Web-{26F317E3-00CE-4EAA-B988-385EE10334D5}" dt="2023-10-06T12:34:56.278" v="67"/>
          <ac:spMkLst>
            <pc:docMk/>
            <pc:sldMk cId="1157632306" sldId="2147374918"/>
            <ac:spMk id="29" creationId="{A86D4D1A-B599-146B-AAC2-539CBDF0F20D}"/>
          </ac:spMkLst>
        </pc:spChg>
        <pc:spChg chg="mod">
          <ac:chgData name="Maya Gans" userId="" providerId="" clId="Web-{26F317E3-00CE-4EAA-B988-385EE10334D5}" dt="2023-10-06T12:34:56.293" v="68"/>
          <ac:spMkLst>
            <pc:docMk/>
            <pc:sldMk cId="1157632306" sldId="2147374918"/>
            <ac:spMk id="30" creationId="{B127889F-2474-5A38-65A5-1CA404E51C8C}"/>
          </ac:spMkLst>
        </pc:spChg>
        <pc:spChg chg="mod">
          <ac:chgData name="Maya Gans" userId="" providerId="" clId="Web-{26F317E3-00CE-4EAA-B988-385EE10334D5}" dt="2023-10-06T12:34:56.309" v="69"/>
          <ac:spMkLst>
            <pc:docMk/>
            <pc:sldMk cId="1157632306" sldId="2147374918"/>
            <ac:spMk id="31" creationId="{D83D5E5D-768F-DD6B-6B72-5632A21C73D3}"/>
          </ac:spMkLst>
        </pc:spChg>
        <pc:spChg chg="mod">
          <ac:chgData name="Maya Gans" userId="" providerId="" clId="Web-{26F317E3-00CE-4EAA-B988-385EE10334D5}" dt="2023-10-06T12:34:56.325" v="70"/>
          <ac:spMkLst>
            <pc:docMk/>
            <pc:sldMk cId="1157632306" sldId="2147374918"/>
            <ac:spMk id="32" creationId="{36592AA7-6E63-2BDB-33E7-55EA63EDF4CD}"/>
          </ac:spMkLst>
        </pc:spChg>
      </pc:sldChg>
      <pc:sldChg chg="del">
        <pc:chgData name="Maya Gans" userId="" providerId="" clId="Web-{26F317E3-00CE-4EAA-B988-385EE10334D5}" dt="2023-10-06T12:53:59.225" v="141"/>
        <pc:sldMkLst>
          <pc:docMk/>
          <pc:sldMk cId="3661413200" sldId="2147374919"/>
        </pc:sldMkLst>
      </pc:sldChg>
      <pc:sldChg chg="addSp delSp modSp del mod setBg">
        <pc:chgData name="Maya Gans" userId="" providerId="" clId="Web-{26F317E3-00CE-4EAA-B988-385EE10334D5}" dt="2023-10-06T12:54:00.897" v="142"/>
        <pc:sldMkLst>
          <pc:docMk/>
          <pc:sldMk cId="2875443577" sldId="2147374920"/>
        </pc:sldMkLst>
        <pc:spChg chg="mod">
          <ac:chgData name="Maya Gans" userId="" providerId="" clId="Web-{26F317E3-00CE-4EAA-B988-385EE10334D5}" dt="2023-10-06T12:37:07.642" v="82" actId="20577"/>
          <ac:spMkLst>
            <pc:docMk/>
            <pc:sldMk cId="2875443577" sldId="2147374920"/>
            <ac:spMk id="5" creationId="{454DED93-09B2-E7DE-A832-4437A6064C51}"/>
          </ac:spMkLst>
        </pc:spChg>
        <pc:spChg chg="del">
          <ac:chgData name="Maya Gans" userId="" providerId="" clId="Web-{26F317E3-00CE-4EAA-B988-385EE10334D5}" dt="2023-10-06T12:38:21.144" v="86"/>
          <ac:spMkLst>
            <pc:docMk/>
            <pc:sldMk cId="2875443577" sldId="2147374920"/>
            <ac:spMk id="15" creationId="{54C58694-69F0-1004-FE77-A3E1177B2772}"/>
          </ac:spMkLst>
        </pc:spChg>
        <pc:spChg chg="del mod">
          <ac:chgData name="Maya Gans" userId="" providerId="" clId="Web-{26F317E3-00CE-4EAA-B988-385EE10334D5}" dt="2023-10-06T12:38:31.004" v="92"/>
          <ac:spMkLst>
            <pc:docMk/>
            <pc:sldMk cId="2875443577" sldId="2147374920"/>
            <ac:spMk id="16" creationId="{F6455B0E-00F6-1046-0A42-73E344DD0A44}"/>
          </ac:spMkLst>
        </pc:spChg>
        <pc:spChg chg="del mod">
          <ac:chgData name="Maya Gans" userId="" providerId="" clId="Web-{26F317E3-00CE-4EAA-B988-385EE10334D5}" dt="2023-10-06T12:38:28.067" v="91"/>
          <ac:spMkLst>
            <pc:docMk/>
            <pc:sldMk cId="2875443577" sldId="2147374920"/>
            <ac:spMk id="17" creationId="{ABD2C4E4-0F19-D911-E118-B2E16ECCDA20}"/>
          </ac:spMkLst>
        </pc:spChg>
        <pc:spChg chg="del">
          <ac:chgData name="Maya Gans" userId="" providerId="" clId="Web-{26F317E3-00CE-4EAA-B988-385EE10334D5}" dt="2023-10-06T12:38:33.176" v="93"/>
          <ac:spMkLst>
            <pc:docMk/>
            <pc:sldMk cId="2875443577" sldId="2147374920"/>
            <ac:spMk id="18" creationId="{F9B6B054-3D92-F934-6D56-CFBF0593F28F}"/>
          </ac:spMkLst>
        </pc:spChg>
        <pc:spChg chg="del">
          <ac:chgData name="Maya Gans" userId="" providerId="" clId="Web-{26F317E3-00CE-4EAA-B988-385EE10334D5}" dt="2023-10-06T12:38:36.161" v="94"/>
          <ac:spMkLst>
            <pc:docMk/>
            <pc:sldMk cId="2875443577" sldId="2147374920"/>
            <ac:spMk id="19" creationId="{06605576-41DD-A85C-EF40-EE82AFC25673}"/>
          </ac:spMkLst>
        </pc:spChg>
        <pc:spChg chg="del">
          <ac:chgData name="Maya Gans" userId="" providerId="" clId="Web-{26F317E3-00CE-4EAA-B988-385EE10334D5}" dt="2023-10-06T12:38:39.036" v="95"/>
          <ac:spMkLst>
            <pc:docMk/>
            <pc:sldMk cId="2875443577" sldId="2147374920"/>
            <ac:spMk id="20" creationId="{3953BD6B-C1D6-0C55-6D17-72BB536C2C24}"/>
          </ac:spMkLst>
        </pc:spChg>
        <pc:spChg chg="del">
          <ac:chgData name="Maya Gans" userId="" providerId="" clId="Web-{26F317E3-00CE-4EAA-B988-385EE10334D5}" dt="2023-10-06T12:38:42.442" v="96"/>
          <ac:spMkLst>
            <pc:docMk/>
            <pc:sldMk cId="2875443577" sldId="2147374920"/>
            <ac:spMk id="21" creationId="{97ECB966-5B75-83B4-0CFA-81462656B555}"/>
          </ac:spMkLst>
        </pc:spChg>
        <pc:spChg chg="mod">
          <ac:chgData name="Maya Gans" userId="" providerId="" clId="Web-{26F317E3-00CE-4EAA-B988-385EE10334D5}" dt="2023-10-06T12:39:48.507" v="120"/>
          <ac:spMkLst>
            <pc:docMk/>
            <pc:sldMk cId="2875443577" sldId="2147374920"/>
            <ac:spMk id="25" creationId="{AFB107E9-D315-92C5-2516-0D462B1B128B}"/>
          </ac:spMkLst>
        </pc:spChg>
        <pc:spChg chg="mod">
          <ac:chgData name="Maya Gans" userId="" providerId="" clId="Web-{26F317E3-00CE-4EAA-B988-385EE10334D5}" dt="2023-10-06T12:39:48.523" v="121"/>
          <ac:spMkLst>
            <pc:docMk/>
            <pc:sldMk cId="2875443577" sldId="2147374920"/>
            <ac:spMk id="26" creationId="{D8DABF9B-FFD8-75E0-3C6F-9343C426695B}"/>
          </ac:spMkLst>
        </pc:spChg>
        <pc:spChg chg="mod">
          <ac:chgData name="Maya Gans" userId="" providerId="" clId="Web-{26F317E3-00CE-4EAA-B988-385EE10334D5}" dt="2023-10-06T12:36:35.094" v="77" actId="20577"/>
          <ac:spMkLst>
            <pc:docMk/>
            <pc:sldMk cId="2875443577" sldId="2147374920"/>
            <ac:spMk id="29" creationId="{0F676D51-96A3-3E5E-EA23-A603EA1C3365}"/>
          </ac:spMkLst>
        </pc:spChg>
        <pc:spChg chg="mod">
          <ac:chgData name="Maya Gans" userId="" providerId="" clId="Web-{26F317E3-00CE-4EAA-B988-385EE10334D5}" dt="2023-10-06T12:36:40.172" v="78" actId="20577"/>
          <ac:spMkLst>
            <pc:docMk/>
            <pc:sldMk cId="2875443577" sldId="2147374920"/>
            <ac:spMk id="30" creationId="{CFA720A0-933F-E87F-9011-3866C61CC3ED}"/>
          </ac:spMkLst>
        </pc:spChg>
        <pc:spChg chg="add del">
          <ac:chgData name="Maya Gans" userId="" providerId="" clId="Web-{26F317E3-00CE-4EAA-B988-385EE10334D5}" dt="2023-10-06T12:38:50.599" v="111"/>
          <ac:spMkLst>
            <pc:docMk/>
            <pc:sldMk cId="2875443577" sldId="2147374920"/>
            <ac:spMk id="44" creationId="{E1AD2E3B-74F3-5DB6-9DAC-329679738465}"/>
          </ac:spMkLst>
        </pc:spChg>
        <pc:spChg chg="add del">
          <ac:chgData name="Maya Gans" userId="" providerId="" clId="Web-{26F317E3-00CE-4EAA-B988-385EE10334D5}" dt="2023-10-06T12:38:50.599" v="110"/>
          <ac:spMkLst>
            <pc:docMk/>
            <pc:sldMk cId="2875443577" sldId="2147374920"/>
            <ac:spMk id="46" creationId="{AD21B08E-F7E1-A583-428A-DA083CDB1FF3}"/>
          </ac:spMkLst>
        </pc:spChg>
        <pc:spChg chg="add del">
          <ac:chgData name="Maya Gans" userId="" providerId="" clId="Web-{26F317E3-00CE-4EAA-B988-385EE10334D5}" dt="2023-10-06T12:38:50.599" v="109"/>
          <ac:spMkLst>
            <pc:docMk/>
            <pc:sldMk cId="2875443577" sldId="2147374920"/>
            <ac:spMk id="48" creationId="{6801A41F-B1F1-C0D1-5345-55BEBC997FC1}"/>
          </ac:spMkLst>
        </pc:spChg>
        <pc:spChg chg="add del">
          <ac:chgData name="Maya Gans" userId="" providerId="" clId="Web-{26F317E3-00CE-4EAA-B988-385EE10334D5}" dt="2023-10-06T12:38:50.599" v="108"/>
          <ac:spMkLst>
            <pc:docMk/>
            <pc:sldMk cId="2875443577" sldId="2147374920"/>
            <ac:spMk id="50" creationId="{1E20A431-63DE-3533-EA30-7D5D63FF8CAA}"/>
          </ac:spMkLst>
        </pc:spChg>
        <pc:spChg chg="add del">
          <ac:chgData name="Maya Gans" userId="" providerId="" clId="Web-{26F317E3-00CE-4EAA-B988-385EE10334D5}" dt="2023-10-06T12:38:50.599" v="107"/>
          <ac:spMkLst>
            <pc:docMk/>
            <pc:sldMk cId="2875443577" sldId="2147374920"/>
            <ac:spMk id="52" creationId="{43328DD6-F10F-8372-53DD-638355E96097}"/>
          </ac:spMkLst>
        </pc:spChg>
        <pc:spChg chg="add del">
          <ac:chgData name="Maya Gans" userId="" providerId="" clId="Web-{26F317E3-00CE-4EAA-B988-385EE10334D5}" dt="2023-10-06T12:38:50.599" v="106"/>
          <ac:spMkLst>
            <pc:docMk/>
            <pc:sldMk cId="2875443577" sldId="2147374920"/>
            <ac:spMk id="54" creationId="{05281AAD-2F97-CC30-C841-979EE04F0B99}"/>
          </ac:spMkLst>
        </pc:spChg>
        <pc:spChg chg="add del">
          <ac:chgData name="Maya Gans" userId="" providerId="" clId="Web-{26F317E3-00CE-4EAA-B988-385EE10334D5}" dt="2023-10-06T12:38:50.599" v="105"/>
          <ac:spMkLst>
            <pc:docMk/>
            <pc:sldMk cId="2875443577" sldId="2147374920"/>
            <ac:spMk id="56" creationId="{E431AEBF-F356-A887-58C4-F01F2FB12C48}"/>
          </ac:spMkLst>
        </pc:spChg>
        <pc:spChg chg="add">
          <ac:chgData name="Maya Gans" userId="" providerId="" clId="Web-{26F317E3-00CE-4EAA-B988-385EE10334D5}" dt="2023-10-06T12:39:05.224" v="113"/>
          <ac:spMkLst>
            <pc:docMk/>
            <pc:sldMk cId="2875443577" sldId="2147374920"/>
            <ac:spMk id="68" creationId="{95A8F727-6276-F5B0-1CF6-7A39418A338A}"/>
          </ac:spMkLst>
        </pc:spChg>
        <pc:spChg chg="add">
          <ac:chgData name="Maya Gans" userId="" providerId="" clId="Web-{26F317E3-00CE-4EAA-B988-385EE10334D5}" dt="2023-10-06T12:39:05.255" v="114"/>
          <ac:spMkLst>
            <pc:docMk/>
            <pc:sldMk cId="2875443577" sldId="2147374920"/>
            <ac:spMk id="70" creationId="{09B062B2-BDF9-E896-EE6E-E5F1F4F8CCAF}"/>
          </ac:spMkLst>
        </pc:spChg>
        <pc:spChg chg="add">
          <ac:chgData name="Maya Gans" userId="" providerId="" clId="Web-{26F317E3-00CE-4EAA-B988-385EE10334D5}" dt="2023-10-06T12:39:05.271" v="115"/>
          <ac:spMkLst>
            <pc:docMk/>
            <pc:sldMk cId="2875443577" sldId="2147374920"/>
            <ac:spMk id="72" creationId="{7B84E6A9-5B96-D50D-C5E4-7A6E13AA5F9C}"/>
          </ac:spMkLst>
        </pc:spChg>
        <pc:spChg chg="add">
          <ac:chgData name="Maya Gans" userId="" providerId="" clId="Web-{26F317E3-00CE-4EAA-B988-385EE10334D5}" dt="2023-10-06T12:39:05.302" v="116"/>
          <ac:spMkLst>
            <pc:docMk/>
            <pc:sldMk cId="2875443577" sldId="2147374920"/>
            <ac:spMk id="74" creationId="{D95ACF83-9F61-08F1-8325-D8D7B8A30A22}"/>
          </ac:spMkLst>
        </pc:spChg>
        <pc:spChg chg="add">
          <ac:chgData name="Maya Gans" userId="" providerId="" clId="Web-{26F317E3-00CE-4EAA-B988-385EE10334D5}" dt="2023-10-06T12:39:05.318" v="117"/>
          <ac:spMkLst>
            <pc:docMk/>
            <pc:sldMk cId="2875443577" sldId="2147374920"/>
            <ac:spMk id="76" creationId="{60B3E2C6-71FF-5AE4-7AE9-DC22B946F22A}"/>
          </ac:spMkLst>
        </pc:spChg>
        <pc:spChg chg="add">
          <ac:chgData name="Maya Gans" userId="" providerId="" clId="Web-{26F317E3-00CE-4EAA-B988-385EE10334D5}" dt="2023-10-06T12:39:05.349" v="118"/>
          <ac:spMkLst>
            <pc:docMk/>
            <pc:sldMk cId="2875443577" sldId="2147374920"/>
            <ac:spMk id="78" creationId="{43698F59-DF59-708E-AF74-6C0C57568AEA}"/>
          </ac:spMkLst>
        </pc:spChg>
        <pc:spChg chg="add">
          <ac:chgData name="Maya Gans" userId="" providerId="" clId="Web-{26F317E3-00CE-4EAA-B988-385EE10334D5}" dt="2023-10-06T12:39:05.365" v="119"/>
          <ac:spMkLst>
            <pc:docMk/>
            <pc:sldMk cId="2875443577" sldId="2147374920"/>
            <ac:spMk id="80" creationId="{ED71667E-32A9-7191-56CC-B7B8281871DE}"/>
          </ac:spMkLst>
        </pc:spChg>
        <pc:graphicFrameChg chg="del">
          <ac:chgData name="Maya Gans" userId="" providerId="" clId="Web-{26F317E3-00CE-4EAA-B988-385EE10334D5}" dt="2023-10-06T12:38:44.864" v="97"/>
          <ac:graphicFrameMkLst>
            <pc:docMk/>
            <pc:sldMk cId="2875443577" sldId="2147374920"/>
            <ac:graphicFrameMk id="14" creationId="{276DD981-EAEA-05F5-42D4-141B3C0359D4}"/>
          </ac:graphicFrameMkLst>
        </pc:graphicFrameChg>
        <pc:graphicFrameChg chg="add">
          <ac:chgData name="Maya Gans" userId="" providerId="" clId="Web-{26F317E3-00CE-4EAA-B988-385EE10334D5}" dt="2023-10-06T12:39:05.209" v="112"/>
          <ac:graphicFrameMkLst>
            <pc:docMk/>
            <pc:sldMk cId="2875443577" sldId="2147374920"/>
            <ac:graphicFrameMk id="58" creationId="{DB6165B2-E0AF-91E4-00A8-314537AF3628}"/>
          </ac:graphicFrameMkLst>
        </pc:graphicFrameChg>
      </pc:sldChg>
      <pc:sldChg chg="del">
        <pc:chgData name="Maya Gans" userId="" providerId="" clId="Web-{26F317E3-00CE-4EAA-B988-385EE10334D5}" dt="2023-10-06T12:54:02.382" v="143"/>
        <pc:sldMkLst>
          <pc:docMk/>
          <pc:sldMk cId="2330793846" sldId="2147374921"/>
        </pc:sldMkLst>
      </pc:sldChg>
      <pc:sldChg chg="del">
        <pc:chgData name="Maya Gans" userId="" providerId="" clId="Web-{26F317E3-00CE-4EAA-B988-385EE10334D5}" dt="2023-10-06T12:54:04.038" v="144"/>
        <pc:sldMkLst>
          <pc:docMk/>
          <pc:sldMk cId="3463291280" sldId="2147374922"/>
        </pc:sldMkLst>
      </pc:sldChg>
      <pc:sldChg chg="add">
        <pc:chgData name="Maya Gans" userId="" providerId="" clId="Web-{26F317E3-00CE-4EAA-B988-385EE10334D5}" dt="2023-10-06T12:53:23.599" v="130"/>
        <pc:sldMkLst>
          <pc:docMk/>
          <pc:sldMk cId="568791274" sldId="2147374923"/>
        </pc:sldMkLst>
      </pc:sldChg>
      <pc:sldChg chg="addSp delSp modSp add">
        <pc:chgData name="Maya Gans" userId="" providerId="" clId="Web-{26F317E3-00CE-4EAA-B988-385EE10334D5}" dt="2023-10-06T13:00:23.161" v="214" actId="20577"/>
        <pc:sldMkLst>
          <pc:docMk/>
          <pc:sldMk cId="3682176285" sldId="2147374924"/>
        </pc:sldMkLst>
        <pc:spChg chg="mod">
          <ac:chgData name="Maya Gans" userId="" providerId="" clId="Web-{26F317E3-00CE-4EAA-B988-385EE10334D5}" dt="2023-10-06T13:00:23.161" v="214" actId="20577"/>
          <ac:spMkLst>
            <pc:docMk/>
            <pc:sldMk cId="3682176285" sldId="2147374924"/>
            <ac:spMk id="3" creationId="{128491B9-8C04-8296-1CA5-A227BF4CFAAC}"/>
          </ac:spMkLst>
        </pc:spChg>
        <pc:picChg chg="add del mod">
          <ac:chgData name="Maya Gans" userId="" providerId="" clId="Web-{26F317E3-00CE-4EAA-B988-385EE10334D5}" dt="2023-10-06T12:54:52.383" v="150"/>
          <ac:picMkLst>
            <pc:docMk/>
            <pc:sldMk cId="3682176285" sldId="2147374924"/>
            <ac:picMk id="4" creationId="{45E721A5-A02F-8859-6041-879343DE2A13}"/>
          </ac:picMkLst>
        </pc:picChg>
      </pc:sldChg>
      <pc:sldChg chg="new del">
        <pc:chgData name="Maya Gans" userId="" providerId="" clId="Web-{26F317E3-00CE-4EAA-B988-385EE10334D5}" dt="2023-10-06T12:55:10.947" v="153"/>
        <pc:sldMkLst>
          <pc:docMk/>
          <pc:sldMk cId="491636515" sldId="2147374925"/>
        </pc:sldMkLst>
      </pc:sldChg>
      <pc:sldChg chg="add">
        <pc:chgData name="Maya Gans" userId="" providerId="" clId="Web-{26F317E3-00CE-4EAA-B988-385EE10334D5}" dt="2023-10-06T12:55:08.009" v="152"/>
        <pc:sldMkLst>
          <pc:docMk/>
          <pc:sldMk cId="576470078" sldId="2147374926"/>
        </pc:sldMkLst>
      </pc:sldChg>
      <pc:sldChg chg="modSp add">
        <pc:chgData name="Maya Gans" userId="" providerId="" clId="Web-{26F317E3-00CE-4EAA-B988-385EE10334D5}" dt="2023-10-06T13:01:07.647" v="218" actId="14100"/>
        <pc:sldMkLst>
          <pc:docMk/>
          <pc:sldMk cId="1138876849" sldId="2147374927"/>
        </pc:sldMkLst>
        <pc:spChg chg="mod">
          <ac:chgData name="Maya Gans" userId="" providerId="" clId="Web-{26F317E3-00CE-4EAA-B988-385EE10334D5}" dt="2023-10-06T13:01:07.647" v="218" actId="14100"/>
          <ac:spMkLst>
            <pc:docMk/>
            <pc:sldMk cId="1138876849" sldId="2147374927"/>
            <ac:spMk id="15" creationId="{BAAFCDF3-C78E-18B5-F6F3-55A7737B2F79}"/>
          </ac:spMkLst>
        </pc:spChg>
      </pc:sldChg>
      <pc:sldChg chg="modSp add">
        <pc:chgData name="Maya Gans" userId="" providerId="" clId="Web-{26F317E3-00CE-4EAA-B988-385EE10334D5}" dt="2023-10-06T13:01:23.398" v="219" actId="1076"/>
        <pc:sldMkLst>
          <pc:docMk/>
          <pc:sldMk cId="3280169107" sldId="2147374928"/>
        </pc:sldMkLst>
        <pc:spChg chg="mod">
          <ac:chgData name="Maya Gans" userId="" providerId="" clId="Web-{26F317E3-00CE-4EAA-B988-385EE10334D5}" dt="2023-10-06T13:01:23.398" v="219" actId="1076"/>
          <ac:spMkLst>
            <pc:docMk/>
            <pc:sldMk cId="3280169107" sldId="2147374928"/>
            <ac:spMk id="9" creationId="{3B6910A4-DF5E-B69C-B5B7-CC55E210323E}"/>
          </ac:spMkLst>
        </pc:spChg>
      </pc:sldChg>
      <pc:sldChg chg="add">
        <pc:chgData name="Maya Gans" userId="" providerId="" clId="Web-{26F317E3-00CE-4EAA-B988-385EE10334D5}" dt="2023-10-06T12:55:49.761" v="156"/>
        <pc:sldMkLst>
          <pc:docMk/>
          <pc:sldMk cId="1540698179" sldId="2147374929"/>
        </pc:sldMkLst>
      </pc:sldChg>
      <pc:sldChg chg="add">
        <pc:chgData name="Maya Gans" userId="" providerId="" clId="Web-{26F317E3-00CE-4EAA-B988-385EE10334D5}" dt="2023-10-06T12:56:13.855" v="157"/>
        <pc:sldMkLst>
          <pc:docMk/>
          <pc:sldMk cId="2369014148" sldId="2147374930"/>
        </pc:sldMkLst>
      </pc:sldChg>
      <pc:sldChg chg="add">
        <pc:chgData name="Maya Gans" userId="" providerId="" clId="Web-{26F317E3-00CE-4EAA-B988-385EE10334D5}" dt="2023-10-06T12:56:14.011" v="158"/>
        <pc:sldMkLst>
          <pc:docMk/>
          <pc:sldMk cId="2755588400" sldId="2147374931"/>
        </pc:sldMkLst>
      </pc:sldChg>
      <pc:sldChg chg="modSp add">
        <pc:chgData name="Maya Gans" userId="" providerId="" clId="Web-{26F317E3-00CE-4EAA-B988-385EE10334D5}" dt="2023-10-06T12:59:07.315" v="206" actId="20577"/>
        <pc:sldMkLst>
          <pc:docMk/>
          <pc:sldMk cId="572531060" sldId="2147374932"/>
        </pc:sldMkLst>
        <pc:spChg chg="mod">
          <ac:chgData name="Maya Gans" userId="" providerId="" clId="Web-{26F317E3-00CE-4EAA-B988-385EE10334D5}" dt="2023-10-06T12:59:07.315" v="206" actId="20577"/>
          <ac:spMkLst>
            <pc:docMk/>
            <pc:sldMk cId="572531060" sldId="2147374932"/>
            <ac:spMk id="5" creationId="{454DED93-09B2-E7DE-A832-4437A6064C51}"/>
          </ac:spMkLst>
        </pc:spChg>
        <pc:spChg chg="mod">
          <ac:chgData name="Maya Gans" userId="" providerId="" clId="Web-{26F317E3-00CE-4EAA-B988-385EE10334D5}" dt="2023-10-06T12:58:14.156" v="193"/>
          <ac:spMkLst>
            <pc:docMk/>
            <pc:sldMk cId="572531060" sldId="2147374932"/>
            <ac:spMk id="25" creationId="{AFB107E9-D315-92C5-2516-0D462B1B128B}"/>
          </ac:spMkLst>
        </pc:spChg>
        <pc:spChg chg="mod">
          <ac:chgData name="Maya Gans" userId="" providerId="" clId="Web-{26F317E3-00CE-4EAA-B988-385EE10334D5}" dt="2023-10-06T12:58:14.172" v="194"/>
          <ac:spMkLst>
            <pc:docMk/>
            <pc:sldMk cId="572531060" sldId="2147374932"/>
            <ac:spMk id="26" creationId="{D8DABF9B-FFD8-75E0-3C6F-9343C426695B}"/>
          </ac:spMkLst>
        </pc:spChg>
      </pc:sldChg>
      <pc:sldChg chg="modSp add">
        <pc:chgData name="Maya Gans" userId="" providerId="" clId="Web-{26F317E3-00CE-4EAA-B988-385EE10334D5}" dt="2023-10-06T12:57:29.592" v="188" actId="20577"/>
        <pc:sldMkLst>
          <pc:docMk/>
          <pc:sldMk cId="852249384" sldId="2147374933"/>
        </pc:sldMkLst>
        <pc:spChg chg="mod">
          <ac:chgData name="Maya Gans" userId="" providerId="" clId="Web-{26F317E3-00CE-4EAA-B988-385EE10334D5}" dt="2023-10-06T12:57:29.592" v="188" actId="20577"/>
          <ac:spMkLst>
            <pc:docMk/>
            <pc:sldMk cId="852249384" sldId="2147374933"/>
            <ac:spMk id="4" creationId="{E8FF20EE-7EE5-4F54-A424-92022238EE03}"/>
          </ac:spMkLst>
        </pc:spChg>
      </pc:sldChg>
      <pc:sldChg chg="add">
        <pc:chgData name="Maya Gans" userId="" providerId="" clId="Web-{26F317E3-00CE-4EAA-B988-385EE10334D5}" dt="2023-10-06T12:56:14.449" v="161"/>
        <pc:sldMkLst>
          <pc:docMk/>
          <pc:sldMk cId="433174716" sldId="2147374934"/>
        </pc:sldMkLst>
      </pc:sldChg>
      <pc:sldChg chg="addSp modSp add delAnim">
        <pc:chgData name="Maya Gans" userId="" providerId="" clId="Web-{26F317E3-00CE-4EAA-B988-385EE10334D5}" dt="2023-10-06T12:57:05.810" v="185" actId="20577"/>
        <pc:sldMkLst>
          <pc:docMk/>
          <pc:sldMk cId="1155936806" sldId="2147374935"/>
        </pc:sldMkLst>
        <pc:spChg chg="add mod">
          <ac:chgData name="Maya Gans" userId="" providerId="" clId="Web-{26F317E3-00CE-4EAA-B988-385EE10334D5}" dt="2023-10-06T12:56:49.247" v="177" actId="20577"/>
          <ac:spMkLst>
            <pc:docMk/>
            <pc:sldMk cId="1155936806" sldId="2147374935"/>
            <ac:spMk id="16" creationId="{7FBED40A-85A6-C783-94C9-21F6F693D821}"/>
          </ac:spMkLst>
        </pc:spChg>
        <pc:spChg chg="mod">
          <ac:chgData name="Maya Gans" userId="" providerId="" clId="Web-{26F317E3-00CE-4EAA-B988-385EE10334D5}" dt="2023-10-06T12:56:34.950" v="167" actId="20577"/>
          <ac:spMkLst>
            <pc:docMk/>
            <pc:sldMk cId="1155936806" sldId="2147374935"/>
            <ac:spMk id="17" creationId="{912FBF79-B622-1DE7-EA05-C343FAA560CA}"/>
          </ac:spMkLst>
        </pc:spChg>
        <pc:spChg chg="add mod">
          <ac:chgData name="Maya Gans" userId="" providerId="" clId="Web-{26F317E3-00CE-4EAA-B988-385EE10334D5}" dt="2023-10-06T12:57:05.810" v="185" actId="20577"/>
          <ac:spMkLst>
            <pc:docMk/>
            <pc:sldMk cId="1155936806" sldId="2147374935"/>
            <ac:spMk id="19" creationId="{6229B415-8C29-B09C-B06D-FD539D5DA5B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rgbClr val="B4B4F8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 custT="1"/>
      <dgm:spPr>
        <a:solidFill>
          <a:prstClr val="white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gm:spPr>
      <dgm:t>
        <a:bodyPr spcFirstLastPara="0" vert="horz" wrap="square" lIns="76010" tIns="50673" rIns="25337" bIns="50673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prstClr val="black">
                <a:lumMod val="50000"/>
                <a:lumOff val="50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>
        <a:xfrm>
          <a:off x="3364110" y="0"/>
          <a:ext cx="2101453" cy="379371"/>
        </a:xfrm>
        <a:prstGeom prst="chevron">
          <a:avLst/>
        </a:prstGeom>
      </dgm:spPr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rgbClr val="B4B4F8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/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14DBC-A0CB-4DC2-93DD-13A93927773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50FBA9-FF20-4410-BEF6-2BC8A4CE3BEB}">
      <dgm:prSet phldrT="[Text]"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Choose Patient</a:t>
          </a:r>
        </a:p>
      </dgm:t>
    </dgm:pt>
    <dgm:pt modelId="{48967729-5CD6-44BD-BE76-E0A45E2D7E8F}" type="parTrans" cxnId="{52E6F401-22C1-47BB-8DCE-C5AA006D4327}">
      <dgm:prSet/>
      <dgm:spPr/>
      <dgm:t>
        <a:bodyPr/>
        <a:lstStyle/>
        <a:p>
          <a:endParaRPr lang="en-US"/>
        </a:p>
      </dgm:t>
    </dgm:pt>
    <dgm:pt modelId="{B734E7E9-F7D9-48DB-AE20-E548037857F2}" type="sibTrans" cxnId="{52E6F401-22C1-47BB-8DCE-C5AA006D4327}">
      <dgm:prSet/>
      <dgm:spPr>
        <a:solidFill>
          <a:srgbClr val="B4B4F8"/>
        </a:solidFill>
        <a:ln>
          <a:solidFill>
            <a:srgbClr val="B4B4F8"/>
          </a:solidFill>
        </a:ln>
      </dgm:spPr>
      <dgm:t>
        <a:bodyPr/>
        <a:lstStyle/>
        <a:p>
          <a:endParaRPr lang="en-US"/>
        </a:p>
      </dgm:t>
    </dgm:pt>
    <dgm:pt modelId="{8011C75C-F226-41F1-998C-D95397E52232}">
      <dgm:prSet phldrT="[Text]"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View/Export Patient Profile</a:t>
          </a:r>
        </a:p>
      </dgm:t>
    </dgm:pt>
    <dgm:pt modelId="{9DEF53CE-CA7D-4F0C-BD18-0C0FA6D783C5}" type="parTrans" cxnId="{75BA20C8-5E7B-4FCB-B691-F892587CF6FE}">
      <dgm:prSet/>
      <dgm:spPr/>
      <dgm:t>
        <a:bodyPr/>
        <a:lstStyle/>
        <a:p>
          <a:endParaRPr lang="en-US"/>
        </a:p>
      </dgm:t>
    </dgm:pt>
    <dgm:pt modelId="{33409D89-08DD-49EA-B9C7-7698CC156782}" type="sibTrans" cxnId="{75BA20C8-5E7B-4FCB-B691-F892587CF6FE}">
      <dgm:prSet/>
      <dgm:spPr>
        <a:solidFill>
          <a:srgbClr val="B4B4F8"/>
        </a:solidFill>
        <a:ln>
          <a:solidFill>
            <a:srgbClr val="B4B4F8"/>
          </a:solidFill>
        </a:ln>
      </dgm:spPr>
      <dgm:t>
        <a:bodyPr/>
        <a:lstStyle/>
        <a:p>
          <a:endParaRPr lang="en-US"/>
        </a:p>
      </dgm:t>
    </dgm:pt>
    <dgm:pt modelId="{FB69930E-AFD2-4C87-8532-01C6B2B3DECF}">
      <dgm:prSet/>
      <dgm:spPr/>
      <dgm:t>
        <a:bodyPr/>
        <a:lstStyle/>
        <a:p>
          <a:r>
            <a:rPr lang="en-US" b="1" dirty="0">
              <a:latin typeface="Avenir Next LT Pro Demi" panose="020B0704020202020204" pitchFamily="34" charset="0"/>
            </a:rPr>
            <a:t>Export and replace domain/variable configuration (when needed)</a:t>
          </a:r>
        </a:p>
      </dgm:t>
    </dgm:pt>
    <dgm:pt modelId="{623A2843-9222-4FC6-9391-43390058D76B}" type="parTrans" cxnId="{DFA0E106-9F16-4AAA-B80B-D19CCB233B23}">
      <dgm:prSet/>
      <dgm:spPr/>
      <dgm:t>
        <a:bodyPr/>
        <a:lstStyle/>
        <a:p>
          <a:endParaRPr lang="en-US"/>
        </a:p>
      </dgm:t>
    </dgm:pt>
    <dgm:pt modelId="{4A2EDF51-310B-405A-86BC-7759A9BD31C3}" type="sibTrans" cxnId="{DFA0E106-9F16-4AAA-B80B-D19CCB233B23}">
      <dgm:prSet/>
      <dgm:spPr>
        <a:solidFill>
          <a:srgbClr val="B4B4F8"/>
        </a:solidFill>
        <a:ln>
          <a:solidFill>
            <a:srgbClr val="B4B4F8"/>
          </a:solidFill>
        </a:ln>
      </dgm:spPr>
      <dgm:t>
        <a:bodyPr/>
        <a:lstStyle/>
        <a:p>
          <a:endParaRPr lang="en-US"/>
        </a:p>
      </dgm:t>
    </dgm:pt>
    <dgm:pt modelId="{CF24129A-3801-47AC-A634-EC90EBF8B097}">
      <dgm:prSet phldrT="[Text]"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Select/Sort variables (if needed)</a:t>
          </a:r>
        </a:p>
      </dgm:t>
    </dgm:pt>
    <dgm:pt modelId="{3FB6F9C0-B9F1-4258-8227-62BB82DA3B81}" type="parTrans" cxnId="{310D5407-D80E-4594-8261-B48E4061FA65}">
      <dgm:prSet/>
      <dgm:spPr/>
      <dgm:t>
        <a:bodyPr/>
        <a:lstStyle/>
        <a:p>
          <a:endParaRPr lang="en-US"/>
        </a:p>
      </dgm:t>
    </dgm:pt>
    <dgm:pt modelId="{B334896E-4B4C-45B0-8448-6CCB9CAE13BC}" type="sibTrans" cxnId="{310D5407-D80E-4594-8261-B48E4061FA65}">
      <dgm:prSet/>
      <dgm:spPr>
        <a:solidFill>
          <a:srgbClr val="B4B4F8"/>
        </a:solidFill>
        <a:ln>
          <a:solidFill>
            <a:srgbClr val="B4B4F8"/>
          </a:solidFill>
        </a:ln>
      </dgm:spPr>
      <dgm:t>
        <a:bodyPr/>
        <a:lstStyle/>
        <a:p>
          <a:endParaRPr lang="en-US"/>
        </a:p>
      </dgm:t>
    </dgm:pt>
    <dgm:pt modelId="{A47CDD27-4B29-45C6-8048-46C249CC69B9}">
      <dgm:prSet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Replace data cut in BOX (if needed)</a:t>
          </a:r>
        </a:p>
      </dgm:t>
    </dgm:pt>
    <dgm:pt modelId="{FE29CD3C-8574-4839-9BD6-0B73B57D90D8}" type="parTrans" cxnId="{1D31C62C-6492-464D-9E9E-4E1039150C59}">
      <dgm:prSet/>
      <dgm:spPr/>
      <dgm:t>
        <a:bodyPr/>
        <a:lstStyle/>
        <a:p>
          <a:endParaRPr lang="en-US"/>
        </a:p>
      </dgm:t>
    </dgm:pt>
    <dgm:pt modelId="{9A5775F0-0D04-4665-8881-58D8555B9A59}" type="sibTrans" cxnId="{1D31C62C-6492-464D-9E9E-4E1039150C59}">
      <dgm:prSet/>
      <dgm:spPr>
        <a:solidFill>
          <a:srgbClr val="B4B4F8"/>
        </a:solidFill>
        <a:ln>
          <a:solidFill>
            <a:srgbClr val="B4B4F8"/>
          </a:solidFill>
        </a:ln>
      </dgm:spPr>
      <dgm:t>
        <a:bodyPr/>
        <a:lstStyle/>
        <a:p>
          <a:endParaRPr lang="en-US"/>
        </a:p>
      </dgm:t>
    </dgm:pt>
    <dgm:pt modelId="{FCB75D24-6505-4938-B758-1360811976F0}">
      <dgm:prSet phldrT="[Text]"/>
      <dgm:spPr/>
      <dgm:t>
        <a:bodyPr/>
        <a:lstStyle/>
        <a:p>
          <a:r>
            <a:rPr lang="en-US" dirty="0">
              <a:latin typeface="Avenir Next LT Pro Demi" panose="020B0704020202020204" pitchFamily="34" charset="0"/>
            </a:rPr>
            <a:t>Select/Sort domains (if needed)</a:t>
          </a:r>
        </a:p>
      </dgm:t>
    </dgm:pt>
    <dgm:pt modelId="{42A3495E-48A6-4639-9740-6BF28C84CAF6}" type="parTrans" cxnId="{AD680173-AC82-43FF-AF3D-F824052B4662}">
      <dgm:prSet/>
      <dgm:spPr/>
      <dgm:t>
        <a:bodyPr/>
        <a:lstStyle/>
        <a:p>
          <a:endParaRPr lang="en-US"/>
        </a:p>
      </dgm:t>
    </dgm:pt>
    <dgm:pt modelId="{78BE552D-5F75-4AB0-B7E3-D2000EC9F551}" type="sibTrans" cxnId="{AD680173-AC82-43FF-AF3D-F824052B4662}">
      <dgm:prSet/>
      <dgm:spPr>
        <a:solidFill>
          <a:srgbClr val="B4B4F8"/>
        </a:solidFill>
        <a:ln>
          <a:solidFill>
            <a:srgbClr val="B4B4F8"/>
          </a:solidFill>
        </a:ln>
      </dgm:spPr>
      <dgm:t>
        <a:bodyPr/>
        <a:lstStyle/>
        <a:p>
          <a:endParaRPr lang="en-US"/>
        </a:p>
      </dgm:t>
    </dgm:pt>
    <dgm:pt modelId="{A976D633-7CFC-4CE9-A26A-33670B02E4BD}" type="pres">
      <dgm:prSet presAssocID="{18A14DBC-A0CB-4DC2-93DD-13A939277735}" presName="cycle" presStyleCnt="0">
        <dgm:presLayoutVars>
          <dgm:dir/>
          <dgm:resizeHandles val="exact"/>
        </dgm:presLayoutVars>
      </dgm:prSet>
      <dgm:spPr/>
    </dgm:pt>
    <dgm:pt modelId="{6A24C06F-ECE7-4A6A-B4F8-2A6BDC9FCDCA}" type="pres">
      <dgm:prSet presAssocID="{A47CDD27-4B29-45C6-8048-46C249CC69B9}" presName="dummy" presStyleCnt="0"/>
      <dgm:spPr/>
    </dgm:pt>
    <dgm:pt modelId="{F8D982B8-62FA-422E-A9EF-27C27B86D51C}" type="pres">
      <dgm:prSet presAssocID="{A47CDD27-4B29-45C6-8048-46C249CC69B9}" presName="node" presStyleLbl="revTx" presStyleIdx="0" presStyleCnt="6">
        <dgm:presLayoutVars>
          <dgm:bulletEnabled val="1"/>
        </dgm:presLayoutVars>
      </dgm:prSet>
      <dgm:spPr/>
    </dgm:pt>
    <dgm:pt modelId="{D965214A-953B-4C8B-855F-AE1F21A13784}" type="pres">
      <dgm:prSet presAssocID="{9A5775F0-0D04-4665-8881-58D8555B9A59}" presName="sibTrans" presStyleLbl="node1" presStyleIdx="0" presStyleCnt="6"/>
      <dgm:spPr/>
    </dgm:pt>
    <dgm:pt modelId="{9D22DC3B-61DF-4113-83F3-F7795E47085E}" type="pres">
      <dgm:prSet presAssocID="{FCB75D24-6505-4938-B758-1360811976F0}" presName="dummy" presStyleCnt="0"/>
      <dgm:spPr/>
    </dgm:pt>
    <dgm:pt modelId="{343956D3-4455-4277-9C0F-EBC4B68263CF}" type="pres">
      <dgm:prSet presAssocID="{FCB75D24-6505-4938-B758-1360811976F0}" presName="node" presStyleLbl="revTx" presStyleIdx="1" presStyleCnt="6" custScaleX="120953" custRadScaleRad="98694">
        <dgm:presLayoutVars>
          <dgm:bulletEnabled val="1"/>
        </dgm:presLayoutVars>
      </dgm:prSet>
      <dgm:spPr/>
    </dgm:pt>
    <dgm:pt modelId="{DC3B62CB-17A8-41A0-8F3B-BCCF06E51359}" type="pres">
      <dgm:prSet presAssocID="{78BE552D-5F75-4AB0-B7E3-D2000EC9F551}" presName="sibTrans" presStyleLbl="node1" presStyleIdx="1" presStyleCnt="6" custLinFactNeighborX="-865" custLinFactNeighborY="-950"/>
      <dgm:spPr/>
    </dgm:pt>
    <dgm:pt modelId="{E292E3C1-8600-4FCE-8C75-6F08758BC9C1}" type="pres">
      <dgm:prSet presAssocID="{CF24129A-3801-47AC-A634-EC90EBF8B097}" presName="dummy" presStyleCnt="0"/>
      <dgm:spPr/>
    </dgm:pt>
    <dgm:pt modelId="{FEF555AB-FEFC-4734-B1D4-DA3666C176C6}" type="pres">
      <dgm:prSet presAssocID="{CF24129A-3801-47AC-A634-EC90EBF8B097}" presName="node" presStyleLbl="revTx" presStyleIdx="2" presStyleCnt="6" custScaleX="121515">
        <dgm:presLayoutVars>
          <dgm:bulletEnabled val="1"/>
        </dgm:presLayoutVars>
      </dgm:prSet>
      <dgm:spPr/>
    </dgm:pt>
    <dgm:pt modelId="{F132F608-30F4-472D-9CD9-8D8C5199E184}" type="pres">
      <dgm:prSet presAssocID="{B334896E-4B4C-45B0-8448-6CCB9CAE13BC}" presName="sibTrans" presStyleLbl="node1" presStyleIdx="2" presStyleCnt="6"/>
      <dgm:spPr/>
    </dgm:pt>
    <dgm:pt modelId="{04EB0E5B-C30C-42A0-87F7-24C585EC6D6F}" type="pres">
      <dgm:prSet presAssocID="{3850FBA9-FF20-4410-BEF6-2BC8A4CE3BEB}" presName="dummy" presStyleCnt="0"/>
      <dgm:spPr/>
    </dgm:pt>
    <dgm:pt modelId="{11584B27-23EC-4FBA-BFFA-0C566B381D4E}" type="pres">
      <dgm:prSet presAssocID="{3850FBA9-FF20-4410-BEF6-2BC8A4CE3BEB}" presName="node" presStyleLbl="revTx" presStyleIdx="3" presStyleCnt="6">
        <dgm:presLayoutVars>
          <dgm:bulletEnabled val="1"/>
        </dgm:presLayoutVars>
      </dgm:prSet>
      <dgm:spPr/>
    </dgm:pt>
    <dgm:pt modelId="{5213FD4E-3DF5-4E8A-9112-572EEF5CD004}" type="pres">
      <dgm:prSet presAssocID="{B734E7E9-F7D9-48DB-AE20-E548037857F2}" presName="sibTrans" presStyleLbl="node1" presStyleIdx="3" presStyleCnt="6"/>
      <dgm:spPr/>
    </dgm:pt>
    <dgm:pt modelId="{23754796-1F98-4AAA-BC7B-4867EF8C5C45}" type="pres">
      <dgm:prSet presAssocID="{8011C75C-F226-41F1-998C-D95397E52232}" presName="dummy" presStyleCnt="0"/>
      <dgm:spPr/>
    </dgm:pt>
    <dgm:pt modelId="{D71A4464-7AF8-4A10-82CA-BA2135350D28}" type="pres">
      <dgm:prSet presAssocID="{8011C75C-F226-41F1-998C-D95397E52232}" presName="node" presStyleLbl="revTx" presStyleIdx="4" presStyleCnt="6">
        <dgm:presLayoutVars>
          <dgm:bulletEnabled val="1"/>
        </dgm:presLayoutVars>
      </dgm:prSet>
      <dgm:spPr/>
    </dgm:pt>
    <dgm:pt modelId="{BD105588-3A6A-4B79-8995-1EFCA48B6858}" type="pres">
      <dgm:prSet presAssocID="{33409D89-08DD-49EA-B9C7-7698CC156782}" presName="sibTrans" presStyleLbl="node1" presStyleIdx="4" presStyleCnt="6"/>
      <dgm:spPr/>
    </dgm:pt>
    <dgm:pt modelId="{5355D941-11E6-4BD2-96D0-E03DBDB24B9B}" type="pres">
      <dgm:prSet presAssocID="{FB69930E-AFD2-4C87-8532-01C6B2B3DECF}" presName="dummy" presStyleCnt="0"/>
      <dgm:spPr/>
    </dgm:pt>
    <dgm:pt modelId="{61520B8A-96F0-451B-AE65-9613CD11F853}" type="pres">
      <dgm:prSet presAssocID="{FB69930E-AFD2-4C87-8532-01C6B2B3DECF}" presName="node" presStyleLbl="revTx" presStyleIdx="5" presStyleCnt="6">
        <dgm:presLayoutVars>
          <dgm:bulletEnabled val="1"/>
        </dgm:presLayoutVars>
      </dgm:prSet>
      <dgm:spPr/>
    </dgm:pt>
    <dgm:pt modelId="{ED5E0D64-8597-4151-A54D-ECAF97D68464}" type="pres">
      <dgm:prSet presAssocID="{4A2EDF51-310B-405A-86BC-7759A9BD31C3}" presName="sibTrans" presStyleLbl="node1" presStyleIdx="5" presStyleCnt="6"/>
      <dgm:spPr/>
    </dgm:pt>
  </dgm:ptLst>
  <dgm:cxnLst>
    <dgm:cxn modelId="{F6A23701-FF99-429E-B539-AAD33EF4958D}" type="presOf" srcId="{CF24129A-3801-47AC-A634-EC90EBF8B097}" destId="{FEF555AB-FEFC-4734-B1D4-DA3666C176C6}" srcOrd="0" destOrd="0" presId="urn:microsoft.com/office/officeart/2005/8/layout/cycle1"/>
    <dgm:cxn modelId="{52E6F401-22C1-47BB-8DCE-C5AA006D4327}" srcId="{18A14DBC-A0CB-4DC2-93DD-13A939277735}" destId="{3850FBA9-FF20-4410-BEF6-2BC8A4CE3BEB}" srcOrd="3" destOrd="0" parTransId="{48967729-5CD6-44BD-BE76-E0A45E2D7E8F}" sibTransId="{B734E7E9-F7D9-48DB-AE20-E548037857F2}"/>
    <dgm:cxn modelId="{07CB5B02-A041-4BCB-9094-667A91ED1828}" type="presOf" srcId="{B734E7E9-F7D9-48DB-AE20-E548037857F2}" destId="{5213FD4E-3DF5-4E8A-9112-572EEF5CD004}" srcOrd="0" destOrd="0" presId="urn:microsoft.com/office/officeart/2005/8/layout/cycle1"/>
    <dgm:cxn modelId="{DFA0E106-9F16-4AAA-B80B-D19CCB233B23}" srcId="{18A14DBC-A0CB-4DC2-93DD-13A939277735}" destId="{FB69930E-AFD2-4C87-8532-01C6B2B3DECF}" srcOrd="5" destOrd="0" parTransId="{623A2843-9222-4FC6-9391-43390058D76B}" sibTransId="{4A2EDF51-310B-405A-86BC-7759A9BD31C3}"/>
    <dgm:cxn modelId="{310D5407-D80E-4594-8261-B48E4061FA65}" srcId="{18A14DBC-A0CB-4DC2-93DD-13A939277735}" destId="{CF24129A-3801-47AC-A634-EC90EBF8B097}" srcOrd="2" destOrd="0" parTransId="{3FB6F9C0-B9F1-4258-8227-62BB82DA3B81}" sibTransId="{B334896E-4B4C-45B0-8448-6CCB9CAE13BC}"/>
    <dgm:cxn modelId="{0CEEEF17-8AD0-4491-A9A4-19A3C42EB9D6}" type="presOf" srcId="{4A2EDF51-310B-405A-86BC-7759A9BD31C3}" destId="{ED5E0D64-8597-4151-A54D-ECAF97D68464}" srcOrd="0" destOrd="0" presId="urn:microsoft.com/office/officeart/2005/8/layout/cycle1"/>
    <dgm:cxn modelId="{80262728-CB70-486E-9AD4-5B6EB09F8174}" type="presOf" srcId="{B334896E-4B4C-45B0-8448-6CCB9CAE13BC}" destId="{F132F608-30F4-472D-9CD9-8D8C5199E184}" srcOrd="0" destOrd="0" presId="urn:microsoft.com/office/officeart/2005/8/layout/cycle1"/>
    <dgm:cxn modelId="{1D31C62C-6492-464D-9E9E-4E1039150C59}" srcId="{18A14DBC-A0CB-4DC2-93DD-13A939277735}" destId="{A47CDD27-4B29-45C6-8048-46C249CC69B9}" srcOrd="0" destOrd="0" parTransId="{FE29CD3C-8574-4839-9BD6-0B73B57D90D8}" sibTransId="{9A5775F0-0D04-4665-8881-58D8555B9A59}"/>
    <dgm:cxn modelId="{1E253C30-6252-445C-A2C6-9B96368138B0}" type="presOf" srcId="{3850FBA9-FF20-4410-BEF6-2BC8A4CE3BEB}" destId="{11584B27-23EC-4FBA-BFFA-0C566B381D4E}" srcOrd="0" destOrd="0" presId="urn:microsoft.com/office/officeart/2005/8/layout/cycle1"/>
    <dgm:cxn modelId="{93342741-E69B-486D-A2DC-637E3716AF91}" type="presOf" srcId="{78BE552D-5F75-4AB0-B7E3-D2000EC9F551}" destId="{DC3B62CB-17A8-41A0-8F3B-BCCF06E51359}" srcOrd="0" destOrd="0" presId="urn:microsoft.com/office/officeart/2005/8/layout/cycle1"/>
    <dgm:cxn modelId="{AD680173-AC82-43FF-AF3D-F824052B4662}" srcId="{18A14DBC-A0CB-4DC2-93DD-13A939277735}" destId="{FCB75D24-6505-4938-B758-1360811976F0}" srcOrd="1" destOrd="0" parTransId="{42A3495E-48A6-4639-9740-6BF28C84CAF6}" sibTransId="{78BE552D-5F75-4AB0-B7E3-D2000EC9F551}"/>
    <dgm:cxn modelId="{FB2AEC87-D667-4A02-BA05-90B3ABA687DA}" type="presOf" srcId="{8011C75C-F226-41F1-998C-D95397E52232}" destId="{D71A4464-7AF8-4A10-82CA-BA2135350D28}" srcOrd="0" destOrd="0" presId="urn:microsoft.com/office/officeart/2005/8/layout/cycle1"/>
    <dgm:cxn modelId="{559CCBB6-F0D8-4640-8A8A-021906E081B2}" type="presOf" srcId="{9A5775F0-0D04-4665-8881-58D8555B9A59}" destId="{D965214A-953B-4C8B-855F-AE1F21A13784}" srcOrd="0" destOrd="0" presId="urn:microsoft.com/office/officeart/2005/8/layout/cycle1"/>
    <dgm:cxn modelId="{8AD39CBF-C564-45D8-ADA1-142AA5580A24}" type="presOf" srcId="{FB69930E-AFD2-4C87-8532-01C6B2B3DECF}" destId="{61520B8A-96F0-451B-AE65-9613CD11F853}" srcOrd="0" destOrd="0" presId="urn:microsoft.com/office/officeart/2005/8/layout/cycle1"/>
    <dgm:cxn modelId="{75BA20C8-5E7B-4FCB-B691-F892587CF6FE}" srcId="{18A14DBC-A0CB-4DC2-93DD-13A939277735}" destId="{8011C75C-F226-41F1-998C-D95397E52232}" srcOrd="4" destOrd="0" parTransId="{9DEF53CE-CA7D-4F0C-BD18-0C0FA6D783C5}" sibTransId="{33409D89-08DD-49EA-B9C7-7698CC156782}"/>
    <dgm:cxn modelId="{25733FD6-6B17-4BA2-A25A-44EB4CC2ACB4}" type="presOf" srcId="{33409D89-08DD-49EA-B9C7-7698CC156782}" destId="{BD105588-3A6A-4B79-8995-1EFCA48B6858}" srcOrd="0" destOrd="0" presId="urn:microsoft.com/office/officeart/2005/8/layout/cycle1"/>
    <dgm:cxn modelId="{C94B07EF-EBB1-4A50-95AE-A9A1FFEF746B}" type="presOf" srcId="{A47CDD27-4B29-45C6-8048-46C249CC69B9}" destId="{F8D982B8-62FA-422E-A9EF-27C27B86D51C}" srcOrd="0" destOrd="0" presId="urn:microsoft.com/office/officeart/2005/8/layout/cycle1"/>
    <dgm:cxn modelId="{6DC58DF5-AFD5-4FE2-B312-DD9533E945BB}" type="presOf" srcId="{18A14DBC-A0CB-4DC2-93DD-13A939277735}" destId="{A976D633-7CFC-4CE9-A26A-33670B02E4BD}" srcOrd="0" destOrd="0" presId="urn:microsoft.com/office/officeart/2005/8/layout/cycle1"/>
    <dgm:cxn modelId="{04C3A9F5-846D-4D1C-B529-5124CB3CE629}" type="presOf" srcId="{FCB75D24-6505-4938-B758-1360811976F0}" destId="{343956D3-4455-4277-9C0F-EBC4B68263CF}" srcOrd="0" destOrd="0" presId="urn:microsoft.com/office/officeart/2005/8/layout/cycle1"/>
    <dgm:cxn modelId="{2DCE6F8B-4444-483B-BFEE-55700AAA187C}" type="presParOf" srcId="{A976D633-7CFC-4CE9-A26A-33670B02E4BD}" destId="{6A24C06F-ECE7-4A6A-B4F8-2A6BDC9FCDCA}" srcOrd="0" destOrd="0" presId="urn:microsoft.com/office/officeart/2005/8/layout/cycle1"/>
    <dgm:cxn modelId="{358A7437-0432-423C-B65E-A7ECBD8FFC75}" type="presParOf" srcId="{A976D633-7CFC-4CE9-A26A-33670B02E4BD}" destId="{F8D982B8-62FA-422E-A9EF-27C27B86D51C}" srcOrd="1" destOrd="0" presId="urn:microsoft.com/office/officeart/2005/8/layout/cycle1"/>
    <dgm:cxn modelId="{1DF76FC1-CAFE-470E-BE3E-FC469C8D990A}" type="presParOf" srcId="{A976D633-7CFC-4CE9-A26A-33670B02E4BD}" destId="{D965214A-953B-4C8B-855F-AE1F21A13784}" srcOrd="2" destOrd="0" presId="urn:microsoft.com/office/officeart/2005/8/layout/cycle1"/>
    <dgm:cxn modelId="{12AFD1EE-8446-4A15-8A31-0AE0AC8EF771}" type="presParOf" srcId="{A976D633-7CFC-4CE9-A26A-33670B02E4BD}" destId="{9D22DC3B-61DF-4113-83F3-F7795E47085E}" srcOrd="3" destOrd="0" presId="urn:microsoft.com/office/officeart/2005/8/layout/cycle1"/>
    <dgm:cxn modelId="{0B6C2323-C6DC-4985-AE69-C3C72A224E35}" type="presParOf" srcId="{A976D633-7CFC-4CE9-A26A-33670B02E4BD}" destId="{343956D3-4455-4277-9C0F-EBC4B68263CF}" srcOrd="4" destOrd="0" presId="urn:microsoft.com/office/officeart/2005/8/layout/cycle1"/>
    <dgm:cxn modelId="{B0FA6AAD-5288-4D8D-B2E8-B7E3081711A1}" type="presParOf" srcId="{A976D633-7CFC-4CE9-A26A-33670B02E4BD}" destId="{DC3B62CB-17A8-41A0-8F3B-BCCF06E51359}" srcOrd="5" destOrd="0" presId="urn:microsoft.com/office/officeart/2005/8/layout/cycle1"/>
    <dgm:cxn modelId="{E5C07ABA-11FB-415E-A3D3-2406B017DE32}" type="presParOf" srcId="{A976D633-7CFC-4CE9-A26A-33670B02E4BD}" destId="{E292E3C1-8600-4FCE-8C75-6F08758BC9C1}" srcOrd="6" destOrd="0" presId="urn:microsoft.com/office/officeart/2005/8/layout/cycle1"/>
    <dgm:cxn modelId="{7070C8B6-44CB-43A8-B13D-B398777A5B66}" type="presParOf" srcId="{A976D633-7CFC-4CE9-A26A-33670B02E4BD}" destId="{FEF555AB-FEFC-4734-B1D4-DA3666C176C6}" srcOrd="7" destOrd="0" presId="urn:microsoft.com/office/officeart/2005/8/layout/cycle1"/>
    <dgm:cxn modelId="{E8158D7A-B791-4580-9B3F-09D4650C1DCA}" type="presParOf" srcId="{A976D633-7CFC-4CE9-A26A-33670B02E4BD}" destId="{F132F608-30F4-472D-9CD9-8D8C5199E184}" srcOrd="8" destOrd="0" presId="urn:microsoft.com/office/officeart/2005/8/layout/cycle1"/>
    <dgm:cxn modelId="{43916EEB-D830-4D62-894E-CB59359CAC7A}" type="presParOf" srcId="{A976D633-7CFC-4CE9-A26A-33670B02E4BD}" destId="{04EB0E5B-C30C-42A0-87F7-24C585EC6D6F}" srcOrd="9" destOrd="0" presId="urn:microsoft.com/office/officeart/2005/8/layout/cycle1"/>
    <dgm:cxn modelId="{823B93DF-7CAF-4583-A591-7CE92ECA8BAC}" type="presParOf" srcId="{A976D633-7CFC-4CE9-A26A-33670B02E4BD}" destId="{11584B27-23EC-4FBA-BFFA-0C566B381D4E}" srcOrd="10" destOrd="0" presId="urn:microsoft.com/office/officeart/2005/8/layout/cycle1"/>
    <dgm:cxn modelId="{C107300F-529A-40DF-B880-4440534CA57C}" type="presParOf" srcId="{A976D633-7CFC-4CE9-A26A-33670B02E4BD}" destId="{5213FD4E-3DF5-4E8A-9112-572EEF5CD004}" srcOrd="11" destOrd="0" presId="urn:microsoft.com/office/officeart/2005/8/layout/cycle1"/>
    <dgm:cxn modelId="{AD3AF9B3-EDF0-42AB-95F5-FD1C8481CE76}" type="presParOf" srcId="{A976D633-7CFC-4CE9-A26A-33670B02E4BD}" destId="{23754796-1F98-4AAA-BC7B-4867EF8C5C45}" srcOrd="12" destOrd="0" presId="urn:microsoft.com/office/officeart/2005/8/layout/cycle1"/>
    <dgm:cxn modelId="{25AF34B9-7156-4400-8CB0-D68558CE30F8}" type="presParOf" srcId="{A976D633-7CFC-4CE9-A26A-33670B02E4BD}" destId="{D71A4464-7AF8-4A10-82CA-BA2135350D28}" srcOrd="13" destOrd="0" presId="urn:microsoft.com/office/officeart/2005/8/layout/cycle1"/>
    <dgm:cxn modelId="{13F705FE-39D4-459C-8FE8-09DD9493716F}" type="presParOf" srcId="{A976D633-7CFC-4CE9-A26A-33670B02E4BD}" destId="{BD105588-3A6A-4B79-8995-1EFCA48B6858}" srcOrd="14" destOrd="0" presId="urn:microsoft.com/office/officeart/2005/8/layout/cycle1"/>
    <dgm:cxn modelId="{18E299B7-F7C4-43F6-9C41-C22AC63A210C}" type="presParOf" srcId="{A976D633-7CFC-4CE9-A26A-33670B02E4BD}" destId="{5355D941-11E6-4BD2-96D0-E03DBDB24B9B}" srcOrd="15" destOrd="0" presId="urn:microsoft.com/office/officeart/2005/8/layout/cycle1"/>
    <dgm:cxn modelId="{2F556DBB-8416-46FD-BAF6-84D687840894}" type="presParOf" srcId="{A976D633-7CFC-4CE9-A26A-33670B02E4BD}" destId="{61520B8A-96F0-451B-AE65-9613CD11F853}" srcOrd="16" destOrd="0" presId="urn:microsoft.com/office/officeart/2005/8/layout/cycle1"/>
    <dgm:cxn modelId="{8A8222DD-DFB4-441F-A12C-A4B4122961B5}" type="presParOf" srcId="{A976D633-7CFC-4CE9-A26A-33670B02E4BD}" destId="{ED5E0D64-8597-4151-A54D-ECAF97D6846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/>
      <dgm:spPr>
        <a:solidFill>
          <a:srgbClr val="B4B4F8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/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rgbClr val="B4B4F8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/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rgbClr val="B4B4F8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rgbClr val="2A2B2A"/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/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rgbClr val="2A2B2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/>
      <dgm:spPr>
        <a:solidFill>
          <a:srgbClr val="2A2B2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rgbClr val="2A2B2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rgbClr val="B4B4F8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rgbClr val="2A2B2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rgbClr val="2A2B2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rgbClr val="2A2B2A"/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 custLinFactNeighborX="2015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/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rgbClr val="B4B4F8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chemeClr val="bg1"/>
        </a:solidFill>
        <a:ln>
          <a:solidFill>
            <a:srgbClr val="2A2B2A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/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9890E3-6606-4ECD-9B2F-904C5F5EE1E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EB656-04C1-4FEB-AF05-3DE8474A306B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rgbClr val="EDEDFD"/>
            </a:solidFill>
          </a:endParaRPr>
        </a:p>
      </dgm:t>
    </dgm:pt>
    <dgm:pt modelId="{F2A03D14-7625-4E4D-979D-F51AF0BC7295}" type="parTrans" cxnId="{8014C7E0-84FB-4D57-AFE6-B55F3CE60CDE}">
      <dgm:prSet/>
      <dgm:spPr/>
      <dgm:t>
        <a:bodyPr/>
        <a:lstStyle/>
        <a:p>
          <a:endParaRPr lang="en-US"/>
        </a:p>
      </dgm:t>
    </dgm:pt>
    <dgm:pt modelId="{5416026E-154E-4076-90E7-CF8FCFF49B3D}" type="sibTrans" cxnId="{8014C7E0-84FB-4D57-AFE6-B55F3CE60CDE}">
      <dgm:prSet/>
      <dgm:spPr/>
      <dgm:t>
        <a:bodyPr/>
        <a:lstStyle/>
        <a:p>
          <a:endParaRPr lang="en-US"/>
        </a:p>
      </dgm:t>
    </dgm:pt>
    <dgm:pt modelId="{DA4A235F-986B-440A-8C33-70AA85E21D84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02A6AC0-EC4B-47A3-8393-88435C7E5A82}" type="parTrans" cxnId="{99500BBF-8DCF-424B-9D4B-C4EA6046930D}">
      <dgm:prSet/>
      <dgm:spPr/>
      <dgm:t>
        <a:bodyPr/>
        <a:lstStyle/>
        <a:p>
          <a:endParaRPr lang="en-US"/>
        </a:p>
      </dgm:t>
    </dgm:pt>
    <dgm:pt modelId="{232ACFD3-D989-4D7A-AE5F-14DD79DE625E}" type="sibTrans" cxnId="{99500BBF-8DCF-424B-9D4B-C4EA6046930D}">
      <dgm:prSet/>
      <dgm:spPr/>
      <dgm:t>
        <a:bodyPr/>
        <a:lstStyle/>
        <a:p>
          <a:endParaRPr lang="en-US"/>
        </a:p>
      </dgm:t>
    </dgm:pt>
    <dgm:pt modelId="{D65FF4BE-8BE2-4CD7-8237-891DD1AE94EB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24935ED-98A1-48D8-80B2-B2B12E25CFF7}" type="parTrans" cxnId="{78AECF58-1A21-42A3-AF64-0DEEA4DD6306}">
      <dgm:prSet/>
      <dgm:spPr/>
      <dgm:t>
        <a:bodyPr/>
        <a:lstStyle/>
        <a:p>
          <a:endParaRPr lang="en-US"/>
        </a:p>
      </dgm:t>
    </dgm:pt>
    <dgm:pt modelId="{DF313073-E8A2-49D7-87E5-77AC74F5B4EE}" type="sibTrans" cxnId="{78AECF58-1A21-42A3-AF64-0DEEA4DD6306}">
      <dgm:prSet/>
      <dgm:spPr/>
      <dgm:t>
        <a:bodyPr/>
        <a:lstStyle/>
        <a:p>
          <a:endParaRPr lang="en-US"/>
        </a:p>
      </dgm:t>
    </dgm:pt>
    <dgm:pt modelId="{0F66CD43-F653-43E6-8AAD-7322DF86BB57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5315E0D-0D0E-4536-A2C4-781CD3CA43D6}" type="parTrans" cxnId="{14A4A82F-BA49-414A-B655-4687E2E2105E}">
      <dgm:prSet/>
      <dgm:spPr/>
      <dgm:t>
        <a:bodyPr/>
        <a:lstStyle/>
        <a:p>
          <a:endParaRPr lang="en-US"/>
        </a:p>
      </dgm:t>
    </dgm:pt>
    <dgm:pt modelId="{2A85CE24-1258-4EE4-9094-693C46211773}" type="sibTrans" cxnId="{14A4A82F-BA49-414A-B655-4687E2E2105E}">
      <dgm:prSet/>
      <dgm:spPr/>
      <dgm:t>
        <a:bodyPr/>
        <a:lstStyle/>
        <a:p>
          <a:endParaRPr lang="en-US"/>
        </a:p>
      </dgm:t>
    </dgm:pt>
    <dgm:pt modelId="{8B45ECC2-3477-4D56-8EED-549C67EE919B}">
      <dgm:prSet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39A299A-4776-4E8C-86FF-C48A0AAE9A53}" type="parTrans" cxnId="{ABDA7CB5-2D8A-4805-B4C0-4E20575D7C28}">
      <dgm:prSet/>
      <dgm:spPr/>
      <dgm:t>
        <a:bodyPr/>
        <a:lstStyle/>
        <a:p>
          <a:endParaRPr lang="en-US"/>
        </a:p>
      </dgm:t>
    </dgm:pt>
    <dgm:pt modelId="{C5B8FCD4-0B46-465F-A2D3-CF36EFF85F9D}" type="sibTrans" cxnId="{ABDA7CB5-2D8A-4805-B4C0-4E20575D7C28}">
      <dgm:prSet/>
      <dgm:spPr/>
      <dgm:t>
        <a:bodyPr/>
        <a:lstStyle/>
        <a:p>
          <a:endParaRPr lang="en-US"/>
        </a:p>
      </dgm:t>
    </dgm:pt>
    <dgm:pt modelId="{FF259E14-93D3-4BB8-A179-91F16D3CDC76}">
      <dgm:prSet/>
      <dgm:spPr>
        <a:solidFill>
          <a:srgbClr val="B4B4F8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79004D1-A683-4F8E-9C8D-0AC4E71C1671}" type="parTrans" cxnId="{38DEE78B-229A-4445-9DEA-170088B2EF56}">
      <dgm:prSet/>
      <dgm:spPr/>
      <dgm:t>
        <a:bodyPr/>
        <a:lstStyle/>
        <a:p>
          <a:endParaRPr lang="en-US"/>
        </a:p>
      </dgm:t>
    </dgm:pt>
    <dgm:pt modelId="{0B093900-CCAA-4C5C-8582-C9FEC62E9E64}" type="sibTrans" cxnId="{38DEE78B-229A-4445-9DEA-170088B2EF56}">
      <dgm:prSet/>
      <dgm:spPr/>
      <dgm:t>
        <a:bodyPr/>
        <a:lstStyle/>
        <a:p>
          <a:endParaRPr lang="en-US"/>
        </a:p>
      </dgm:t>
    </dgm:pt>
    <dgm:pt modelId="{AC7803BA-13C9-423A-99D1-B33AA3A2C812}">
      <dgm:prSet phldrT="[Text]"/>
      <dgm:spPr>
        <a:solidFill>
          <a:srgbClr val="2A2B2A"/>
        </a:solidFill>
        <a:ln>
          <a:solidFill>
            <a:srgbClr val="FFEAD0"/>
          </a:solidFill>
        </a:ln>
      </dgm:spPr>
      <dgm:t>
        <a:bodyPr/>
        <a:lstStyle/>
        <a:p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658D683F-5F4E-463D-B6CA-EE18AEB2BD8C}" type="sibTrans" cxnId="{9C103F38-366B-4F52-B95D-6AC8F5C68DF5}">
      <dgm:prSet/>
      <dgm:spPr/>
      <dgm:t>
        <a:bodyPr/>
        <a:lstStyle/>
        <a:p>
          <a:endParaRPr lang="en-US"/>
        </a:p>
      </dgm:t>
    </dgm:pt>
    <dgm:pt modelId="{D5DBEEF5-C95F-4DE5-AEEB-369606E1CBC3}" type="parTrans" cxnId="{9C103F38-366B-4F52-B95D-6AC8F5C68DF5}">
      <dgm:prSet/>
      <dgm:spPr/>
      <dgm:t>
        <a:bodyPr/>
        <a:lstStyle/>
        <a:p>
          <a:endParaRPr lang="en-US"/>
        </a:p>
      </dgm:t>
    </dgm:pt>
    <dgm:pt modelId="{036FD66D-089E-442C-8086-F17521ED1BF9}" type="pres">
      <dgm:prSet presAssocID="{119890E3-6606-4ECD-9B2F-904C5F5EE1EB}" presName="Name0" presStyleCnt="0">
        <dgm:presLayoutVars>
          <dgm:dir/>
          <dgm:resizeHandles val="exact"/>
        </dgm:presLayoutVars>
      </dgm:prSet>
      <dgm:spPr/>
    </dgm:pt>
    <dgm:pt modelId="{A3031123-C617-492A-A53B-A7EB3BE374C7}" type="pres">
      <dgm:prSet presAssocID="{DB6EB656-04C1-4FEB-AF05-3DE8474A306B}" presName="parTxOnly" presStyleLbl="node1" presStyleIdx="0" presStyleCnt="7">
        <dgm:presLayoutVars>
          <dgm:bulletEnabled val="1"/>
        </dgm:presLayoutVars>
      </dgm:prSet>
      <dgm:spPr/>
    </dgm:pt>
    <dgm:pt modelId="{8FAD10CA-E4D2-4287-89F0-93434DECB158}" type="pres">
      <dgm:prSet presAssocID="{5416026E-154E-4076-90E7-CF8FCFF49B3D}" presName="parSpace" presStyleCnt="0"/>
      <dgm:spPr/>
    </dgm:pt>
    <dgm:pt modelId="{2B56460F-12E9-413E-A3AC-4CC8D9830F15}" type="pres">
      <dgm:prSet presAssocID="{AC7803BA-13C9-423A-99D1-B33AA3A2C812}" presName="parTxOnly" presStyleLbl="node1" presStyleIdx="1" presStyleCnt="7">
        <dgm:presLayoutVars>
          <dgm:bulletEnabled val="1"/>
        </dgm:presLayoutVars>
      </dgm:prSet>
      <dgm:spPr/>
    </dgm:pt>
    <dgm:pt modelId="{EA7037C6-8856-455C-BAD4-C4AE980FED4C}" type="pres">
      <dgm:prSet presAssocID="{658D683F-5F4E-463D-B6CA-EE18AEB2BD8C}" presName="parSpace" presStyleCnt="0"/>
      <dgm:spPr/>
    </dgm:pt>
    <dgm:pt modelId="{3C38FB8B-5272-4872-A16C-6B97EB5E8A61}" type="pres">
      <dgm:prSet presAssocID="{DA4A235F-986B-440A-8C33-70AA85E21D84}" presName="parTxOnly" presStyleLbl="node1" presStyleIdx="2" presStyleCnt="7">
        <dgm:presLayoutVars>
          <dgm:bulletEnabled val="1"/>
        </dgm:presLayoutVars>
      </dgm:prSet>
      <dgm:spPr/>
    </dgm:pt>
    <dgm:pt modelId="{2868FB48-95ED-416D-BCB7-0A4EDA7EF9B2}" type="pres">
      <dgm:prSet presAssocID="{232ACFD3-D989-4D7A-AE5F-14DD79DE625E}" presName="parSpace" presStyleCnt="0"/>
      <dgm:spPr/>
    </dgm:pt>
    <dgm:pt modelId="{F2D2D436-8DF4-4E09-A4E9-F80288C4B795}" type="pres">
      <dgm:prSet presAssocID="{D65FF4BE-8BE2-4CD7-8237-891DD1AE94EB}" presName="parTxOnly" presStyleLbl="node1" presStyleIdx="3" presStyleCnt="7">
        <dgm:presLayoutVars>
          <dgm:bulletEnabled val="1"/>
        </dgm:presLayoutVars>
      </dgm:prSet>
      <dgm:spPr/>
    </dgm:pt>
    <dgm:pt modelId="{A6AE1FEA-6832-40D1-A42F-1590E12D76D7}" type="pres">
      <dgm:prSet presAssocID="{DF313073-E8A2-49D7-87E5-77AC74F5B4EE}" presName="parSpace" presStyleCnt="0"/>
      <dgm:spPr/>
    </dgm:pt>
    <dgm:pt modelId="{8B7C6814-B68C-4606-BB59-4D00A8D2BCD2}" type="pres">
      <dgm:prSet presAssocID="{0F66CD43-F653-43E6-8AAD-7322DF86BB57}" presName="parTxOnly" presStyleLbl="node1" presStyleIdx="4" presStyleCnt="7">
        <dgm:presLayoutVars>
          <dgm:bulletEnabled val="1"/>
        </dgm:presLayoutVars>
      </dgm:prSet>
      <dgm:spPr/>
    </dgm:pt>
    <dgm:pt modelId="{B5CAD79D-B63F-4D75-91D3-A6E1EAB86A3F}" type="pres">
      <dgm:prSet presAssocID="{2A85CE24-1258-4EE4-9094-693C46211773}" presName="parSpace" presStyleCnt="0"/>
      <dgm:spPr/>
    </dgm:pt>
    <dgm:pt modelId="{672A43EA-A4BA-4197-937E-14B2997755C1}" type="pres">
      <dgm:prSet presAssocID="{8B45ECC2-3477-4D56-8EED-549C67EE919B}" presName="parTxOnly" presStyleLbl="node1" presStyleIdx="5" presStyleCnt="7">
        <dgm:presLayoutVars>
          <dgm:bulletEnabled val="1"/>
        </dgm:presLayoutVars>
      </dgm:prSet>
      <dgm:spPr/>
    </dgm:pt>
    <dgm:pt modelId="{55699069-8CA1-4945-9E2A-1E78346203A7}" type="pres">
      <dgm:prSet presAssocID="{C5B8FCD4-0B46-465F-A2D3-CF36EFF85F9D}" presName="parSpace" presStyleCnt="0"/>
      <dgm:spPr/>
    </dgm:pt>
    <dgm:pt modelId="{EAADE158-0039-4B30-BFFC-35B632604C17}" type="pres">
      <dgm:prSet presAssocID="{FF259E14-93D3-4BB8-A179-91F16D3CDC76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B325718-D34E-45A7-BE57-8BC65859ACF9}" type="presOf" srcId="{FF259E14-93D3-4BB8-A179-91F16D3CDC76}" destId="{EAADE158-0039-4B30-BFFC-35B632604C17}" srcOrd="0" destOrd="0" presId="urn:microsoft.com/office/officeart/2005/8/layout/hChevron3"/>
    <dgm:cxn modelId="{14A4A82F-BA49-414A-B655-4687E2E2105E}" srcId="{119890E3-6606-4ECD-9B2F-904C5F5EE1EB}" destId="{0F66CD43-F653-43E6-8AAD-7322DF86BB57}" srcOrd="4" destOrd="0" parTransId="{75315E0D-0D0E-4536-A2C4-781CD3CA43D6}" sibTransId="{2A85CE24-1258-4EE4-9094-693C46211773}"/>
    <dgm:cxn modelId="{9C103F38-366B-4F52-B95D-6AC8F5C68DF5}" srcId="{119890E3-6606-4ECD-9B2F-904C5F5EE1EB}" destId="{AC7803BA-13C9-423A-99D1-B33AA3A2C812}" srcOrd="1" destOrd="0" parTransId="{D5DBEEF5-C95F-4DE5-AEEB-369606E1CBC3}" sibTransId="{658D683F-5F4E-463D-B6CA-EE18AEB2BD8C}"/>
    <dgm:cxn modelId="{75A2AB5D-5243-452F-B3ED-1E3DF991D159}" type="presOf" srcId="{D65FF4BE-8BE2-4CD7-8237-891DD1AE94EB}" destId="{F2D2D436-8DF4-4E09-A4E9-F80288C4B795}" srcOrd="0" destOrd="0" presId="urn:microsoft.com/office/officeart/2005/8/layout/hChevron3"/>
    <dgm:cxn modelId="{EF66C651-BF62-4394-9E2E-E62ACA42738C}" type="presOf" srcId="{DA4A235F-986B-440A-8C33-70AA85E21D84}" destId="{3C38FB8B-5272-4872-A16C-6B97EB5E8A61}" srcOrd="0" destOrd="0" presId="urn:microsoft.com/office/officeart/2005/8/layout/hChevron3"/>
    <dgm:cxn modelId="{78AECF58-1A21-42A3-AF64-0DEEA4DD6306}" srcId="{119890E3-6606-4ECD-9B2F-904C5F5EE1EB}" destId="{D65FF4BE-8BE2-4CD7-8237-891DD1AE94EB}" srcOrd="3" destOrd="0" parTransId="{C24935ED-98A1-48D8-80B2-B2B12E25CFF7}" sibTransId="{DF313073-E8A2-49D7-87E5-77AC74F5B4EE}"/>
    <dgm:cxn modelId="{917F3789-65F9-4AA7-8488-079D6D13F61B}" type="presOf" srcId="{119890E3-6606-4ECD-9B2F-904C5F5EE1EB}" destId="{036FD66D-089E-442C-8086-F17521ED1BF9}" srcOrd="0" destOrd="0" presId="urn:microsoft.com/office/officeart/2005/8/layout/hChevron3"/>
    <dgm:cxn modelId="{E1AF578B-59F7-4DF2-9C37-40E8B03F5F44}" type="presOf" srcId="{0F66CD43-F653-43E6-8AAD-7322DF86BB57}" destId="{8B7C6814-B68C-4606-BB59-4D00A8D2BCD2}" srcOrd="0" destOrd="0" presId="urn:microsoft.com/office/officeart/2005/8/layout/hChevron3"/>
    <dgm:cxn modelId="{38DEE78B-229A-4445-9DEA-170088B2EF56}" srcId="{119890E3-6606-4ECD-9B2F-904C5F5EE1EB}" destId="{FF259E14-93D3-4BB8-A179-91F16D3CDC76}" srcOrd="6" destOrd="0" parTransId="{479004D1-A683-4F8E-9C8D-0AC4E71C1671}" sibTransId="{0B093900-CCAA-4C5C-8582-C9FEC62E9E64}"/>
    <dgm:cxn modelId="{4818FC94-4B77-4024-AA38-F63540CD5F9C}" type="presOf" srcId="{8B45ECC2-3477-4D56-8EED-549C67EE919B}" destId="{672A43EA-A4BA-4197-937E-14B2997755C1}" srcOrd="0" destOrd="0" presId="urn:microsoft.com/office/officeart/2005/8/layout/hChevron3"/>
    <dgm:cxn modelId="{4AC722A7-5813-4989-B2F5-3158F1964F7A}" type="presOf" srcId="{DB6EB656-04C1-4FEB-AF05-3DE8474A306B}" destId="{A3031123-C617-492A-A53B-A7EB3BE374C7}" srcOrd="0" destOrd="0" presId="urn:microsoft.com/office/officeart/2005/8/layout/hChevron3"/>
    <dgm:cxn modelId="{D4517DB0-085B-49A0-8E03-CD015B03CAAD}" type="presOf" srcId="{AC7803BA-13C9-423A-99D1-B33AA3A2C812}" destId="{2B56460F-12E9-413E-A3AC-4CC8D9830F15}" srcOrd="0" destOrd="0" presId="urn:microsoft.com/office/officeart/2005/8/layout/hChevron3"/>
    <dgm:cxn modelId="{ABDA7CB5-2D8A-4805-B4C0-4E20575D7C28}" srcId="{119890E3-6606-4ECD-9B2F-904C5F5EE1EB}" destId="{8B45ECC2-3477-4D56-8EED-549C67EE919B}" srcOrd="5" destOrd="0" parTransId="{339A299A-4776-4E8C-86FF-C48A0AAE9A53}" sibTransId="{C5B8FCD4-0B46-465F-A2D3-CF36EFF85F9D}"/>
    <dgm:cxn modelId="{99500BBF-8DCF-424B-9D4B-C4EA6046930D}" srcId="{119890E3-6606-4ECD-9B2F-904C5F5EE1EB}" destId="{DA4A235F-986B-440A-8C33-70AA85E21D84}" srcOrd="2" destOrd="0" parTransId="{B02A6AC0-EC4B-47A3-8393-88435C7E5A82}" sibTransId="{232ACFD3-D989-4D7A-AE5F-14DD79DE625E}"/>
    <dgm:cxn modelId="{8014C7E0-84FB-4D57-AFE6-B55F3CE60CDE}" srcId="{119890E3-6606-4ECD-9B2F-904C5F5EE1EB}" destId="{DB6EB656-04C1-4FEB-AF05-3DE8474A306B}" srcOrd="0" destOrd="0" parTransId="{F2A03D14-7625-4E4D-979D-F51AF0BC7295}" sibTransId="{5416026E-154E-4076-90E7-CF8FCFF49B3D}"/>
    <dgm:cxn modelId="{23BDD9AA-38CD-4635-9C4E-8FC2E3A85230}" type="presParOf" srcId="{036FD66D-089E-442C-8086-F17521ED1BF9}" destId="{A3031123-C617-492A-A53B-A7EB3BE374C7}" srcOrd="0" destOrd="0" presId="urn:microsoft.com/office/officeart/2005/8/layout/hChevron3"/>
    <dgm:cxn modelId="{8DDA21B2-412C-4C8D-BDF0-D87C74239A3A}" type="presParOf" srcId="{036FD66D-089E-442C-8086-F17521ED1BF9}" destId="{8FAD10CA-E4D2-4287-89F0-93434DECB158}" srcOrd="1" destOrd="0" presId="urn:microsoft.com/office/officeart/2005/8/layout/hChevron3"/>
    <dgm:cxn modelId="{8ADB09A8-E4F5-45CD-95D7-0B68CFE7DBB0}" type="presParOf" srcId="{036FD66D-089E-442C-8086-F17521ED1BF9}" destId="{2B56460F-12E9-413E-A3AC-4CC8D9830F15}" srcOrd="2" destOrd="0" presId="urn:microsoft.com/office/officeart/2005/8/layout/hChevron3"/>
    <dgm:cxn modelId="{F4A4FF10-9919-4CB7-ACEC-A47B0963EE2D}" type="presParOf" srcId="{036FD66D-089E-442C-8086-F17521ED1BF9}" destId="{EA7037C6-8856-455C-BAD4-C4AE980FED4C}" srcOrd="3" destOrd="0" presId="urn:microsoft.com/office/officeart/2005/8/layout/hChevron3"/>
    <dgm:cxn modelId="{E4E05969-BB3F-4717-8F33-7E1A9848E758}" type="presParOf" srcId="{036FD66D-089E-442C-8086-F17521ED1BF9}" destId="{3C38FB8B-5272-4872-A16C-6B97EB5E8A61}" srcOrd="4" destOrd="0" presId="urn:microsoft.com/office/officeart/2005/8/layout/hChevron3"/>
    <dgm:cxn modelId="{9EE34F7B-72EB-4739-B243-BC09E77D4D51}" type="presParOf" srcId="{036FD66D-089E-442C-8086-F17521ED1BF9}" destId="{2868FB48-95ED-416D-BCB7-0A4EDA7EF9B2}" srcOrd="5" destOrd="0" presId="urn:microsoft.com/office/officeart/2005/8/layout/hChevron3"/>
    <dgm:cxn modelId="{C1276202-5521-460C-90EF-A4479C40935D}" type="presParOf" srcId="{036FD66D-089E-442C-8086-F17521ED1BF9}" destId="{F2D2D436-8DF4-4E09-A4E9-F80288C4B795}" srcOrd="6" destOrd="0" presId="urn:microsoft.com/office/officeart/2005/8/layout/hChevron3"/>
    <dgm:cxn modelId="{F2442B72-6051-460D-848E-3AD8D02750DD}" type="presParOf" srcId="{036FD66D-089E-442C-8086-F17521ED1BF9}" destId="{A6AE1FEA-6832-40D1-A42F-1590E12D76D7}" srcOrd="7" destOrd="0" presId="urn:microsoft.com/office/officeart/2005/8/layout/hChevron3"/>
    <dgm:cxn modelId="{355D5AFD-DFC7-4E2E-B3DE-83E8E596C0DB}" type="presParOf" srcId="{036FD66D-089E-442C-8086-F17521ED1BF9}" destId="{8B7C6814-B68C-4606-BB59-4D00A8D2BCD2}" srcOrd="8" destOrd="0" presId="urn:microsoft.com/office/officeart/2005/8/layout/hChevron3"/>
    <dgm:cxn modelId="{F5B64D1D-2EF9-4DFF-8F8D-107279A12911}" type="presParOf" srcId="{036FD66D-089E-442C-8086-F17521ED1BF9}" destId="{B5CAD79D-B63F-4D75-91D3-A6E1EAB86A3F}" srcOrd="9" destOrd="0" presId="urn:microsoft.com/office/officeart/2005/8/layout/hChevron3"/>
    <dgm:cxn modelId="{5D88C427-F33B-4249-98A6-B052C32D276E}" type="presParOf" srcId="{036FD66D-089E-442C-8086-F17521ED1BF9}" destId="{672A43EA-A4BA-4197-937E-14B2997755C1}" srcOrd="10" destOrd="0" presId="urn:microsoft.com/office/officeart/2005/8/layout/hChevron3"/>
    <dgm:cxn modelId="{9601506A-445E-4623-AF5E-EE3D1B9BB67E}" type="presParOf" srcId="{036FD66D-089E-442C-8086-F17521ED1BF9}" destId="{55699069-8CA1-4945-9E2A-1E78346203A7}" srcOrd="11" destOrd="0" presId="urn:microsoft.com/office/officeart/2005/8/layout/hChevron3"/>
    <dgm:cxn modelId="{BBFED573-0990-4CF9-9C12-4CEAA607158F}" type="presParOf" srcId="{036FD66D-089E-442C-8086-F17521ED1BF9}" destId="{EAADE158-0039-4B30-BFFC-35B632604C17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785" y="0"/>
          <a:ext cx="2101453" cy="379371"/>
        </a:xfrm>
        <a:prstGeom prst="homePlate">
          <a:avLst/>
        </a:prstGeom>
        <a:solidFill>
          <a:srgbClr val="B4B4F8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785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prstClr val="white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prstClr val="black">
                <a:lumMod val="50000"/>
                <a:lumOff val="50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785" y="0"/>
          <a:ext cx="2101453" cy="379371"/>
        </a:xfrm>
        <a:prstGeom prst="homePlate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785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rgbClr val="B4B4F8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982B8-62FA-422E-A9EF-27C27B86D51C}">
      <dsp:nvSpPr>
        <dsp:cNvPr id="0" name=""/>
        <dsp:cNvSpPr/>
      </dsp:nvSpPr>
      <dsp:spPr>
        <a:xfrm>
          <a:off x="4210431" y="12737"/>
          <a:ext cx="969480" cy="96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Next LT Pro Demi" panose="020B0704020202020204" pitchFamily="34" charset="0"/>
            </a:rPr>
            <a:t>Replace data cut in BOX (if needed)</a:t>
          </a:r>
        </a:p>
      </dsp:txBody>
      <dsp:txXfrm>
        <a:off x="4210431" y="12737"/>
        <a:ext cx="969480" cy="969480"/>
      </dsp:txXfrm>
    </dsp:sp>
    <dsp:sp modelId="{D965214A-953B-4C8B-855F-AE1F21A13784}">
      <dsp:nvSpPr>
        <dsp:cNvPr id="0" name=""/>
        <dsp:cNvSpPr/>
      </dsp:nvSpPr>
      <dsp:spPr>
        <a:xfrm>
          <a:off x="1204318" y="-38351"/>
          <a:ext cx="4740326" cy="4740326"/>
        </a:xfrm>
        <a:prstGeom prst="circularArrow">
          <a:avLst>
            <a:gd name="adj1" fmla="val 3988"/>
            <a:gd name="adj2" fmla="val 250168"/>
            <a:gd name="adj3" fmla="val 20640194"/>
            <a:gd name="adj4" fmla="val 19071123"/>
            <a:gd name="adj5" fmla="val 4653"/>
          </a:avLst>
        </a:prstGeom>
        <a:solidFill>
          <a:srgbClr val="B4B4F8"/>
        </a:solidFill>
        <a:ln w="12700" cap="flat" cmpd="sng" algn="ctr">
          <a:solidFill>
            <a:srgbClr val="B4B4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956D3-4455-4277-9C0F-EBC4B68263CF}">
      <dsp:nvSpPr>
        <dsp:cNvPr id="0" name=""/>
        <dsp:cNvSpPr/>
      </dsp:nvSpPr>
      <dsp:spPr>
        <a:xfrm>
          <a:off x="5163264" y="1887994"/>
          <a:ext cx="1172615" cy="96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Next LT Pro Demi" panose="020B0704020202020204" pitchFamily="34" charset="0"/>
            </a:rPr>
            <a:t>Select/Sort domains (if needed)</a:t>
          </a:r>
        </a:p>
      </dsp:txBody>
      <dsp:txXfrm>
        <a:off x="5163264" y="1887994"/>
        <a:ext cx="1172615" cy="969480"/>
      </dsp:txXfrm>
    </dsp:sp>
    <dsp:sp modelId="{DC3B62CB-17A8-41A0-8F3B-BCCF06E51359}">
      <dsp:nvSpPr>
        <dsp:cNvPr id="0" name=""/>
        <dsp:cNvSpPr/>
      </dsp:nvSpPr>
      <dsp:spPr>
        <a:xfrm>
          <a:off x="1161695" y="6261"/>
          <a:ext cx="4740326" cy="4740326"/>
        </a:xfrm>
        <a:prstGeom prst="circularArrow">
          <a:avLst>
            <a:gd name="adj1" fmla="val 3988"/>
            <a:gd name="adj2" fmla="val 250168"/>
            <a:gd name="adj3" fmla="val 2047323"/>
            <a:gd name="adj4" fmla="val 696989"/>
            <a:gd name="adj5" fmla="val 4653"/>
          </a:avLst>
        </a:prstGeom>
        <a:solidFill>
          <a:srgbClr val="B4B4F8"/>
        </a:solidFill>
        <a:ln w="12700" cap="flat" cmpd="sng" algn="ctr">
          <a:solidFill>
            <a:srgbClr val="B4B4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555AB-FEFC-4734-B1D4-DA3666C176C6}">
      <dsp:nvSpPr>
        <dsp:cNvPr id="0" name=""/>
        <dsp:cNvSpPr/>
      </dsp:nvSpPr>
      <dsp:spPr>
        <a:xfrm>
          <a:off x="4106139" y="3763251"/>
          <a:ext cx="1178063" cy="96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Next LT Pro Demi" panose="020B0704020202020204" pitchFamily="34" charset="0"/>
            </a:rPr>
            <a:t>Select/Sort variables (if needed)</a:t>
          </a:r>
        </a:p>
      </dsp:txBody>
      <dsp:txXfrm>
        <a:off x="4106139" y="3763251"/>
        <a:ext cx="1178063" cy="969480"/>
      </dsp:txXfrm>
    </dsp:sp>
    <dsp:sp modelId="{F132F608-30F4-472D-9CD9-8D8C5199E184}">
      <dsp:nvSpPr>
        <dsp:cNvPr id="0" name=""/>
        <dsp:cNvSpPr/>
      </dsp:nvSpPr>
      <dsp:spPr>
        <a:xfrm>
          <a:off x="1242327" y="2571"/>
          <a:ext cx="4740326" cy="4740326"/>
        </a:xfrm>
        <a:prstGeom prst="circularArrow">
          <a:avLst>
            <a:gd name="adj1" fmla="val 3988"/>
            <a:gd name="adj2" fmla="val 250168"/>
            <a:gd name="adj3" fmla="val 6111626"/>
            <a:gd name="adj4" fmla="val 4609326"/>
            <a:gd name="adj5" fmla="val 4653"/>
          </a:avLst>
        </a:prstGeom>
        <a:solidFill>
          <a:srgbClr val="B4B4F8"/>
        </a:solidFill>
        <a:ln w="12700" cap="flat" cmpd="sng" algn="ctr">
          <a:solidFill>
            <a:srgbClr val="B4B4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84B27-23EC-4FBA-BFFA-0C566B381D4E}">
      <dsp:nvSpPr>
        <dsp:cNvPr id="0" name=""/>
        <dsp:cNvSpPr/>
      </dsp:nvSpPr>
      <dsp:spPr>
        <a:xfrm>
          <a:off x="2045070" y="3763251"/>
          <a:ext cx="969480" cy="96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Next LT Pro Demi" panose="020B0704020202020204" pitchFamily="34" charset="0"/>
            </a:rPr>
            <a:t>Choose Patient</a:t>
          </a:r>
        </a:p>
      </dsp:txBody>
      <dsp:txXfrm>
        <a:off x="2045070" y="3763251"/>
        <a:ext cx="969480" cy="969480"/>
      </dsp:txXfrm>
    </dsp:sp>
    <dsp:sp modelId="{5213FD4E-3DF5-4E8A-9112-572EEF5CD004}">
      <dsp:nvSpPr>
        <dsp:cNvPr id="0" name=""/>
        <dsp:cNvSpPr/>
      </dsp:nvSpPr>
      <dsp:spPr>
        <a:xfrm>
          <a:off x="1242327" y="2571"/>
          <a:ext cx="4740326" cy="4740326"/>
        </a:xfrm>
        <a:prstGeom prst="circularArrow">
          <a:avLst>
            <a:gd name="adj1" fmla="val 3988"/>
            <a:gd name="adj2" fmla="val 250168"/>
            <a:gd name="adj3" fmla="val 9773677"/>
            <a:gd name="adj4" fmla="val 8182451"/>
            <a:gd name="adj5" fmla="val 4653"/>
          </a:avLst>
        </a:prstGeom>
        <a:solidFill>
          <a:srgbClr val="B4B4F8"/>
        </a:solidFill>
        <a:ln w="12700" cap="flat" cmpd="sng" algn="ctr">
          <a:solidFill>
            <a:srgbClr val="B4B4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A4464-7AF8-4A10-82CA-BA2135350D28}">
      <dsp:nvSpPr>
        <dsp:cNvPr id="0" name=""/>
        <dsp:cNvSpPr/>
      </dsp:nvSpPr>
      <dsp:spPr>
        <a:xfrm>
          <a:off x="962390" y="1887994"/>
          <a:ext cx="969480" cy="96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venir Next LT Pro Demi" panose="020B0704020202020204" pitchFamily="34" charset="0"/>
            </a:rPr>
            <a:t>View/Export Patient Profile</a:t>
          </a:r>
        </a:p>
      </dsp:txBody>
      <dsp:txXfrm>
        <a:off x="962390" y="1887994"/>
        <a:ext cx="969480" cy="969480"/>
      </dsp:txXfrm>
    </dsp:sp>
    <dsp:sp modelId="{BD105588-3A6A-4B79-8995-1EFCA48B6858}">
      <dsp:nvSpPr>
        <dsp:cNvPr id="0" name=""/>
        <dsp:cNvSpPr/>
      </dsp:nvSpPr>
      <dsp:spPr>
        <a:xfrm>
          <a:off x="1242327" y="2571"/>
          <a:ext cx="4740326" cy="4740326"/>
        </a:xfrm>
        <a:prstGeom prst="circularArrow">
          <a:avLst>
            <a:gd name="adj1" fmla="val 3988"/>
            <a:gd name="adj2" fmla="val 250168"/>
            <a:gd name="adj3" fmla="val 13167381"/>
            <a:gd name="adj4" fmla="val 11576155"/>
            <a:gd name="adj5" fmla="val 4653"/>
          </a:avLst>
        </a:prstGeom>
        <a:solidFill>
          <a:srgbClr val="B4B4F8"/>
        </a:solidFill>
        <a:ln w="12700" cap="flat" cmpd="sng" algn="ctr">
          <a:solidFill>
            <a:srgbClr val="B4B4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20B8A-96F0-451B-AE65-9613CD11F853}">
      <dsp:nvSpPr>
        <dsp:cNvPr id="0" name=""/>
        <dsp:cNvSpPr/>
      </dsp:nvSpPr>
      <dsp:spPr>
        <a:xfrm>
          <a:off x="2045070" y="12737"/>
          <a:ext cx="969480" cy="96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venir Next LT Pro Demi" panose="020B0704020202020204" pitchFamily="34" charset="0"/>
            </a:rPr>
            <a:t>Export and replace domain/variable configuration (when needed)</a:t>
          </a:r>
        </a:p>
      </dsp:txBody>
      <dsp:txXfrm>
        <a:off x="2045070" y="12737"/>
        <a:ext cx="969480" cy="969480"/>
      </dsp:txXfrm>
    </dsp:sp>
    <dsp:sp modelId="{ED5E0D64-8597-4151-A54D-ECAF97D68464}">
      <dsp:nvSpPr>
        <dsp:cNvPr id="0" name=""/>
        <dsp:cNvSpPr/>
      </dsp:nvSpPr>
      <dsp:spPr>
        <a:xfrm>
          <a:off x="1242327" y="2571"/>
          <a:ext cx="4740326" cy="4740326"/>
        </a:xfrm>
        <a:prstGeom prst="circularArrow">
          <a:avLst>
            <a:gd name="adj1" fmla="val 3988"/>
            <a:gd name="adj2" fmla="val 250168"/>
            <a:gd name="adj3" fmla="val 16911626"/>
            <a:gd name="adj4" fmla="val 15238206"/>
            <a:gd name="adj5" fmla="val 4653"/>
          </a:avLst>
        </a:prstGeom>
        <a:solidFill>
          <a:srgbClr val="B4B4F8"/>
        </a:solidFill>
        <a:ln w="12700" cap="flat" cmpd="sng" algn="ctr">
          <a:solidFill>
            <a:srgbClr val="B4B4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785" y="0"/>
          <a:ext cx="2101453" cy="379371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785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srgbClr val="B4B4F8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785" y="0"/>
          <a:ext cx="2101453" cy="379371"/>
        </a:xfrm>
        <a:prstGeom prst="homePlate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785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rgbClr val="B4B4F8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785" y="0"/>
          <a:ext cx="2101453" cy="379371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785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rgbClr val="B4B4F8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2A2B2A"/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0254" y="0"/>
          <a:ext cx="2101453" cy="379371"/>
        </a:xfrm>
        <a:prstGeom prst="homePlate">
          <a:avLst/>
        </a:prstGeom>
        <a:solidFill>
          <a:srgbClr val="2A2B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0254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rgbClr val="B4B4F8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785" y="0"/>
          <a:ext cx="2101453" cy="379371"/>
        </a:xfrm>
        <a:prstGeom prst="homePlate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785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rgbClr val="B4B4F8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chemeClr val="bg1"/>
        </a:solidFill>
        <a:ln w="12700" cap="flat" cmpd="sng" algn="ctr">
          <a:solidFill>
            <a:srgbClr val="2A2B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31123-C617-492A-A53B-A7EB3BE374C7}">
      <dsp:nvSpPr>
        <dsp:cNvPr id="0" name=""/>
        <dsp:cNvSpPr/>
      </dsp:nvSpPr>
      <dsp:spPr>
        <a:xfrm>
          <a:off x="1785" y="0"/>
          <a:ext cx="2101453" cy="379371"/>
        </a:xfrm>
        <a:prstGeom prst="homePlate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EDEDFD"/>
            </a:solidFill>
          </a:endParaRPr>
        </a:p>
      </dsp:txBody>
      <dsp:txXfrm>
        <a:off x="1785" y="0"/>
        <a:ext cx="2006610" cy="379371"/>
      </dsp:txXfrm>
    </dsp:sp>
    <dsp:sp modelId="{2B56460F-12E9-413E-A3AC-4CC8D9830F15}">
      <dsp:nvSpPr>
        <dsp:cNvPr id="0" name=""/>
        <dsp:cNvSpPr/>
      </dsp:nvSpPr>
      <dsp:spPr>
        <a:xfrm>
          <a:off x="1682948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872634" y="0"/>
        <a:ext cx="1722082" cy="379371"/>
      </dsp:txXfrm>
    </dsp:sp>
    <dsp:sp modelId="{3C38FB8B-5272-4872-A16C-6B97EB5E8A61}">
      <dsp:nvSpPr>
        <dsp:cNvPr id="0" name=""/>
        <dsp:cNvSpPr/>
      </dsp:nvSpPr>
      <dsp:spPr>
        <a:xfrm>
          <a:off x="3364110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553796" y="0"/>
        <a:ext cx="1722082" cy="379371"/>
      </dsp:txXfrm>
    </dsp:sp>
    <dsp:sp modelId="{F2D2D436-8DF4-4E09-A4E9-F80288C4B795}">
      <dsp:nvSpPr>
        <dsp:cNvPr id="0" name=""/>
        <dsp:cNvSpPr/>
      </dsp:nvSpPr>
      <dsp:spPr>
        <a:xfrm>
          <a:off x="5045273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234959" y="0"/>
        <a:ext cx="1722082" cy="379371"/>
      </dsp:txXfrm>
    </dsp:sp>
    <dsp:sp modelId="{8B7C6814-B68C-4606-BB59-4D00A8D2BCD2}">
      <dsp:nvSpPr>
        <dsp:cNvPr id="0" name=""/>
        <dsp:cNvSpPr/>
      </dsp:nvSpPr>
      <dsp:spPr>
        <a:xfrm>
          <a:off x="6726435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6916121" y="0"/>
        <a:ext cx="1722082" cy="379371"/>
      </dsp:txXfrm>
    </dsp:sp>
    <dsp:sp modelId="{672A43EA-A4BA-4197-937E-14B2997755C1}">
      <dsp:nvSpPr>
        <dsp:cNvPr id="0" name=""/>
        <dsp:cNvSpPr/>
      </dsp:nvSpPr>
      <dsp:spPr>
        <a:xfrm>
          <a:off x="8407598" y="0"/>
          <a:ext cx="2101453" cy="379371"/>
        </a:xfrm>
        <a:prstGeom prst="chevron">
          <a:avLst/>
        </a:prstGeom>
        <a:solidFill>
          <a:srgbClr val="2A2B2A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8597284" y="0"/>
        <a:ext cx="1722082" cy="379371"/>
      </dsp:txXfrm>
    </dsp:sp>
    <dsp:sp modelId="{EAADE158-0039-4B30-BFFC-35B632604C17}">
      <dsp:nvSpPr>
        <dsp:cNvPr id="0" name=""/>
        <dsp:cNvSpPr/>
      </dsp:nvSpPr>
      <dsp:spPr>
        <a:xfrm>
          <a:off x="10088760" y="0"/>
          <a:ext cx="2101453" cy="379371"/>
        </a:xfrm>
        <a:prstGeom prst="chevron">
          <a:avLst/>
        </a:prstGeom>
        <a:solidFill>
          <a:srgbClr val="B4B4F8"/>
        </a:solidFill>
        <a:ln w="12700" cap="flat" cmpd="sng" algn="ctr">
          <a:solidFill>
            <a:srgbClr val="FFEA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10278446" y="0"/>
        <a:ext cx="1722082" cy="3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3FC49-B94F-400F-94E7-F0F7A2CE6DB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0E738-EB0A-4F11-8B83-A6F1FB6C8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7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3395-86B0-4329-9E9B-6879922A9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back to user – run on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7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0E738-EB0A-4F11-8B83-A6F1FB6C89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B9C4-CF79-7164-5667-9542BA660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1A59A-F94A-6640-A2D3-B3AFE27F4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60AC-63DB-C1A6-0712-235147B3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588E-2BD3-58BC-9629-3FA303E6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3DD8-AC5C-B391-1F6A-B907465D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9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8A2A-CFE5-9A5B-7DDE-58A21B76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E86CA-FC92-F363-CB92-F6BE5B35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42ED-88F3-9818-C555-84EC747B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F5E8-9C83-D7A0-E57C-A8B49DD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6048-28A8-26CF-37F4-6865534C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C2FD7-37DA-D11D-BB5E-8AE32DCCA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AB11F-9C39-460F-CA64-CC9B7D00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E060-FDF1-4EC9-76CF-439FD702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7E01-D803-A793-F880-9E9C7AD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039E-529B-B606-8494-B900F0EB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6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ics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87607"/>
            <a:ext cx="10972800" cy="563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headline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35610"/>
            <a:ext cx="10972800" cy="4917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897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s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535EB5-A590-4B48-B4B6-1DF983C1D7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87607"/>
            <a:ext cx="10972800" cy="563562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r>
              <a:rPr lang="en-US"/>
              <a:t>Click to edit headline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80B356-D21B-45FE-9FD9-C4E4CA00AC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914400"/>
            <a:ext cx="10972800" cy="457200"/>
          </a:xfrm>
        </p:spPr>
        <p:txBody>
          <a:bodyPr/>
          <a:lstStyle>
            <a:lvl1pPr marL="0" indent="0">
              <a:buNone/>
              <a:defRPr cap="none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subheadline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3898F36-889B-475A-B4D4-D228038B5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749552"/>
            <a:ext cx="10972800" cy="40416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53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292C-5DEC-F14A-2D27-038BC9EE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C69F-EF8F-9C2B-2342-8FE69547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1C6B-552F-AA79-1BCC-C7BCEFE0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4E92-56A4-E8D5-A0F8-BA7688B8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AA18-BC0E-68D5-99CC-E8B4A1F1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767C-D072-F47E-C62C-D78DC1BD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3C07-A31B-12BF-C6A3-F2CAB8B8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188D-2A31-F593-BE6F-5F6FA2CB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1B93-F000-CFD6-211E-06D14FE2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5B8F-61B4-B43A-96DB-075A384D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2419-C980-1F71-B77A-D9FE2B81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E786-DB02-880A-3C03-C8837CFD1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2CC3B-C034-2EF6-EBBC-960B2A55D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D13F-A458-7EF0-1062-0C3C261C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A27D-3ADD-D737-DACA-07836F04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ED09D-62B6-4601-021D-C7FD6406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B100-17CA-10A8-618E-68837A04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69A8-A074-B9B8-CAA3-0E549097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38D9B-0FE3-B170-ED64-2F6C12B3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8A522-D3DF-01C0-9D3B-CCA9A2151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87007-FF6A-CD5B-E3A4-20DA24BAF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2B6BC-4384-D9FE-4663-21E9BFCA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05C4A-1E0E-A801-9829-D57AECC1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F4523-E717-64E2-CC37-07422431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A972-3E9F-9994-3E5A-59C1111F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59417-3540-3F73-9F0D-BFE73AA1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ADEB4-D83A-86F5-4E6C-2B11FE1B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9DF47-4A3A-5AE9-A183-0037620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A9D0-DDF4-4378-C201-A53BEC7E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CED00-E125-57E2-6511-75BF9F60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6F7C-6B6B-2C48-1BC5-0ED4443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0C29-0A5C-9FE5-AEC6-A6B0764B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2463-DE9B-0C9A-1E3E-20CC2108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1A11-61B3-69B0-F0EA-6DCBF83A2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CBFBB-636C-8B4C-43D1-6A0FCE9E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B104B-9D19-C7A7-9C77-AE466B17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9FF8-AA16-A7EB-82B6-35C0D8A8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DF7C-90B2-8D08-0A1E-5637F182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B9A73-05B6-A559-EF23-ACF8BE5C3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B7F7E-7D53-EFA9-7115-A013FA41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925C-731B-94CF-D85F-AEBBEF1D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EF35-29BF-69E1-7AC7-56553CD4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5448-6E85-01B2-9478-611E7410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4C35F-6C04-EE9E-A39F-D5CF28E5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9B8D-A303-EBED-1FD1-D0F05C57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3C5C-E505-C9C2-9534-3520837C0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8FF-F54B-4742-86B7-CE18069282A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6026-E378-0365-A698-93FAF626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FAA1-DAAF-F620-D4BB-7E4B04340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FDCB-14C5-4CDE-80AA-6AE99FA7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9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38.svg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7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www.techadvisor.com/article/728801/how-to-sum-in-excel-how-to-subtract-in-excel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diagramData" Target="../diagrams/data2.xml"/><Relationship Id="rId21" Type="http://schemas.openxmlformats.org/officeDocument/2006/relationships/image" Target="../media/image24.svg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8.svg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22.sv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7.svg"/><Relationship Id="rId10" Type="http://schemas.microsoft.com/office/2007/relationships/diagramDrawing" Target="../diagrams/drawing4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9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6.xml"/><Relationship Id="rId5" Type="http://schemas.openxmlformats.org/officeDocument/2006/relationships/image" Target="../media/image31.png"/><Relationship Id="rId10" Type="http://schemas.microsoft.com/office/2007/relationships/diagramDrawing" Target="../diagrams/drawing6.xml"/><Relationship Id="rId4" Type="http://schemas.openxmlformats.org/officeDocument/2006/relationships/image" Target="../media/image30.png"/><Relationship Id="rId9" Type="http://schemas.openxmlformats.org/officeDocument/2006/relationships/diagramColors" Target="../diagrams/colors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32.png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microsoft.com/office/2007/relationships/diagramDrawing" Target="../diagrams/drawing7.xml"/><Relationship Id="rId5" Type="http://schemas.openxmlformats.org/officeDocument/2006/relationships/image" Target="../media/image31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29.png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497D5-D6B4-62CC-9922-CA66499D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4474" y="313905"/>
            <a:ext cx="4984813" cy="3157080"/>
          </a:xfrm>
          <a:noFill/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CA" sz="5200" b="1" kern="1400" spc="-50" dirty="0">
                <a:solidFill>
                  <a:srgbClr val="2A2B2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EDC</a:t>
            </a:r>
            <a:r>
              <a:rPr lang="en-CA" sz="5200" b="1" kern="1400" spc="-50" dirty="0">
                <a:solidFill>
                  <a:srgbClr val="141B4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Patient Profiles</a:t>
            </a:r>
            <a:endParaRPr lang="en-US" sz="5200" b="1" dirty="0">
              <a:solidFill>
                <a:srgbClr val="141B4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DB35-8D25-C1EB-6B11-B760688BC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4474" y="3551184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CA" kern="1400" spc="-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Biotech {</a:t>
            </a:r>
            <a:r>
              <a:rPr lang="en-CA" kern="1400" spc="-5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ctpatprofile</a:t>
            </a:r>
            <a:r>
              <a:rPr lang="en-CA" kern="1400" spc="-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Story</a:t>
            </a:r>
          </a:p>
          <a:p>
            <a:pPr algn="l"/>
            <a:r>
              <a:rPr lang="en-CA" sz="1600" kern="1400" spc="-5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Preston Burns </a:t>
            </a:r>
          </a:p>
          <a:p>
            <a:pPr algn="l"/>
            <a:r>
              <a:rPr lang="en-CA" sz="1600" kern="1400" spc="-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Maya Gans</a:t>
            </a:r>
          </a:p>
          <a:p>
            <a:pPr algn="l"/>
            <a:r>
              <a:rPr lang="en-CA" sz="1600" kern="1400" spc="-5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Nathan Kosiba</a:t>
            </a:r>
            <a:r>
              <a:rPr lang="en-CA" sz="1600" kern="1400" spc="-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spc="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1402C-E620-4A80-AF1C-A262B05F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"/>
          <a:stretch/>
        </p:blipFill>
        <p:spPr>
          <a:xfrm>
            <a:off x="607672" y="598035"/>
            <a:ext cx="4867335" cy="5555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69357-EDAB-EEEA-E26A-CAFD860C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88" y="325602"/>
            <a:ext cx="22193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4509-CBFA-CB09-74F9-DC83AC6B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40637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B4B4F8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F20EE-7EE5-4F54-A424-92022238E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869299"/>
            <a:ext cx="10972800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Export to flat files: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Fit-for-purpose 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entury Gothic"/>
              </a:rPr>
              <a:t>XLSX for wide format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Century Gothic"/>
              </a:rPr>
              <a:t>PDF for patient profiles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Maintain Features (e.g. coloring)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Sharing with non-app users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Archiving results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/>
              </a:rPr>
              <a:t>Upload to downstream systems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CA835F0-3979-1FE9-751B-97A3C1A73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392862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B6DF29-3890-B51B-588B-8375BB87C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858" y="1261698"/>
            <a:ext cx="5470589" cy="4229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5408D-F5F2-1092-C2F4-306F64D379F9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5A7FA-C068-4634-B37C-C32B4ED22239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latin typeface="Century Gothic"/>
              </a:rPr>
              <a:t>ctpatprofile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DF648-214F-4066-9EAC-FCDD386E6763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BF919-2F40-CE37-5EB8-B727E7524356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50553-25BE-E4F7-814D-970ACE57876A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D4454-0262-712E-7794-20EE926663A8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E8429-9922-C114-85DF-A5BAB7D6A4BC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</p:spTree>
    <p:extLst>
      <p:ext uri="{BB962C8B-B14F-4D97-AF65-F5344CB8AC3E}">
        <p14:creationId xmlns:p14="http://schemas.microsoft.com/office/powerpoint/2010/main" val="85224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9FF1F4B-A83E-AB35-7D19-C11C56869A97}"/>
              </a:ext>
            </a:extLst>
          </p:cNvPr>
          <p:cNvSpPr/>
          <p:nvPr/>
        </p:nvSpPr>
        <p:spPr>
          <a:xfrm>
            <a:off x="-1" y="1"/>
            <a:ext cx="12191999" cy="1151164"/>
          </a:xfrm>
          <a:prstGeom prst="rect">
            <a:avLst/>
          </a:prstGeom>
          <a:solidFill>
            <a:srgbClr val="B4B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C86CD-A370-3F5B-CEB6-BF41EFC5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1" y="232413"/>
            <a:ext cx="5707969" cy="604158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Parallel PDF Generation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ED93-09B2-E7DE-A832-4437A606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1131" y="1840847"/>
            <a:ext cx="3033802" cy="3315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latin typeface="Century Gothic" panose="020B0502020202020204" pitchFamily="34" charset="0"/>
              </a:rPr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</a:t>
            </a:r>
            <a:r>
              <a:rPr lang="en-US" dirty="0" err="1"/>
              <a:t>knitr</a:t>
            </a:r>
            <a:r>
              <a:rPr lang="en-US" dirty="0"/>
              <a:t>} parallelization is not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chunks into isolated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76DD981-EAEA-05F5-42D4-141B3C035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444496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FB107E9-D315-92C5-2516-0D462B1B128B}"/>
              </a:ext>
            </a:extLst>
          </p:cNvPr>
          <p:cNvSpPr/>
          <p:nvPr/>
        </p:nvSpPr>
        <p:spPr>
          <a:xfrm>
            <a:off x="468320" y="1848645"/>
            <a:ext cx="3366834" cy="3131728"/>
          </a:xfrm>
          <a:prstGeom prst="rect">
            <a:avLst/>
          </a:prstGeom>
          <a:solidFill>
            <a:srgbClr val="2A2B2A"/>
          </a:solidFill>
          <a:ln w="57150">
            <a:solidFill>
              <a:srgbClr val="B4B4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ABF9B-FFD8-75E0-3C6F-9343C426695B}"/>
              </a:ext>
            </a:extLst>
          </p:cNvPr>
          <p:cNvSpPr/>
          <p:nvPr/>
        </p:nvSpPr>
        <p:spPr>
          <a:xfrm>
            <a:off x="4388080" y="1848645"/>
            <a:ext cx="3366834" cy="3131728"/>
          </a:xfrm>
          <a:prstGeom prst="rect">
            <a:avLst/>
          </a:prstGeom>
          <a:solidFill>
            <a:srgbClr val="2A2B2A"/>
          </a:solidFill>
          <a:ln w="57150">
            <a:solidFill>
              <a:srgbClr val="B4B4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C457553-F4EF-758B-DD42-E3B6A4AE0608}"/>
              </a:ext>
            </a:extLst>
          </p:cNvPr>
          <p:cNvSpPr txBox="1">
            <a:spLocks/>
          </p:cNvSpPr>
          <p:nvPr/>
        </p:nvSpPr>
        <p:spPr>
          <a:xfrm>
            <a:off x="216661" y="1964288"/>
            <a:ext cx="3870151" cy="604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Problem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382911F-8B91-A94D-8199-440775748549}"/>
              </a:ext>
            </a:extLst>
          </p:cNvPr>
          <p:cNvSpPr txBox="1">
            <a:spLocks/>
          </p:cNvSpPr>
          <p:nvPr/>
        </p:nvSpPr>
        <p:spPr>
          <a:xfrm>
            <a:off x="4390315" y="2042940"/>
            <a:ext cx="3366834" cy="52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76D51-96A3-3E5E-EA23-A603EA1C3365}"/>
              </a:ext>
            </a:extLst>
          </p:cNvPr>
          <p:cNvSpPr txBox="1"/>
          <p:nvPr/>
        </p:nvSpPr>
        <p:spPr>
          <a:xfrm>
            <a:off x="541537" y="2767280"/>
            <a:ext cx="3223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20+ domains </a:t>
            </a:r>
          </a:p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70-page PDFs</a:t>
            </a:r>
          </a:p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Sequential Processing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720A0-933F-E87F-9011-3866C61CC3ED}"/>
              </a:ext>
            </a:extLst>
          </p:cNvPr>
          <p:cNvSpPr txBox="1"/>
          <p:nvPr/>
        </p:nvSpPr>
        <p:spPr>
          <a:xfrm>
            <a:off x="4579892" y="2767280"/>
            <a:ext cx="293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Generate small PDFs </a:t>
            </a:r>
          </a:p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Stack large PDF</a:t>
            </a:r>
          </a:p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Parallelize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08B86-80F8-A9DB-D01E-F9B519F95AF3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70580-0BFC-0951-0C85-BB6FA1144C3C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/>
              </a:rPr>
              <a:t>ctpatprofile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51F8B-7382-C9F5-D5B8-1ED4D0806928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8641B-5EA3-D92F-DDAC-3CCC42CB8124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DA7F0-5392-10F3-0F5B-179B706B177B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37288-4FC3-FECC-9389-BBAC36BC5E27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614C1-F2CC-0C2E-4278-488BD0E3A74C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6772E-FF58-627D-67EF-73B973037C67}"/>
              </a:ext>
            </a:extLst>
          </p:cNvPr>
          <p:cNvSpPr/>
          <p:nvPr/>
        </p:nvSpPr>
        <p:spPr>
          <a:xfrm>
            <a:off x="8283629" y="1840847"/>
            <a:ext cx="3366834" cy="3131728"/>
          </a:xfrm>
          <a:prstGeom prst="rect">
            <a:avLst/>
          </a:prstGeom>
          <a:solidFill>
            <a:srgbClr val="2A2B2A"/>
          </a:solidFill>
          <a:ln w="57150">
            <a:solidFill>
              <a:srgbClr val="B4B4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A508936-2BE5-02EF-084A-3894B610E670}"/>
              </a:ext>
            </a:extLst>
          </p:cNvPr>
          <p:cNvSpPr txBox="1">
            <a:spLocks/>
          </p:cNvSpPr>
          <p:nvPr/>
        </p:nvSpPr>
        <p:spPr>
          <a:xfrm>
            <a:off x="8259417" y="2037412"/>
            <a:ext cx="3366834" cy="52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Lessons Learned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B7087-7D16-BFFE-BF45-ECBFF4512B05}"/>
              </a:ext>
            </a:extLst>
          </p:cNvPr>
          <p:cNvSpPr txBox="1"/>
          <p:nvPr/>
        </p:nvSpPr>
        <p:spPr>
          <a:xfrm>
            <a:off x="8475441" y="2759482"/>
            <a:ext cx="2934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Parallelized {knit}ting</a:t>
            </a:r>
          </a:p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Process Isolation</a:t>
            </a:r>
          </a:p>
          <a:p>
            <a:pPr algn="ctr"/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Insistent Processing</a:t>
            </a:r>
          </a:p>
        </p:txBody>
      </p:sp>
      <p:pic>
        <p:nvPicPr>
          <p:cNvPr id="1040" name="Picture 16" descr="15 minutes timers Clocks, Timer 15 min icon">
            <a:extLst>
              <a:ext uri="{FF2B5EF4-FFF2-40B4-BE49-F238E27FC236}">
                <a16:creationId xmlns:a16="http://schemas.microsoft.com/office/drawing/2014/main" id="{D5E6914D-BCFD-6A93-9C97-B188CDBD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3" t="5654" r="15812" b="11168"/>
          <a:stretch/>
        </p:blipFill>
        <p:spPr bwMode="auto">
          <a:xfrm>
            <a:off x="1482216" y="5061348"/>
            <a:ext cx="132987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digital timer 1 minute. electronic stopwatch with a gradient dial  starting vector icon, clock and watch, timer, countdown symbol. Stock  Vector | Adobe Stock">
            <a:extLst>
              <a:ext uri="{FF2B5EF4-FFF2-40B4-BE49-F238E27FC236}">
                <a16:creationId xmlns:a16="http://schemas.microsoft.com/office/drawing/2014/main" id="{ABDD1377-142A-0F86-1BA0-B209DE9D5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/>
          <a:stretch/>
        </p:blipFill>
        <p:spPr bwMode="auto">
          <a:xfrm>
            <a:off x="5437242" y="5061348"/>
            <a:ext cx="1220085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Caret Right outline">
            <a:extLst>
              <a:ext uri="{FF2B5EF4-FFF2-40B4-BE49-F238E27FC236}">
                <a16:creationId xmlns:a16="http://schemas.microsoft.com/office/drawing/2014/main" id="{B649707E-708B-C29B-ADCB-5FFAE52E8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AB613D21-C9DB-1C15-67AF-3D0A12E02799}"/>
              </a:ext>
            </a:extLst>
          </p:cNvPr>
          <p:cNvSpPr/>
          <p:nvPr/>
        </p:nvSpPr>
        <p:spPr>
          <a:xfrm>
            <a:off x="3320123" y="5305760"/>
            <a:ext cx="1609081" cy="797021"/>
          </a:xfrm>
          <a:prstGeom prst="rightArrow">
            <a:avLst/>
          </a:prstGeom>
          <a:solidFill>
            <a:srgbClr val="B4B4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87C9906-515F-9ACB-1FAE-9FF86000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94" y="1144158"/>
            <a:ext cx="7507111" cy="27424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FE7FCA8-DE8B-5C39-2066-EAF469BDB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31" y="2881248"/>
            <a:ext cx="5539231" cy="3221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A6744A-9E8F-7F59-E31F-140E0B02F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32" y="3632848"/>
            <a:ext cx="3659850" cy="2829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6563FFF-EAD1-4070-B88C-0B4FAA0387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0032" y="2229280"/>
            <a:ext cx="1795677" cy="836347"/>
          </a:xfrm>
          <a:prstGeom prst="curvedConnector3">
            <a:avLst>
              <a:gd name="adj1" fmla="val 50000"/>
            </a:avLst>
          </a:prstGeom>
          <a:ln w="19050">
            <a:solidFill>
              <a:srgbClr val="2A2B2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5FA67C-910A-43D1-90F5-28EC1B87E717}"/>
              </a:ext>
            </a:extLst>
          </p:cNvPr>
          <p:cNvSpPr/>
          <p:nvPr/>
        </p:nvSpPr>
        <p:spPr>
          <a:xfrm>
            <a:off x="6525398" y="1674853"/>
            <a:ext cx="228600" cy="133350"/>
          </a:xfrm>
          <a:prstGeom prst="ellipse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D085CE-9092-4AA2-840A-61CE7275283F}"/>
              </a:ext>
            </a:extLst>
          </p:cNvPr>
          <p:cNvSpPr/>
          <p:nvPr/>
        </p:nvSpPr>
        <p:spPr>
          <a:xfrm>
            <a:off x="6086668" y="1520890"/>
            <a:ext cx="551646" cy="382555"/>
          </a:xfrm>
          <a:prstGeom prst="ellipse">
            <a:avLst/>
          </a:prstGeom>
          <a:solidFill>
            <a:srgbClr val="B4B4F8"/>
          </a:solidFill>
          <a:ln>
            <a:solidFill>
              <a:srgbClr val="2A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04E251-BAC8-4A28-AB25-F61F72ACADDF}"/>
              </a:ext>
            </a:extLst>
          </p:cNvPr>
          <p:cNvCxnSpPr>
            <a:cxnSpLocks/>
          </p:cNvCxnSpPr>
          <p:nvPr/>
        </p:nvCxnSpPr>
        <p:spPr>
          <a:xfrm flipH="1">
            <a:off x="5109948" y="3847625"/>
            <a:ext cx="2169240" cy="569707"/>
          </a:xfrm>
          <a:prstGeom prst="straightConnector1">
            <a:avLst/>
          </a:prstGeom>
          <a:ln w="19050">
            <a:solidFill>
              <a:srgbClr val="2A2B2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A7169A1-94EF-7BFD-9B16-CC062FBB814E}"/>
              </a:ext>
            </a:extLst>
          </p:cNvPr>
          <p:cNvSpPr txBox="1">
            <a:spLocks/>
          </p:cNvSpPr>
          <p:nvPr/>
        </p:nvSpPr>
        <p:spPr>
          <a:xfrm>
            <a:off x="381000" y="440637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4B4F8"/>
                </a:solidFill>
                <a:latin typeface="Century Gothic" panose="020B0502020202020204" pitchFamily="34" charset="0"/>
              </a:rPr>
              <a:t>Tomorrow: One-Stop Shop {</a:t>
            </a:r>
            <a:r>
              <a:rPr lang="en-US" b="1" dirty="0" err="1">
                <a:solidFill>
                  <a:srgbClr val="B4B4F8"/>
                </a:solidFill>
                <a:latin typeface="Century Gothic" panose="020B0502020202020204" pitchFamily="34" charset="0"/>
              </a:rPr>
              <a:t>ctpatprofile</a:t>
            </a:r>
            <a:r>
              <a:rPr lang="en-US" b="1" dirty="0">
                <a:solidFill>
                  <a:srgbClr val="B4B4F8"/>
                </a:solidFill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9E696-5445-3DC3-DE1C-CDE0A3F7AAA2}"/>
              </a:ext>
            </a:extLst>
          </p:cNvPr>
          <p:cNvSpPr txBox="1"/>
          <p:nvPr/>
        </p:nvSpPr>
        <p:spPr>
          <a:xfrm>
            <a:off x="8295692" y="6462136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*https://github.com/SafetyGraphics/safetyGraphics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69E5BD-9C1E-2959-0057-4954B6841F9F}"/>
              </a:ext>
            </a:extLst>
          </p:cNvPr>
          <p:cNvSpPr/>
          <p:nvPr/>
        </p:nvSpPr>
        <p:spPr>
          <a:xfrm>
            <a:off x="4558302" y="4300816"/>
            <a:ext cx="551646" cy="382555"/>
          </a:xfrm>
          <a:prstGeom prst="ellipse">
            <a:avLst/>
          </a:prstGeom>
          <a:solidFill>
            <a:srgbClr val="B4B4F8"/>
          </a:solidFill>
          <a:ln>
            <a:solidFill>
              <a:srgbClr val="2A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6D3ECD-FF01-3979-F55C-19DF0FBEED93}"/>
              </a:ext>
            </a:extLst>
          </p:cNvPr>
          <p:cNvSpPr/>
          <p:nvPr/>
        </p:nvSpPr>
        <p:spPr>
          <a:xfrm>
            <a:off x="7218549" y="3581586"/>
            <a:ext cx="551646" cy="382555"/>
          </a:xfrm>
          <a:prstGeom prst="ellipse">
            <a:avLst/>
          </a:prstGeom>
          <a:solidFill>
            <a:srgbClr val="B4B4F8"/>
          </a:solidFill>
          <a:ln>
            <a:solidFill>
              <a:srgbClr val="2A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196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97D5-D6B4-62CC-9922-CA66499D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274" y="390104"/>
            <a:ext cx="7709926" cy="3157080"/>
          </a:xfrm>
          <a:noFill/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CA" sz="9600" b="1" kern="1400" spc="-50" dirty="0">
                <a:solidFill>
                  <a:srgbClr val="2A2B2A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rgbClr val="141B4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DB35-8D25-C1EB-6B11-B760688BC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274" y="3429000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kern="1400" spc="-5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6FEA8-CD55-CBD2-6B53-4B79B1AF5BBE}"/>
              </a:ext>
            </a:extLst>
          </p:cNvPr>
          <p:cNvSpPr txBox="1"/>
          <p:nvPr/>
        </p:nvSpPr>
        <p:spPr>
          <a:xfrm>
            <a:off x="1053076" y="402853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PrBurns@Sarepta.com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00768-25BB-DBF7-FF66-7F911208E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12" y="1833217"/>
            <a:ext cx="2759765" cy="319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01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E3A2586-D474-65F2-FCC7-22F526743E9A}"/>
              </a:ext>
            </a:extLst>
          </p:cNvPr>
          <p:cNvSpPr/>
          <p:nvPr/>
        </p:nvSpPr>
        <p:spPr>
          <a:xfrm>
            <a:off x="-1" y="0"/>
            <a:ext cx="12192001" cy="1089651"/>
          </a:xfrm>
          <a:prstGeom prst="rect">
            <a:avLst/>
          </a:prstGeom>
          <a:solidFill>
            <a:srgbClr val="B4B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6C6D0-E438-4EA4-927E-D5D038AE9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Acknowledgements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48CD-137A-4F03-A3A0-DEDEBCFB7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779" y="1389168"/>
            <a:ext cx="3093720" cy="3897045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PV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Mansi Bhatt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Ijeoma</a:t>
            </a: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Emenike</a:t>
            </a: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Mark Vivien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Ewa Wilk-</a:t>
            </a: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Durakiewicz</a:t>
            </a: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Tricia </a:t>
            </a: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O’donnell</a:t>
            </a: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Emanuel </a:t>
            </a: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Palatinsky</a:t>
            </a: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Joy Haugh</a:t>
            </a:r>
          </a:p>
          <a:p>
            <a:pPr>
              <a:spcBef>
                <a:spcPts val="100"/>
              </a:spcBef>
            </a:pPr>
            <a:endParaRPr lang="en-US" sz="1300" dirty="0"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Clinical development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Larry </a:t>
            </a: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Orogun</a:t>
            </a: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Darko Stevanovic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Fernanda Leal-</a:t>
            </a: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Pardinas</a:t>
            </a: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300" dirty="0">
              <a:solidFill>
                <a:srgbClr val="FFEAD0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Joseph Nash (Davis)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Rama Taraka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Kathleen Stenson</a:t>
            </a:r>
          </a:p>
        </p:txBody>
      </p:sp>
      <p:pic>
        <p:nvPicPr>
          <p:cNvPr id="1026" name="Picture 2" descr="Profile photo of Nathan Kosiba">
            <a:extLst>
              <a:ext uri="{FF2B5EF4-FFF2-40B4-BE49-F238E27FC236}">
                <a16:creationId xmlns:a16="http://schemas.microsoft.com/office/drawing/2014/main" id="{8AE52DA5-6109-46BF-BEE2-0A1F3B890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3284" r="17197" b="33469"/>
          <a:stretch/>
        </p:blipFill>
        <p:spPr bwMode="auto">
          <a:xfrm>
            <a:off x="10390593" y="2053843"/>
            <a:ext cx="1400044" cy="1427799"/>
          </a:xfrm>
          <a:prstGeom prst="ellipse">
            <a:avLst/>
          </a:prstGeom>
          <a:ln w="63500" cap="rnd">
            <a:solidFill>
              <a:srgbClr val="B4B4F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 of Maya Gans">
            <a:extLst>
              <a:ext uri="{FF2B5EF4-FFF2-40B4-BE49-F238E27FC236}">
                <a16:creationId xmlns:a16="http://schemas.microsoft.com/office/drawing/2014/main" id="{691A2D45-EAE3-4E8D-AB2B-4EC5B1E1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23" y="2003813"/>
            <a:ext cx="1428750" cy="1428750"/>
          </a:xfrm>
          <a:prstGeom prst="ellipse">
            <a:avLst/>
          </a:prstGeom>
          <a:ln w="63500" cap="rnd">
            <a:solidFill>
              <a:srgbClr val="B4B4F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8D4992E-3A17-4D4E-92FA-5C80D3A0C170}"/>
              </a:ext>
            </a:extLst>
          </p:cNvPr>
          <p:cNvSpPr txBox="1">
            <a:spLocks/>
          </p:cNvSpPr>
          <p:nvPr/>
        </p:nvSpPr>
        <p:spPr>
          <a:xfrm>
            <a:off x="3089269" y="1389168"/>
            <a:ext cx="3233297" cy="368841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5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Biometrics</a:t>
            </a:r>
            <a:r>
              <a:rPr lang="en-US" sz="1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Ariful</a:t>
            </a: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 Islam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Jing Li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Nina Garfinkel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Preston Burns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Xiao Ni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Eli Miller (</a:t>
            </a:r>
            <a:r>
              <a:rPr lang="en-US" sz="1300" dirty="0" err="1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Atorus</a:t>
            </a:r>
            <a:r>
              <a:rPr lang="en-US" sz="13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Jiwan Heo (</a:t>
            </a:r>
            <a:r>
              <a:rPr lang="en-US" sz="1300" dirty="0" err="1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Atorus</a:t>
            </a:r>
            <a:r>
              <a:rPr lang="en-US" sz="13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)</a:t>
            </a:r>
            <a:endParaRPr lang="en-US" dirty="0">
              <a:solidFill>
                <a:schemeClr val="bg1"/>
              </a:solidFill>
              <a:latin typeface="Century Gothic"/>
              <a:ea typeface="Calibri"/>
              <a:cs typeface="Calibri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Kent Ritchie (Atorus)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Kirsty Lauderdale (Atorus)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Maya Gans (Atorus)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Mike Stackhouse (</a:t>
            </a:r>
            <a:r>
              <a:rPr lang="en-US" sz="1300" dirty="0" err="1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Atorus</a:t>
            </a:r>
            <a:r>
              <a:rPr lang="en-US" sz="13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Nathan Kosiba (Davis)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5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Data</a:t>
            </a:r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Management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John Mullin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Keryn Corcoran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</a:rPr>
              <a:t>Karina Vera</a:t>
            </a:r>
          </a:p>
          <a:p>
            <a:pPr lvl="1">
              <a:spcBef>
                <a:spcPts val="100"/>
              </a:spcBef>
            </a:pPr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8885A-A974-6C3A-C9ED-48BF48703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696" y="3378859"/>
            <a:ext cx="1456377" cy="1424259"/>
          </a:xfrm>
          <a:prstGeom prst="ellipse">
            <a:avLst/>
          </a:prstGeom>
          <a:ln w="63500" cap="rnd">
            <a:solidFill>
              <a:srgbClr val="B4B4F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869B10-E35A-5A3B-98BE-0D5077C0793F}"/>
              </a:ext>
            </a:extLst>
          </p:cNvPr>
          <p:cNvSpPr txBox="1"/>
          <p:nvPr/>
        </p:nvSpPr>
        <p:spPr>
          <a:xfrm>
            <a:off x="6938814" y="4849801"/>
            <a:ext cx="13229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entury Gothic" panose="020B0502020202020204" pitchFamily="34" charset="0"/>
              </a:rPr>
              <a:t>Kent Ritchie</a:t>
            </a:r>
          </a:p>
          <a:p>
            <a:r>
              <a:rPr lang="en-US" sz="1350" baseline="30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Atorus</a:t>
            </a:r>
            <a:endParaRPr lang="en-US" sz="13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100666-80D5-1E6F-971B-B738D48CD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979" y="3340093"/>
            <a:ext cx="1456377" cy="1436126"/>
          </a:xfrm>
          <a:prstGeom prst="ellipse">
            <a:avLst/>
          </a:prstGeom>
          <a:ln w="63500" cap="rnd">
            <a:solidFill>
              <a:srgbClr val="B4B4F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FACA99-6583-61FD-05A1-564C9317B1FF}"/>
              </a:ext>
            </a:extLst>
          </p:cNvPr>
          <p:cNvSpPr txBox="1"/>
          <p:nvPr/>
        </p:nvSpPr>
        <p:spPr>
          <a:xfrm>
            <a:off x="9353178" y="4848770"/>
            <a:ext cx="13229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entury Gothic" panose="020B0502020202020204" pitchFamily="34" charset="0"/>
              </a:rPr>
              <a:t>Jiwan Heo</a:t>
            </a:r>
          </a:p>
          <a:p>
            <a:r>
              <a:rPr lang="en-US" sz="1350" baseline="30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Atorus</a:t>
            </a:r>
            <a:endParaRPr lang="en-US" sz="13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 descr="A picture containing human face, person, portrait, smile&#10;&#10;Description automatically generated">
            <a:extLst>
              <a:ext uri="{FF2B5EF4-FFF2-40B4-BE49-F238E27FC236}">
                <a16:creationId xmlns:a16="http://schemas.microsoft.com/office/drawing/2014/main" id="{692930A5-FBBA-7C5F-7259-1BBEE3F32B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8" y="4881338"/>
            <a:ext cx="1456377" cy="1424259"/>
          </a:xfrm>
          <a:prstGeom prst="ellipse">
            <a:avLst/>
          </a:prstGeom>
          <a:ln w="63500" cap="rnd">
            <a:solidFill>
              <a:srgbClr val="B4B4F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332B6-671B-82EF-9BD0-AC5F41ABD251}"/>
              </a:ext>
            </a:extLst>
          </p:cNvPr>
          <p:cNvSpPr txBox="1"/>
          <p:nvPr/>
        </p:nvSpPr>
        <p:spPr>
          <a:xfrm>
            <a:off x="7868918" y="6338165"/>
            <a:ext cx="16129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entury Gothic" panose="020B0502020202020204" pitchFamily="34" charset="0"/>
              </a:rPr>
              <a:t>Kirsty Lauderdale</a:t>
            </a:r>
          </a:p>
          <a:p>
            <a:r>
              <a:rPr lang="en-US" sz="1350" baseline="30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Atorus</a:t>
            </a:r>
            <a:endParaRPr lang="en-US" sz="13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E17E42-37D0-15F8-C340-0FE52724927D}"/>
              </a:ext>
            </a:extLst>
          </p:cNvPr>
          <p:cNvSpPr txBox="1"/>
          <p:nvPr/>
        </p:nvSpPr>
        <p:spPr>
          <a:xfrm>
            <a:off x="10325011" y="1668156"/>
            <a:ext cx="1456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entury Gothic" panose="020B0502020202020204" pitchFamily="34" charset="0"/>
              </a:rPr>
              <a:t>Nathan Kosiba</a:t>
            </a:r>
          </a:p>
          <a:p>
            <a:r>
              <a:rPr lang="en-US" sz="135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Davis</a:t>
            </a:r>
            <a:endParaRPr lang="en-US" sz="13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15507-07EF-8571-4D50-BC02CA6613B2}"/>
              </a:ext>
            </a:extLst>
          </p:cNvPr>
          <p:cNvSpPr txBox="1"/>
          <p:nvPr/>
        </p:nvSpPr>
        <p:spPr>
          <a:xfrm>
            <a:off x="7770387" y="1614287"/>
            <a:ext cx="1456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entury Gothic" panose="020B0502020202020204" pitchFamily="34" charset="0"/>
              </a:rPr>
              <a:t>Maya Gans</a:t>
            </a:r>
            <a:endParaRPr lang="en-US" sz="1350" baseline="30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350" baseline="30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Atorus</a:t>
            </a:r>
            <a:endParaRPr lang="en-US" sz="13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4787C-07A0-4E7E-3B3A-667DDAD61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598" y="2110333"/>
            <a:ext cx="1400045" cy="1385055"/>
          </a:xfrm>
          <a:prstGeom prst="ellipse">
            <a:avLst/>
          </a:prstGeom>
          <a:ln w="63500" cap="rnd">
            <a:solidFill>
              <a:srgbClr val="B4B4F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0B496-599D-0C67-DE8E-0B350B1E0F35}"/>
              </a:ext>
            </a:extLst>
          </p:cNvPr>
          <p:cNvSpPr txBox="1"/>
          <p:nvPr/>
        </p:nvSpPr>
        <p:spPr>
          <a:xfrm>
            <a:off x="5623943" y="1699381"/>
            <a:ext cx="14563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entury Gothic" panose="020B0502020202020204" pitchFamily="34" charset="0"/>
              </a:rPr>
              <a:t>Xiao Ni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73301-D7FA-9667-0C3A-8506082F050C}"/>
              </a:ext>
            </a:extLst>
          </p:cNvPr>
          <p:cNvSpPr txBox="1"/>
          <p:nvPr/>
        </p:nvSpPr>
        <p:spPr>
          <a:xfrm>
            <a:off x="5172654" y="1352461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B4F8"/>
                </a:solidFill>
                <a:latin typeface="Century Gothic" panose="020B0502020202020204" pitchFamily="34" charset="0"/>
              </a:rPr>
              <a:t>IDEA-R Leader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D7A1C4-75DF-0568-C398-F76D349693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304" y="5747465"/>
            <a:ext cx="1397958" cy="5819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BEA870-D923-142D-A9C0-6823A9D413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271" y="5601574"/>
            <a:ext cx="898122" cy="815794"/>
          </a:xfrm>
          <a:prstGeom prst="rect">
            <a:avLst/>
          </a:prstGeom>
        </p:spPr>
      </p:pic>
      <p:sp>
        <p:nvSpPr>
          <p:cNvPr id="27" name="Plus Sign 26">
            <a:extLst>
              <a:ext uri="{FF2B5EF4-FFF2-40B4-BE49-F238E27FC236}">
                <a16:creationId xmlns:a16="http://schemas.microsoft.com/office/drawing/2014/main" id="{6B605735-8537-987C-999A-73D9AD461130}"/>
              </a:ext>
            </a:extLst>
          </p:cNvPr>
          <p:cNvSpPr/>
          <p:nvPr/>
        </p:nvSpPr>
        <p:spPr>
          <a:xfrm>
            <a:off x="2329970" y="5740058"/>
            <a:ext cx="673592" cy="581983"/>
          </a:xfrm>
          <a:prstGeom prst="mathPlus">
            <a:avLst/>
          </a:prstGeom>
          <a:solidFill>
            <a:srgbClr val="B4B4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13501-277F-3021-7618-39393AF92368}"/>
              </a:ext>
            </a:extLst>
          </p:cNvPr>
          <p:cNvSpPr txBox="1"/>
          <p:nvPr/>
        </p:nvSpPr>
        <p:spPr>
          <a:xfrm>
            <a:off x="8017721" y="1207481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B4F8"/>
                </a:solidFill>
                <a:latin typeface="Century Gothic" panose="020B0502020202020204" pitchFamily="34" charset="0"/>
              </a:rPr>
              <a:t>Sarepta Data Scientists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07E6E-58F7-5AC5-C7F0-5B2FB7DCAC01}"/>
              </a:ext>
            </a:extLst>
          </p:cNvPr>
          <p:cNvSpPr txBox="1"/>
          <p:nvPr/>
        </p:nvSpPr>
        <p:spPr>
          <a:xfrm>
            <a:off x="10490966" y="6290383"/>
            <a:ext cx="14563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Century Gothic" panose="020B0502020202020204" pitchFamily="34" charset="0"/>
              </a:rPr>
              <a:t>Preston Burns</a:t>
            </a:r>
          </a:p>
        </p:txBody>
      </p:sp>
      <p:pic>
        <p:nvPicPr>
          <p:cNvPr id="21" name="Picture 2" descr="profile image">
            <a:extLst>
              <a:ext uri="{FF2B5EF4-FFF2-40B4-BE49-F238E27FC236}">
                <a16:creationId xmlns:a16="http://schemas.microsoft.com/office/drawing/2014/main" id="{F43EFA58-7856-D976-4FD0-B9D23A72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33" y="4818498"/>
            <a:ext cx="1456378" cy="1456378"/>
          </a:xfrm>
          <a:prstGeom prst="ellipse">
            <a:avLst/>
          </a:prstGeom>
          <a:ln w="63500" cap="rnd">
            <a:solidFill>
              <a:srgbClr val="B4B4F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7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FE1A82-E44E-67B4-BFA6-9947BC151AC1}"/>
              </a:ext>
            </a:extLst>
          </p:cNvPr>
          <p:cNvSpPr/>
          <p:nvPr/>
        </p:nvSpPr>
        <p:spPr>
          <a:xfrm>
            <a:off x="0" y="0"/>
            <a:ext cx="4379088" cy="6857999"/>
          </a:xfrm>
          <a:prstGeom prst="rect">
            <a:avLst/>
          </a:prstGeom>
          <a:solidFill>
            <a:srgbClr val="B4B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A73A8-E87D-4897-6EEB-75B40375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943859"/>
            <a:ext cx="4342435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Century Gothic" panose="020B0502020202020204" pitchFamily="34" charset="0"/>
              </a:rPr>
              <a:t>AGENDA</a:t>
            </a:r>
            <a:endParaRPr lang="en-US" sz="6000" b="1" dirty="0">
              <a:latin typeface="Century Gothic" panose="020B0502020202020204" pitchFamily="34" charset="0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91B9-8C04-8296-1CA5-A227BF4C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18" y="417717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A2B2A"/>
                </a:solidFill>
                <a:latin typeface="Avenir Next LT Pro Demi" panose="020B0704020202020204" pitchFamily="34" charset="0"/>
              </a:rPr>
              <a:t>Patient Profile: No Good Choices</a:t>
            </a:r>
          </a:p>
          <a:p>
            <a:pPr marL="0" indent="0">
              <a:buNone/>
            </a:pPr>
            <a:endParaRPr lang="en-US" sz="2000" dirty="0">
              <a:solidFill>
                <a:srgbClr val="2A2B2A"/>
              </a:solidFill>
              <a:latin typeface="Avenir Next LT Pro Demi" panose="020B07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A2B2A"/>
                </a:solidFill>
                <a:latin typeface="Courier New"/>
                <a:cs typeface="Courier New"/>
              </a:rPr>
              <a:t>ctpatprofile</a:t>
            </a:r>
            <a:r>
              <a:rPr lang="en-US" sz="2000" b="1" dirty="0">
                <a:solidFill>
                  <a:srgbClr val="2A2B2A"/>
                </a:solidFill>
                <a:latin typeface="Avenir Next LT Pro Demi"/>
              </a:rPr>
              <a:t>:</a:t>
            </a:r>
            <a:r>
              <a:rPr lang="en-US" sz="2000" dirty="0">
                <a:solidFill>
                  <a:srgbClr val="2A2B2A"/>
                </a:solidFill>
                <a:latin typeface="Avenir Next LT Pro Demi"/>
              </a:rPr>
              <a:t> R Shiny + Raw Data Pipeline</a:t>
            </a:r>
          </a:p>
          <a:p>
            <a:pPr marL="0" indent="0">
              <a:buNone/>
            </a:pPr>
            <a:endParaRPr lang="en-US" sz="2000" dirty="0">
              <a:solidFill>
                <a:srgbClr val="2A2B2A"/>
              </a:solidFill>
              <a:latin typeface="Avenir Next LT Pro Demi" panose="020B0704020202020204" pitchFamily="34" charset="0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A2B2A"/>
                </a:solidFill>
                <a:latin typeface="Avenir Next LT Pro Demi" panose="020B0704020202020204" pitchFamily="34" charset="0"/>
              </a:rPr>
              <a:t>Design Principles</a:t>
            </a:r>
          </a:p>
          <a:p>
            <a:pPr marL="0" indent="0">
              <a:buNone/>
            </a:pPr>
            <a:endParaRPr lang="en-US" sz="2000" dirty="0">
              <a:solidFill>
                <a:srgbClr val="2A2B2A"/>
              </a:solidFill>
              <a:latin typeface="Avenir Next LT Pro Demi" panose="020B0704020202020204" pitchFamily="34" charset="0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A2B2A"/>
                </a:solidFill>
                <a:latin typeface="Avenir Next LT Pro Demi"/>
              </a:rPr>
              <a:t>Intuitive User Interfaces</a:t>
            </a:r>
            <a:endParaRPr lang="en-US" sz="2000" dirty="0">
              <a:solidFill>
                <a:srgbClr val="2A2B2A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rgbClr val="2A2B2A"/>
              </a:solidFill>
              <a:latin typeface="Avenir Next LT Pro Demi" panose="020B07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A2B2A"/>
                </a:solidFill>
                <a:latin typeface="Avenir Next LT Pro Demi" panose="020B0704020202020204" pitchFamily="34" charset="0"/>
              </a:rPr>
              <a:t>Flexible YAML Application Configuration</a:t>
            </a:r>
          </a:p>
          <a:p>
            <a:pPr marL="0" indent="0">
              <a:buNone/>
            </a:pPr>
            <a:endParaRPr lang="en-US" sz="2000" dirty="0">
              <a:solidFill>
                <a:srgbClr val="2A2B2A"/>
              </a:solidFill>
              <a:latin typeface="Avenir Next LT Pro Demi" panose="020B07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A2B2A"/>
                </a:solidFill>
                <a:latin typeface="Avenir Next LT Pro Demi" panose="020B0704020202020204" pitchFamily="34" charset="0"/>
              </a:rPr>
              <a:t>Enabling Communication</a:t>
            </a:r>
          </a:p>
          <a:p>
            <a:pPr marL="0" indent="0">
              <a:buNone/>
            </a:pPr>
            <a:endParaRPr lang="en-US" sz="2000" dirty="0">
              <a:solidFill>
                <a:srgbClr val="2A2B2A"/>
              </a:solidFill>
              <a:latin typeface="Avenir Next LT Pro Demi" panose="020B07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A2B2A"/>
                </a:solidFill>
                <a:latin typeface="Avenir Next LT Pro Demi"/>
              </a:rPr>
              <a:t>Parallel PDF Generation</a:t>
            </a:r>
          </a:p>
          <a:p>
            <a:pPr marL="0" indent="0">
              <a:buNone/>
            </a:pPr>
            <a:endParaRPr lang="en-US" sz="2000" dirty="0">
              <a:solidFill>
                <a:srgbClr val="2A2B2A"/>
              </a:solidFill>
              <a:latin typeface="Avenir Next LT Pro Dem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A2B2A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Tomorrow: One-Stop Shop</a:t>
            </a:r>
          </a:p>
        </p:txBody>
      </p:sp>
    </p:spTree>
    <p:extLst>
      <p:ext uri="{BB962C8B-B14F-4D97-AF65-F5344CB8AC3E}">
        <p14:creationId xmlns:p14="http://schemas.microsoft.com/office/powerpoint/2010/main" val="368217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Up Arrow 4">
            <a:extLst>
              <a:ext uri="{FF2B5EF4-FFF2-40B4-BE49-F238E27FC236}">
                <a16:creationId xmlns:a16="http://schemas.microsoft.com/office/drawing/2014/main" id="{B24A4DD7-0AE6-A40B-C4F9-B102958950EB}"/>
              </a:ext>
            </a:extLst>
          </p:cNvPr>
          <p:cNvSpPr txBox="1"/>
          <p:nvPr/>
        </p:nvSpPr>
        <p:spPr>
          <a:xfrm>
            <a:off x="632085" y="706958"/>
            <a:ext cx="10927829" cy="2444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0472" tIns="220472" rIns="220472" bIns="220472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B4B4F8"/>
                </a:solidFill>
                <a:latin typeface="Century Gothic" panose="020B0502020202020204" pitchFamily="34" charset="0"/>
              </a:rPr>
              <a:t>Rare Disease Biotech with Complex Safety Rules:</a:t>
            </a:r>
          </a:p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000" kern="1200" dirty="0">
                <a:solidFill>
                  <a:srgbClr val="B4B4F8"/>
                </a:solidFill>
                <a:latin typeface="Century Gothic" panose="020B0502020202020204" pitchFamily="34" charset="0"/>
              </a:rPr>
              <a:t> Patient Profiles Very Important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11C935-B19B-657A-B35C-C137C8A818CE}"/>
              </a:ext>
            </a:extLst>
          </p:cNvPr>
          <p:cNvGrpSpPr/>
          <p:nvPr/>
        </p:nvGrpSpPr>
        <p:grpSpPr>
          <a:xfrm>
            <a:off x="508795" y="2621652"/>
            <a:ext cx="10927829" cy="863374"/>
            <a:chOff x="0" y="2530579"/>
            <a:chExt cx="10927829" cy="1660334"/>
          </a:xfrm>
          <a:solidFill>
            <a:srgbClr val="B4B4F8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DDBB24-DA3E-6A8B-7138-162E915DF237}"/>
                </a:ext>
              </a:extLst>
            </p:cNvPr>
            <p:cNvSpPr/>
            <p:nvPr/>
          </p:nvSpPr>
          <p:spPr>
            <a:xfrm>
              <a:off x="0" y="2530579"/>
              <a:ext cx="10927829" cy="1660334"/>
            </a:xfrm>
            <a:prstGeom prst="rect">
              <a:avLst/>
            </a:prstGeom>
            <a:grpFill/>
            <a:ln w="38100">
              <a:solidFill>
                <a:srgbClr val="B4B4F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EB173F-0F18-D481-EB9A-7193E3E85BDC}"/>
                </a:ext>
              </a:extLst>
            </p:cNvPr>
            <p:cNvSpPr txBox="1"/>
            <p:nvPr/>
          </p:nvSpPr>
          <p:spPr>
            <a:xfrm>
              <a:off x="176040" y="2912456"/>
              <a:ext cx="10575641" cy="896580"/>
            </a:xfrm>
            <a:prstGeom prst="rect">
              <a:avLst/>
            </a:prstGeom>
            <a:grpFill/>
            <a:ln w="38100">
              <a:solidFill>
                <a:srgbClr val="B4B4F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>
                  <a:solidFill>
                    <a:srgbClr val="141B41"/>
                  </a:solidFill>
                  <a:latin typeface="Century Gothic" panose="020B0502020202020204" pitchFamily="34" charset="0"/>
                </a:rPr>
                <a:t>Historical Options: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1D12C-9D51-D669-F1C5-0EA22E64A721}"/>
              </a:ext>
            </a:extLst>
          </p:cNvPr>
          <p:cNvGrpSpPr/>
          <p:nvPr/>
        </p:nvGrpSpPr>
        <p:grpSpPr>
          <a:xfrm>
            <a:off x="508686" y="3485025"/>
            <a:ext cx="5463914" cy="1340371"/>
            <a:chOff x="0" y="3393953"/>
            <a:chExt cx="5463914" cy="763753"/>
          </a:xfrm>
          <a:noFill/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23D9DA-24B4-9EF8-FC1D-1F3331D20BCA}"/>
                </a:ext>
              </a:extLst>
            </p:cNvPr>
            <p:cNvSpPr/>
            <p:nvPr/>
          </p:nvSpPr>
          <p:spPr>
            <a:xfrm>
              <a:off x="0" y="3393953"/>
              <a:ext cx="5463914" cy="763753"/>
            </a:xfrm>
            <a:prstGeom prst="rect">
              <a:avLst/>
            </a:prstGeom>
            <a:grpFill/>
            <a:ln w="38100"/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CBB068-462D-4E3D-426C-675DF4380568}"/>
                </a:ext>
              </a:extLst>
            </p:cNvPr>
            <p:cNvSpPr txBox="1"/>
            <p:nvPr/>
          </p:nvSpPr>
          <p:spPr>
            <a:xfrm>
              <a:off x="0" y="3393953"/>
              <a:ext cx="5463914" cy="763753"/>
            </a:xfrm>
            <a:prstGeom prst="rect">
              <a:avLst/>
            </a:prstGeom>
            <a:grpFill/>
            <a:ln w="38100">
              <a:solidFill>
                <a:srgbClr val="B4B4F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26670" rIns="149352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Expensive and requires </a:t>
              </a:r>
              <a:r>
                <a:rPr lang="en-US" sz="2000" kern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cdisc</a:t>
              </a:r>
              <a:r>
                <a:rPr lang="en-US" sz="2000" kern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derivations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(internal + external vendors)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88E3245-B70A-50B3-E61E-24499CAA8F9C}"/>
              </a:ext>
            </a:extLst>
          </p:cNvPr>
          <p:cNvSpPr txBox="1"/>
          <p:nvPr/>
        </p:nvSpPr>
        <p:spPr>
          <a:xfrm>
            <a:off x="5972655" y="3485025"/>
            <a:ext cx="5463914" cy="1340371"/>
          </a:xfrm>
          <a:prstGeom prst="rect">
            <a:avLst/>
          </a:prstGeom>
          <a:noFill/>
          <a:ln w="38100">
            <a:solidFill>
              <a:srgbClr val="B4B4F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26670" rIns="149352" bIns="2667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solidFill>
                  <a:schemeClr val="bg1"/>
                </a:solidFill>
                <a:latin typeface="Century Gothic" panose="020B0502020202020204" pitchFamily="34" charset="0"/>
              </a:rPr>
              <a:t>Laborious, error-prone, or static</a:t>
            </a:r>
          </a:p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solidFill>
                  <a:schemeClr val="bg1"/>
                </a:solidFill>
                <a:latin typeface="Century Gothic" panose="020B0502020202020204" pitchFamily="34" charset="0"/>
              </a:rPr>
              <a:t> (internal prog/DM)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A589D69-F8CD-C2B5-3B24-CB6767333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741126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92AD76-8FBB-4D4E-1C02-5B3D5E05A1A7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E0050-668E-9A7C-FEED-B24F74A1B0F3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latin typeface="Century Gothic"/>
              </a:rPr>
              <a:t>ctpatprofile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774D1-FABF-6E20-9776-ED7DF43E6631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E27E92-7591-6594-3A37-B1B7D89395C9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C0F789-FC95-3C3E-2509-C75E42468CD8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564E1-BF07-0977-C3CC-5414189FE4B9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49579-4041-2EEB-8043-94F06ADF9277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DDA6E-3FAE-8177-88BE-B40A3B12C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9862" y="4550283"/>
            <a:ext cx="3416877" cy="1729770"/>
          </a:xfrm>
          <a:prstGeom prst="rect">
            <a:avLst/>
          </a:prstGeom>
        </p:spPr>
      </p:pic>
      <p:pic>
        <p:nvPicPr>
          <p:cNvPr id="8" name="Picture 7" descr="A green sign with white text and a door&#10;&#10;Description automatically generated">
            <a:extLst>
              <a:ext uri="{FF2B5EF4-FFF2-40B4-BE49-F238E27FC236}">
                <a16:creationId xmlns:a16="http://schemas.microsoft.com/office/drawing/2014/main" id="{6D29D44F-1686-C782-9AB4-CB1B4F464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04612" y="4656943"/>
            <a:ext cx="1217666" cy="684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BCCA2F-8D52-FCE7-3197-A81D94CB08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59" y="4550283"/>
            <a:ext cx="2712967" cy="1745098"/>
          </a:xfrm>
          <a:prstGeom prst="rect">
            <a:avLst/>
          </a:prstGeom>
        </p:spPr>
      </p:pic>
      <p:pic>
        <p:nvPicPr>
          <p:cNvPr id="1026" name="Picture 2" descr="SAS Institute - Wikipedia">
            <a:extLst>
              <a:ext uri="{FF2B5EF4-FFF2-40B4-BE49-F238E27FC236}">
                <a16:creationId xmlns:a16="http://schemas.microsoft.com/office/drawing/2014/main" id="{9D92461E-2640-F7B4-25BD-B1D87774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30" y="4667528"/>
            <a:ext cx="671457" cy="2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DISC | Clear Data. Clear Impact.">
            <a:extLst>
              <a:ext uri="{FF2B5EF4-FFF2-40B4-BE49-F238E27FC236}">
                <a16:creationId xmlns:a16="http://schemas.microsoft.com/office/drawing/2014/main" id="{E74C57C2-6C4F-1484-9638-1A69C2FA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13" y="4628920"/>
            <a:ext cx="671456" cy="35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7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647F-BFBC-7248-C0BC-F5A648F3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9" y="5746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B4B4F8"/>
                </a:solidFill>
                <a:latin typeface="Century Gothic" panose="020B0502020202020204" pitchFamily="34" charset="0"/>
              </a:rPr>
              <a:t>ctpatprofile</a:t>
            </a:r>
            <a:r>
              <a:rPr lang="en-US" sz="3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: </a:t>
            </a:r>
            <a:br>
              <a:rPr lang="en-US" sz="3000" dirty="0">
                <a:latin typeface="Century Gothic" panose="020B0502020202020204" pitchFamily="34" charset="0"/>
              </a:rPr>
            </a:br>
            <a:r>
              <a:rPr lang="en-US" sz="3000" dirty="0">
                <a:latin typeface="Century Gothic" panose="020B0502020202020204" pitchFamily="34" charset="0"/>
              </a:rPr>
              <a:t>R Shiny + Raw Data Pipeline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AAFCDF3-C78E-18B5-F6F3-55A7737B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64" y="2532257"/>
            <a:ext cx="4852505" cy="2619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End-to-end</a:t>
            </a:r>
            <a:r>
              <a:rPr lang="en-US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self-service</a:t>
            </a:r>
            <a:r>
              <a:rPr lang="en-US" sz="2000" dirty="0">
                <a:latin typeface="Century Gothic" panose="020B0502020202020204" pitchFamily="34" charset="0"/>
              </a:rPr>
              <a:t>, e.g. DM refresh data in Box and export PDF patient profiles </a:t>
            </a:r>
            <a:r>
              <a:rPr lang="en-US" sz="2000" b="1" dirty="0">
                <a:solidFill>
                  <a:srgbClr val="B4B4F8"/>
                </a:solidFill>
                <a:latin typeface="Century Gothic" panose="020B0502020202020204" pitchFamily="34" charset="0"/>
              </a:rPr>
              <a:t>on demand</a:t>
            </a:r>
          </a:p>
          <a:p>
            <a:pPr marL="0" indent="0">
              <a:buNone/>
            </a:pPr>
            <a:endParaRPr lang="en-US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Dynamically query patients on the fly</a:t>
            </a:r>
          </a:p>
          <a:p>
            <a:pPr marL="0" indent="0">
              <a:buNone/>
            </a:pPr>
            <a:endParaRPr lang="en-US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Eliminate patient-to-patient manual repetitive work through automation in Shiny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5AF7EF4-201F-FA48-738C-7235B35C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295924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0CA68A7F-9649-6B9C-EFC0-B539BA4FF184}"/>
              </a:ext>
            </a:extLst>
          </p:cNvPr>
          <p:cNvGrpSpPr/>
          <p:nvPr/>
        </p:nvGrpSpPr>
        <p:grpSpPr>
          <a:xfrm>
            <a:off x="5287926" y="719666"/>
            <a:ext cx="7326550" cy="4745469"/>
            <a:chOff x="4486476" y="719666"/>
            <a:chExt cx="8128000" cy="5418667"/>
          </a:xfrm>
        </p:grpSpPr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D97699B-55D8-2F41-06F6-F1F3D40F01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5077063"/>
                </p:ext>
              </p:extLst>
            </p:nvPr>
          </p:nvGraphicFramePr>
          <p:xfrm>
            <a:off x="4486476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770730-4BB1-81A2-F3F0-A5410FFFCF4D}"/>
                </a:ext>
              </a:extLst>
            </p:cNvPr>
            <p:cNvSpPr txBox="1"/>
            <p:nvPr/>
          </p:nvSpPr>
          <p:spPr>
            <a:xfrm>
              <a:off x="7170777" y="2109225"/>
              <a:ext cx="2822605" cy="4920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entury Gothic" panose="020B0502020202020204" pitchFamily="34" charset="0"/>
                </a:rPr>
                <a:t>PV/DM Workflow 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7FC78F-228A-A98F-4137-D66C3237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89127" y="2928031"/>
              <a:ext cx="2758695" cy="16976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24F12-CE6C-CBAD-5ABC-ACCF935CA90C}"/>
                </a:ext>
              </a:extLst>
            </p:cNvPr>
            <p:cNvSpPr txBox="1"/>
            <p:nvPr/>
          </p:nvSpPr>
          <p:spPr>
            <a:xfrm>
              <a:off x="6804807" y="2434078"/>
              <a:ext cx="3539283" cy="421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entury Gothic" panose="020B0502020202020204" pitchFamily="34" charset="0"/>
                </a:rPr>
                <a:t>Printable Patient Profile PDF</a:t>
              </a:r>
            </a:p>
          </p:txBody>
        </p:sp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AC6F67FC-3428-0ACE-7FAF-47C98ABA5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83078" y="5645110"/>
              <a:ext cx="435033" cy="435033"/>
            </a:xfrm>
            <a:prstGeom prst="rect">
              <a:avLst/>
            </a:prstGeom>
          </p:spPr>
        </p:pic>
        <p:pic>
          <p:nvPicPr>
            <p:cNvPr id="31" name="Graphic 30" descr="Table with solid fill">
              <a:extLst>
                <a:ext uri="{FF2B5EF4-FFF2-40B4-BE49-F238E27FC236}">
                  <a16:creationId xmlns:a16="http://schemas.microsoft.com/office/drawing/2014/main" id="{A56D3F55-A416-17E3-038B-91466EACE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38105" y="1493319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Settings with solid fill">
              <a:extLst>
                <a:ext uri="{FF2B5EF4-FFF2-40B4-BE49-F238E27FC236}">
                  <a16:creationId xmlns:a16="http://schemas.microsoft.com/office/drawing/2014/main" id="{6E82D6F3-5E1A-9C7E-54EE-B7616AE36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670324" y="3555261"/>
              <a:ext cx="410930" cy="410930"/>
            </a:xfrm>
            <a:prstGeom prst="rect">
              <a:avLst/>
            </a:prstGeom>
          </p:spPr>
        </p:pic>
        <p:pic>
          <p:nvPicPr>
            <p:cNvPr id="33" name="Graphic 32" descr="Settings with solid fill">
              <a:extLst>
                <a:ext uri="{FF2B5EF4-FFF2-40B4-BE49-F238E27FC236}">
                  <a16:creationId xmlns:a16="http://schemas.microsoft.com/office/drawing/2014/main" id="{084D8471-2D63-58AA-6CBA-75B2F90D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04189" y="5727403"/>
              <a:ext cx="410930" cy="410930"/>
            </a:xfrm>
            <a:prstGeom prst="rect">
              <a:avLst/>
            </a:prstGeom>
          </p:spPr>
        </p:pic>
        <p:pic>
          <p:nvPicPr>
            <p:cNvPr id="34" name="Graphic 33" descr="Download with solid fill">
              <a:extLst>
                <a:ext uri="{FF2B5EF4-FFF2-40B4-BE49-F238E27FC236}">
                  <a16:creationId xmlns:a16="http://schemas.microsoft.com/office/drawing/2014/main" id="{2727A78A-61D3-D524-C8E6-A2E16305B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05442" y="3555261"/>
              <a:ext cx="403932" cy="403932"/>
            </a:xfrm>
            <a:prstGeom prst="rect">
              <a:avLst/>
            </a:prstGeom>
          </p:spPr>
        </p:pic>
        <p:pic>
          <p:nvPicPr>
            <p:cNvPr id="35" name="Graphic 34" descr="Download with solid fill">
              <a:extLst>
                <a:ext uri="{FF2B5EF4-FFF2-40B4-BE49-F238E27FC236}">
                  <a16:creationId xmlns:a16="http://schemas.microsoft.com/office/drawing/2014/main" id="{CA5AE338-AC44-8AEB-B4FF-6028652E2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014179" y="1705293"/>
              <a:ext cx="403932" cy="40393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6001CFF-283F-5A05-EC28-6749BC0157B5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86FE6-3C3D-07C4-E40E-AAD2C1A2B450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latin typeface="Century Gothic"/>
              </a:rPr>
              <a:t>ctpatprofile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2A739-43D3-5D8E-97A5-C6DB52C5434A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888EE-79FE-60F0-410B-DAC1DB575866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7AA9-5BE7-04DA-70C5-050B1E3B8D8F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7B0F4-B540-6D63-341C-3F6E409515CC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6CFE70-660B-2291-81E4-4B4D5E9B54C1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</p:spTree>
    <p:extLst>
      <p:ext uri="{BB962C8B-B14F-4D97-AF65-F5344CB8AC3E}">
        <p14:creationId xmlns:p14="http://schemas.microsoft.com/office/powerpoint/2010/main" val="113887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B109FDFD-1015-3959-967F-58560057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79" y="1667566"/>
            <a:ext cx="2759765" cy="319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06E5E-884F-F527-7B03-30F95E58884B}"/>
              </a:ext>
            </a:extLst>
          </p:cNvPr>
          <p:cNvSpPr txBox="1"/>
          <p:nvPr/>
        </p:nvSpPr>
        <p:spPr>
          <a:xfrm>
            <a:off x="5943600" y="2209800"/>
            <a:ext cx="430033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B4B4F8"/>
                </a:solidFill>
                <a:latin typeface="Century Gothic" panose="020B0502020202020204" pitchFamily="34" charset="0"/>
                <a:cs typeface="Arial"/>
              </a:rPr>
              <a:t>Built as an application framework​</a:t>
            </a:r>
            <a:endParaRPr lang="en-US" sz="2000" dirty="0">
              <a:solidFill>
                <a:srgbClr val="B4B4F8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rgbClr val="B4B4F8"/>
              </a:solidFill>
              <a:latin typeface="Century Gothic" panose="020B0502020202020204" pitchFamily="34" charset="0"/>
              <a:cs typeface="Arial"/>
            </a:endParaRPr>
          </a:p>
          <a:p>
            <a:r>
              <a:rPr lang="en-US" sz="2000" dirty="0">
                <a:solidFill>
                  <a:srgbClr val="B4B4F8"/>
                </a:solidFill>
                <a:latin typeface="Century Gothic" panose="020B0502020202020204" pitchFamily="34" charset="0"/>
                <a:cs typeface="Arial"/>
              </a:rPr>
              <a:t>Extensible feature list​</a:t>
            </a:r>
          </a:p>
          <a:p>
            <a:endParaRPr lang="en-US" sz="2000" dirty="0">
              <a:solidFill>
                <a:srgbClr val="B4B4F8"/>
              </a:solidFill>
              <a:latin typeface="Century Gothic" panose="020B0502020202020204" pitchFamily="34" charset="0"/>
              <a:cs typeface="Arial"/>
            </a:endParaRPr>
          </a:p>
          <a:p>
            <a:r>
              <a:rPr lang="en-US" sz="2000" dirty="0">
                <a:solidFill>
                  <a:srgbClr val="B4B4F8"/>
                </a:solidFill>
                <a:latin typeface="Century Gothic" panose="020B0502020202020204" pitchFamily="34" charset="0"/>
                <a:cs typeface="Arial"/>
              </a:rPr>
              <a:t>Modular design​</a:t>
            </a:r>
          </a:p>
          <a:p>
            <a:pPr>
              <a:buChar char="•"/>
            </a:pPr>
            <a:endParaRPr lang="en-US" sz="2000" dirty="0">
              <a:solidFill>
                <a:srgbClr val="B4B4F8"/>
              </a:solidFill>
              <a:latin typeface="Century Gothic" panose="020B0502020202020204" pitchFamily="34" charset="0"/>
              <a:cs typeface="Arial"/>
            </a:endParaRPr>
          </a:p>
          <a:p>
            <a:r>
              <a:rPr lang="en-US" sz="2000" dirty="0">
                <a:solidFill>
                  <a:srgbClr val="B4B4F8"/>
                </a:solidFill>
                <a:latin typeface="Century Gothic" panose="020B0502020202020204" pitchFamily="34" charset="0"/>
                <a:cs typeface="Arial"/>
              </a:rPr>
              <a:t>Designed to be used for many studies​</a:t>
            </a:r>
          </a:p>
          <a:p>
            <a:endParaRPr lang="en-US" sz="2000" dirty="0">
              <a:solidFill>
                <a:srgbClr val="B4B4F8"/>
              </a:solidFill>
              <a:latin typeface="Century Gothic" panose="020B0502020202020204" pitchFamily="34" charset="0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6910A4-DF5E-B69C-B5B7-CC55E210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210" y="1210895"/>
            <a:ext cx="9147082" cy="817553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cs typeface="Calibri Light"/>
              </a:rPr>
              <a:t>Design Principles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cs typeface="Calibri Light"/>
            </a:endParaRPr>
          </a:p>
        </p:txBody>
      </p:sp>
      <p:pic>
        <p:nvPicPr>
          <p:cNvPr id="11" name="Graphic 14" descr="Checkmark with solid fill">
            <a:extLst>
              <a:ext uri="{FF2B5EF4-FFF2-40B4-BE49-F238E27FC236}">
                <a16:creationId xmlns:a16="http://schemas.microsoft.com/office/drawing/2014/main" id="{685917DC-137B-478E-D047-FA006359D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370" y="2213113"/>
            <a:ext cx="367748" cy="367748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471997D-2464-A0B5-9C99-CC29F6D50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370" y="2875721"/>
            <a:ext cx="367748" cy="367748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FAC8EBFB-6C65-6631-EB7F-2F6F3D07D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370" y="3430655"/>
            <a:ext cx="367748" cy="367748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DCA11845-10C4-77F1-6A22-7F29D5875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370" y="4068416"/>
            <a:ext cx="367748" cy="367748"/>
          </a:xfrm>
          <a:prstGeom prst="rect">
            <a:avLst/>
          </a:prstGeom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76806531-C5E1-E138-05CF-C291FF59A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612652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ED9649-564E-DA6C-ACE3-5A551FB3EA33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92FA3-6DEC-397F-E422-4A3776CAE221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latin typeface="Century Gothic"/>
              </a:rPr>
              <a:t>ctpatprofile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0CD31-7463-4EC1-B763-A9025519F60A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E2385-5F0B-ACBE-6479-D4A7B983A509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EF25F-3471-2CF7-90DE-BCF94D9DE7C8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03AFC-2AD2-D75D-D3D3-01284ED6AE38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FA164A-BC7A-41F9-EBDF-D4F18BB87A0D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</p:spTree>
    <p:extLst>
      <p:ext uri="{BB962C8B-B14F-4D97-AF65-F5344CB8AC3E}">
        <p14:creationId xmlns:p14="http://schemas.microsoft.com/office/powerpoint/2010/main" val="328016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4509-CBFA-CB09-74F9-DC83AC6B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29159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4B4F8"/>
                </a:solidFill>
                <a:latin typeface="Century Gothic" panose="020B0502020202020204" pitchFamily="34" charset="0"/>
              </a:rPr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37EEB-113D-42C0-6BA9-9D9E6914FB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771" y="758280"/>
            <a:ext cx="10972800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A Variable Selection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F20EE-7EE5-4F54-A424-92022238E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85597" y="439259"/>
            <a:ext cx="2564423" cy="561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Interactively switch between variable names and labels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Tooltips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Click and Drag to reorder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Interactive example listing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Minimalist button design 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Easily switch between domains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A4329E-3856-018E-430E-BF2BBD37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9" y="1769582"/>
            <a:ext cx="7373454" cy="29627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28668-BA16-AFDB-A412-C97F92F4358D}"/>
              </a:ext>
            </a:extLst>
          </p:cNvPr>
          <p:cNvSpPr txBox="1"/>
          <p:nvPr/>
        </p:nvSpPr>
        <p:spPr>
          <a:xfrm>
            <a:off x="3763294" y="3851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B68670-1A5E-F9BF-3045-462C9CC3E71A}"/>
              </a:ext>
            </a:extLst>
          </p:cNvPr>
          <p:cNvSpPr/>
          <p:nvPr/>
        </p:nvSpPr>
        <p:spPr>
          <a:xfrm>
            <a:off x="689780" y="4142828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3E5148-53AE-9FAE-47DB-1C0AA0EE9C59}"/>
              </a:ext>
            </a:extLst>
          </p:cNvPr>
          <p:cNvSpPr/>
          <p:nvPr/>
        </p:nvSpPr>
        <p:spPr>
          <a:xfrm>
            <a:off x="1471362" y="2947167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A50350-4480-7014-9935-26CD02DA2B8F}"/>
              </a:ext>
            </a:extLst>
          </p:cNvPr>
          <p:cNvSpPr/>
          <p:nvPr/>
        </p:nvSpPr>
        <p:spPr>
          <a:xfrm>
            <a:off x="3677470" y="3851562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8285B3-CAF1-A048-F527-171D0B058129}"/>
              </a:ext>
            </a:extLst>
          </p:cNvPr>
          <p:cNvSpPr/>
          <p:nvPr/>
        </p:nvSpPr>
        <p:spPr>
          <a:xfrm>
            <a:off x="3677469" y="1761632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EED0E6-8EEA-5852-2D3A-C660F1205448}"/>
              </a:ext>
            </a:extLst>
          </p:cNvPr>
          <p:cNvSpPr/>
          <p:nvPr/>
        </p:nvSpPr>
        <p:spPr>
          <a:xfrm>
            <a:off x="2660162" y="2395062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05204-87AD-23DE-CDED-93A4E93BA732}"/>
              </a:ext>
            </a:extLst>
          </p:cNvPr>
          <p:cNvSpPr/>
          <p:nvPr/>
        </p:nvSpPr>
        <p:spPr>
          <a:xfrm>
            <a:off x="2275153" y="1903098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CE94B9-9A3A-3CF7-D794-EEFF3F3EA228}"/>
              </a:ext>
            </a:extLst>
          </p:cNvPr>
          <p:cNvSpPr/>
          <p:nvPr/>
        </p:nvSpPr>
        <p:spPr>
          <a:xfrm>
            <a:off x="8355318" y="608612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8EC122-38A4-6717-C981-4A7A8400A140}"/>
              </a:ext>
            </a:extLst>
          </p:cNvPr>
          <p:cNvSpPr/>
          <p:nvPr/>
        </p:nvSpPr>
        <p:spPr>
          <a:xfrm>
            <a:off x="8355317" y="1586243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6D4D1A-B599-146B-AAC2-539CBDF0F20D}"/>
              </a:ext>
            </a:extLst>
          </p:cNvPr>
          <p:cNvSpPr/>
          <p:nvPr/>
        </p:nvSpPr>
        <p:spPr>
          <a:xfrm>
            <a:off x="8355316" y="2454785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27889F-2474-5A38-65A5-1CA404E51C8C}"/>
              </a:ext>
            </a:extLst>
          </p:cNvPr>
          <p:cNvSpPr/>
          <p:nvPr/>
        </p:nvSpPr>
        <p:spPr>
          <a:xfrm>
            <a:off x="8342108" y="3507578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3D5E5D-768F-DD6B-6B72-5632A21C73D3}"/>
              </a:ext>
            </a:extLst>
          </p:cNvPr>
          <p:cNvSpPr/>
          <p:nvPr/>
        </p:nvSpPr>
        <p:spPr>
          <a:xfrm>
            <a:off x="8342107" y="4485209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592AA7-6E63-2BDB-33E7-55EA63EDF4CD}"/>
              </a:ext>
            </a:extLst>
          </p:cNvPr>
          <p:cNvSpPr/>
          <p:nvPr/>
        </p:nvSpPr>
        <p:spPr>
          <a:xfrm>
            <a:off x="8342106" y="5428913"/>
            <a:ext cx="473333" cy="457200"/>
          </a:xfrm>
          <a:prstGeom prst="ellipse">
            <a:avLst/>
          </a:prstGeom>
          <a:solidFill>
            <a:srgbClr val="B4B4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6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2F080AEA-E3D5-CEAB-551F-CD2A7BDE0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292521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C5DB19-B3EA-BB38-82D8-551EC55C3050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F5D8C-AC20-69FA-3E71-329AFDD401CB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/>
              </a:rPr>
              <a:t>ctpatprofile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317E8-F792-418B-1A9D-E6C2B99ED344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2F9E0-38BC-3948-E1A1-407B9A06B871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E04C9-7B68-12AE-FF41-ED58E434C824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7CCA4-2F1E-9ACB-D109-C878B6D0280D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9392D-E388-A58A-73D4-EB99AED04582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</p:spTree>
    <p:extLst>
      <p:ext uri="{BB962C8B-B14F-4D97-AF65-F5344CB8AC3E}">
        <p14:creationId xmlns:p14="http://schemas.microsoft.com/office/powerpoint/2010/main" val="43317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FA3B17-A1F9-E4FA-7E74-0A542E90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53" y="1787652"/>
            <a:ext cx="2438400" cy="4398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20EEF-9F2B-27E9-9A40-A0E58C837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191" y="3203062"/>
            <a:ext cx="2497444" cy="9267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959D99-3E48-192F-FFD5-1F982C26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837" y="1530434"/>
            <a:ext cx="1907262" cy="47280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97D5DA-57FA-5345-3DA4-B969E253EEDC}"/>
              </a:ext>
            </a:extLst>
          </p:cNvPr>
          <p:cNvSpPr txBox="1"/>
          <p:nvPr/>
        </p:nvSpPr>
        <p:spPr>
          <a:xfrm>
            <a:off x="2127110" y="2794266"/>
            <a:ext cx="1487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App Config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FBF79-B622-1DE7-EA05-C343FAA560CA}"/>
              </a:ext>
            </a:extLst>
          </p:cNvPr>
          <p:cNvSpPr txBox="1"/>
          <p:nvPr/>
        </p:nvSpPr>
        <p:spPr>
          <a:xfrm>
            <a:off x="5050616" y="1345768"/>
            <a:ext cx="16193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Study Config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7B1533-B397-C133-45A3-DF33621C2703}"/>
              </a:ext>
            </a:extLst>
          </p:cNvPr>
          <p:cNvSpPr txBox="1"/>
          <p:nvPr/>
        </p:nvSpPr>
        <p:spPr>
          <a:xfrm>
            <a:off x="6530954" y="800757"/>
            <a:ext cx="40950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Domain &amp; Variable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Config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55FB3F-BCC7-3038-5B2D-4E99043630C4}"/>
              </a:ext>
            </a:extLst>
          </p:cNvPr>
          <p:cNvSpPr/>
          <p:nvPr/>
        </p:nvSpPr>
        <p:spPr>
          <a:xfrm>
            <a:off x="4201376" y="3443840"/>
            <a:ext cx="347812" cy="396836"/>
          </a:xfrm>
          <a:prstGeom prst="rightArrow">
            <a:avLst/>
          </a:prstGeom>
          <a:solidFill>
            <a:srgbClr val="B4B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7D90FEC-EF21-D3DD-626C-15FE1AFBB5EF}"/>
              </a:ext>
            </a:extLst>
          </p:cNvPr>
          <p:cNvSpPr/>
          <p:nvPr/>
        </p:nvSpPr>
        <p:spPr>
          <a:xfrm>
            <a:off x="7157063" y="3440058"/>
            <a:ext cx="347812" cy="396836"/>
          </a:xfrm>
          <a:prstGeom prst="rightArrow">
            <a:avLst/>
          </a:prstGeom>
          <a:solidFill>
            <a:srgbClr val="B4B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8BEBF36-8658-A5FF-AA66-F5940AB12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375353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18364C-B8A7-CA75-848B-A6AE1DEA6423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F781C-4CA0-65CF-AC98-FBBE980BEFD8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/>
              </a:rPr>
              <a:t>ctpatprofile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31AF3-230E-644E-EB6A-1FFA63C6B544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A1E4A-546C-742E-7EF0-AB004EDD8682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30C21-DD36-BF9A-5A83-247ABA8AE982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19D79-5F93-3A72-D878-097449359FED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E987A-F793-1362-500A-7C96DC44E819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19A12B5-9D2E-6A9E-115B-844979E9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29159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4B4F8"/>
                </a:solidFill>
                <a:latin typeface="Century Gothic" panose="020B0502020202020204" pitchFamily="34" charset="0"/>
              </a:rPr>
              <a:t>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06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1F1C3D-8388-98FD-208B-E340DCCC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5" y="3269825"/>
            <a:ext cx="3145864" cy="11121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A3B17-A1F9-E4FA-7E74-0A542E908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393" y="1739128"/>
            <a:ext cx="1873769" cy="3379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959D99-3E48-192F-FFD5-1F982C26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634" y="1739128"/>
            <a:ext cx="1353397" cy="3355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2FBF79-B622-1DE7-EA05-C343FAA560CA}"/>
              </a:ext>
            </a:extLst>
          </p:cNvPr>
          <p:cNvSpPr txBox="1"/>
          <p:nvPr/>
        </p:nvSpPr>
        <p:spPr>
          <a:xfrm>
            <a:off x="4023000" y="1280034"/>
            <a:ext cx="161935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2A2B2A"/>
                </a:solidFill>
                <a:latin typeface="Century Gothic"/>
              </a:rPr>
              <a:t>Study Config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7B1533-B397-C133-45A3-DF33621C2703}"/>
              </a:ext>
            </a:extLst>
          </p:cNvPr>
          <p:cNvSpPr txBox="1"/>
          <p:nvPr/>
        </p:nvSpPr>
        <p:spPr>
          <a:xfrm>
            <a:off x="5558358" y="1324987"/>
            <a:ext cx="40950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A2B2A"/>
                </a:solidFill>
                <a:latin typeface="Century Gothic" panose="020B0502020202020204" pitchFamily="34" charset="0"/>
              </a:rPr>
              <a:t>Domain &amp; Variable Config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12CDDA-727C-5322-B769-DCA58F1FF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6003" y="2865320"/>
            <a:ext cx="3815683" cy="1256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8415D4A-8058-6891-9B81-26E8F117D91B}"/>
              </a:ext>
            </a:extLst>
          </p:cNvPr>
          <p:cNvSpPr/>
          <p:nvPr/>
        </p:nvSpPr>
        <p:spPr>
          <a:xfrm>
            <a:off x="5976162" y="3269825"/>
            <a:ext cx="190472" cy="184877"/>
          </a:xfrm>
          <a:prstGeom prst="rightArrow">
            <a:avLst>
              <a:gd name="adj1" fmla="val 28993"/>
              <a:gd name="adj2" fmla="val 58206"/>
            </a:avLst>
          </a:prstGeom>
          <a:solidFill>
            <a:srgbClr val="B4B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0CFF60-9F62-9E6C-5E93-178573BE7DBE}"/>
              </a:ext>
            </a:extLst>
          </p:cNvPr>
          <p:cNvSpPr/>
          <p:nvPr/>
        </p:nvSpPr>
        <p:spPr>
          <a:xfrm rot="7967562">
            <a:off x="6357106" y="2043338"/>
            <a:ext cx="2751364" cy="2687402"/>
          </a:xfrm>
          <a:prstGeom prst="arc">
            <a:avLst>
              <a:gd name="adj1" fmla="val 15622860"/>
              <a:gd name="adj2" fmla="val 19552014"/>
            </a:avLst>
          </a:prstGeom>
          <a:ln w="76200">
            <a:solidFill>
              <a:srgbClr val="B4B4F8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A78AA1A-CC1B-74CC-9A99-E7209CF5BAF9}"/>
              </a:ext>
            </a:extLst>
          </p:cNvPr>
          <p:cNvSpPr/>
          <p:nvPr/>
        </p:nvSpPr>
        <p:spPr>
          <a:xfrm rot="18892576">
            <a:off x="2431683" y="2598694"/>
            <a:ext cx="2751364" cy="2687402"/>
          </a:xfrm>
          <a:prstGeom prst="arc">
            <a:avLst>
              <a:gd name="adj1" fmla="val 15303904"/>
              <a:gd name="adj2" fmla="val 19552014"/>
            </a:avLst>
          </a:prstGeom>
          <a:ln w="76200">
            <a:solidFill>
              <a:srgbClr val="B4B4F8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0B9C73A8-2E5E-BAA9-D2D7-788809396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962401"/>
              </p:ext>
            </p:extLst>
          </p:nvPr>
        </p:nvGraphicFramePr>
        <p:xfrm>
          <a:off x="1" y="6478629"/>
          <a:ext cx="12192000" cy="37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FBED40A-85A6-C783-94C9-21F6F693D821}"/>
              </a:ext>
            </a:extLst>
          </p:cNvPr>
          <p:cNvSpPr txBox="1"/>
          <p:nvPr/>
        </p:nvSpPr>
        <p:spPr>
          <a:xfrm>
            <a:off x="698774" y="2861183"/>
            <a:ext cx="17716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2A2B2A"/>
                </a:solidFill>
                <a:latin typeface="Century Gothic"/>
              </a:rPr>
              <a:t>Alert Swimmer</a:t>
            </a:r>
            <a:endParaRPr lang="en-US" dirty="0">
              <a:solidFill>
                <a:srgbClr val="2A2B2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29B415-8C29-B09C-B06D-FD539D5DA5B2}"/>
              </a:ext>
            </a:extLst>
          </p:cNvPr>
          <p:cNvSpPr txBox="1"/>
          <p:nvPr/>
        </p:nvSpPr>
        <p:spPr>
          <a:xfrm>
            <a:off x="7671074" y="2451608"/>
            <a:ext cx="849913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2A2B2A"/>
                </a:solidFill>
                <a:latin typeface="Century Gothic"/>
              </a:rPr>
              <a:t>Listing</a:t>
            </a:r>
            <a:endParaRPr lang="en-US" dirty="0">
              <a:solidFill>
                <a:srgbClr val="2A2B2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0DC7A-087C-E5B9-F02E-8D3DFA153EC3}"/>
              </a:ext>
            </a:extLst>
          </p:cNvPr>
          <p:cNvSpPr txBox="1"/>
          <p:nvPr/>
        </p:nvSpPr>
        <p:spPr>
          <a:xfrm>
            <a:off x="136359" y="6527769"/>
            <a:ext cx="15376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No Good Choices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9236E-5276-BE3A-43F6-53EAE15EC4B7}"/>
              </a:ext>
            </a:extLst>
          </p:cNvPr>
          <p:cNvSpPr txBox="1"/>
          <p:nvPr/>
        </p:nvSpPr>
        <p:spPr>
          <a:xfrm>
            <a:off x="2119189" y="6523582"/>
            <a:ext cx="1059906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/>
              </a:rPr>
              <a:t>ctpatprofile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9847F-54D2-46B5-9B61-AE7AE0FF4345}"/>
              </a:ext>
            </a:extLst>
          </p:cNvPr>
          <p:cNvSpPr txBox="1"/>
          <p:nvPr/>
        </p:nvSpPr>
        <p:spPr>
          <a:xfrm>
            <a:off x="3631585" y="6523953"/>
            <a:ext cx="14076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Design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C1D59-4E0E-FC27-9BEB-2904C1ABEBB4}"/>
              </a:ext>
            </a:extLst>
          </p:cNvPr>
          <p:cNvSpPr txBox="1"/>
          <p:nvPr/>
        </p:nvSpPr>
        <p:spPr>
          <a:xfrm>
            <a:off x="6874885" y="6523582"/>
            <a:ext cx="16722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A2B2A"/>
                </a:solidFill>
                <a:latin typeface="Century Gothic" panose="020B0502020202020204" pitchFamily="34" charset="0"/>
              </a:rPr>
              <a:t>YAML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1A367-A3E6-C01F-5639-2BA6DFCDBD1E}"/>
              </a:ext>
            </a:extLst>
          </p:cNvPr>
          <p:cNvSpPr txBox="1"/>
          <p:nvPr/>
        </p:nvSpPr>
        <p:spPr>
          <a:xfrm>
            <a:off x="8704666" y="6523954"/>
            <a:ext cx="14013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06BF2-D457-5BD1-9787-4EAD7A7DA92C}"/>
              </a:ext>
            </a:extLst>
          </p:cNvPr>
          <p:cNvSpPr txBox="1"/>
          <p:nvPr/>
        </p:nvSpPr>
        <p:spPr>
          <a:xfrm>
            <a:off x="10460397" y="6523581"/>
            <a:ext cx="13500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Parallelized 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53BF6-7CBB-39C6-33E4-3DB475F650CB}"/>
              </a:ext>
            </a:extLst>
          </p:cNvPr>
          <p:cNvSpPr txBox="1"/>
          <p:nvPr/>
        </p:nvSpPr>
        <p:spPr>
          <a:xfrm>
            <a:off x="5502498" y="6523641"/>
            <a:ext cx="9557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Intuitive UI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A6E86E-EEAC-472A-5F4B-E8AB1988B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29159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4B4F8"/>
                </a:solidFill>
                <a:latin typeface="Century Gothic" panose="020B0502020202020204" pitchFamily="34" charset="0"/>
              </a:rPr>
              <a:t>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559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614</Words>
  <Application>Microsoft Office PowerPoint</Application>
  <PresentationFormat>Widescreen</PresentationFormat>
  <Paragraphs>238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 Demi</vt:lpstr>
      <vt:lpstr>Calibri</vt:lpstr>
      <vt:lpstr>Calibri Light</vt:lpstr>
      <vt:lpstr>Century Gothic</vt:lpstr>
      <vt:lpstr>Courier New</vt:lpstr>
      <vt:lpstr>Franklin Gothic Demi Cond</vt:lpstr>
      <vt:lpstr>Office Theme</vt:lpstr>
      <vt:lpstr>EDC to Patient Profiles</vt:lpstr>
      <vt:lpstr>Acknowledgements </vt:lpstr>
      <vt:lpstr>AGENDA</vt:lpstr>
      <vt:lpstr>PowerPoint Presentation</vt:lpstr>
      <vt:lpstr>ctpatprofile:  R Shiny + Raw Data Pipeline</vt:lpstr>
      <vt:lpstr>Design Principles</vt:lpstr>
      <vt:lpstr>User Interface</vt:lpstr>
      <vt:lpstr>Application Configuration</vt:lpstr>
      <vt:lpstr>Application Configuration</vt:lpstr>
      <vt:lpstr>Communication</vt:lpstr>
      <vt:lpstr>Parallel PDF Generation</vt:lpstr>
      <vt:lpstr>PowerPoint Presentation</vt:lpstr>
      <vt:lpstr>Thank you</vt:lpstr>
    </vt:vector>
  </TitlesOfParts>
  <Company>Sarepta Therapeutics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EDC to Patient Profiles</dc:title>
  <dc:creator>Preston Burns</dc:creator>
  <cp:lastModifiedBy>Preston Burns</cp:lastModifiedBy>
  <cp:revision>259</cp:revision>
  <dcterms:created xsi:type="dcterms:W3CDTF">2023-09-26T14:49:48Z</dcterms:created>
  <dcterms:modified xsi:type="dcterms:W3CDTF">2023-10-21T16:16:02Z</dcterms:modified>
</cp:coreProperties>
</file>