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7"/>
  </p:notesMasterIdLst>
  <p:sldIdLst>
    <p:sldId id="268" r:id="rId5"/>
    <p:sldId id="2147471635" r:id="rId6"/>
    <p:sldId id="2147471666" r:id="rId7"/>
    <p:sldId id="2147471668" r:id="rId8"/>
    <p:sldId id="2147471667" r:id="rId9"/>
    <p:sldId id="2147471660" r:id="rId10"/>
    <p:sldId id="2147471661" r:id="rId11"/>
    <p:sldId id="2147471662" r:id="rId12"/>
    <p:sldId id="2147471664" r:id="rId13"/>
    <p:sldId id="2147471665" r:id="rId14"/>
    <p:sldId id="2147471663" r:id="rId15"/>
    <p:sldId id="2147471675" r:id="rId16"/>
    <p:sldId id="280" r:id="rId17"/>
    <p:sldId id="277" r:id="rId18"/>
    <p:sldId id="2147471673" r:id="rId19"/>
    <p:sldId id="2147471676" r:id="rId20"/>
    <p:sldId id="263" r:id="rId21"/>
    <p:sldId id="2147471669" r:id="rId22"/>
    <p:sldId id="2147471674" r:id="rId23"/>
    <p:sldId id="282" r:id="rId24"/>
    <p:sldId id="283" r:id="rId25"/>
    <p:sldId id="376"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C8B8A-C94E-44F2-9CB4-D8549D916CB0}">
          <p14:sldIdLst>
            <p14:sldId id="268"/>
            <p14:sldId id="2147471635"/>
            <p14:sldId id="2147471666"/>
            <p14:sldId id="2147471668"/>
            <p14:sldId id="2147471667"/>
            <p14:sldId id="2147471660"/>
            <p14:sldId id="2147471661"/>
            <p14:sldId id="2147471662"/>
            <p14:sldId id="2147471664"/>
            <p14:sldId id="2147471665"/>
            <p14:sldId id="2147471663"/>
            <p14:sldId id="2147471675"/>
            <p14:sldId id="280"/>
            <p14:sldId id="277"/>
            <p14:sldId id="2147471673"/>
            <p14:sldId id="2147471676"/>
            <p14:sldId id="263"/>
            <p14:sldId id="2147471669"/>
            <p14:sldId id="2147471674"/>
            <p14:sldId id="282"/>
            <p14:sldId id="283"/>
            <p14:sldId id="3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CC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37B37-5D41-4FCA-AED3-4A4DD9814D70}" v="528" dt="2023-10-24T13:12:45.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Mike" userId="S::smith_mk@pfizer.com::fd68b96f-d6bb-4c79-994a-7859c22e374b" providerId="AD" clId="Web-{0546BB92-ED64-40CD-A78B-7F326017B9D9}"/>
    <pc:docChg chg="modSld">
      <pc:chgData name="Smith, Mike" userId="S::smith_mk@pfizer.com::fd68b96f-d6bb-4c79-994a-7859c22e374b" providerId="AD" clId="Web-{0546BB92-ED64-40CD-A78B-7F326017B9D9}" dt="2023-10-11T10:41:18.180" v="10" actId="20577"/>
      <pc:docMkLst>
        <pc:docMk/>
      </pc:docMkLst>
      <pc:sldChg chg="modSp">
        <pc:chgData name="Smith, Mike" userId="S::smith_mk@pfizer.com::fd68b96f-d6bb-4c79-994a-7859c22e374b" providerId="AD" clId="Web-{0546BB92-ED64-40CD-A78B-7F326017B9D9}" dt="2023-10-11T10:41:18.180" v="10" actId="20577"/>
        <pc:sldMkLst>
          <pc:docMk/>
          <pc:sldMk cId="1649667660" sldId="2147471660"/>
        </pc:sldMkLst>
        <pc:spChg chg="mod">
          <ac:chgData name="Smith, Mike" userId="S::smith_mk@pfizer.com::fd68b96f-d6bb-4c79-994a-7859c22e374b" providerId="AD" clId="Web-{0546BB92-ED64-40CD-A78B-7F326017B9D9}" dt="2023-10-11T10:41:18.180" v="10" actId="20577"/>
          <ac:spMkLst>
            <pc:docMk/>
            <pc:sldMk cId="1649667660" sldId="2147471660"/>
            <ac:spMk id="2" creationId="{84901143-2049-19D6-C011-B58A4A2B0652}"/>
          </ac:spMkLst>
        </pc:spChg>
      </pc:sldChg>
      <pc:sldChg chg="modSp">
        <pc:chgData name="Smith, Mike" userId="S::smith_mk@pfizer.com::fd68b96f-d6bb-4c79-994a-7859c22e374b" providerId="AD" clId="Web-{0546BB92-ED64-40CD-A78B-7F326017B9D9}" dt="2023-10-11T10:26:54.872" v="6" actId="20577"/>
        <pc:sldMkLst>
          <pc:docMk/>
          <pc:sldMk cId="3030344323" sldId="2147471662"/>
        </pc:sldMkLst>
        <pc:spChg chg="mod">
          <ac:chgData name="Smith, Mike" userId="S::smith_mk@pfizer.com::fd68b96f-d6bb-4c79-994a-7859c22e374b" providerId="AD" clId="Web-{0546BB92-ED64-40CD-A78B-7F326017B9D9}" dt="2023-10-11T10:26:54.872" v="6" actId="20577"/>
          <ac:spMkLst>
            <pc:docMk/>
            <pc:sldMk cId="3030344323" sldId="2147471662"/>
            <ac:spMk id="2" creationId="{84901143-2049-19D6-C011-B58A4A2B0652}"/>
          </ac:spMkLst>
        </pc:spChg>
      </pc:sldChg>
    </pc:docChg>
  </pc:docChgLst>
  <pc:docChgLst>
    <pc:chgData name="Smith, Mike" userId="S::smith_mk@pfizer.com::fd68b96f-d6bb-4c79-994a-7859c22e374b" providerId="AD" clId="Web-{DD2A9397-D287-44AD-A64C-EC0C046FFDDA}"/>
    <pc:docChg chg="modSld">
      <pc:chgData name="Smith, Mike" userId="S::smith_mk@pfizer.com::fd68b96f-d6bb-4c79-994a-7859c22e374b" providerId="AD" clId="Web-{DD2A9397-D287-44AD-A64C-EC0C046FFDDA}" dt="2023-10-11T10:46:01.035" v="0" actId="1076"/>
      <pc:docMkLst>
        <pc:docMk/>
      </pc:docMkLst>
      <pc:sldChg chg="modSp">
        <pc:chgData name="Smith, Mike" userId="S::smith_mk@pfizer.com::fd68b96f-d6bb-4c79-994a-7859c22e374b" providerId="AD" clId="Web-{DD2A9397-D287-44AD-A64C-EC0C046FFDDA}" dt="2023-10-11T10:46:01.035" v="0" actId="1076"/>
        <pc:sldMkLst>
          <pc:docMk/>
          <pc:sldMk cId="3186800517" sldId="268"/>
        </pc:sldMkLst>
        <pc:spChg chg="mod">
          <ac:chgData name="Smith, Mike" userId="S::smith_mk@pfizer.com::fd68b96f-d6bb-4c79-994a-7859c22e374b" providerId="AD" clId="Web-{DD2A9397-D287-44AD-A64C-EC0C046FFDDA}" dt="2023-10-11T10:46:01.035" v="0" actId="1076"/>
          <ac:spMkLst>
            <pc:docMk/>
            <pc:sldMk cId="3186800517" sldId="268"/>
            <ac:spMk id="3" creationId="{329DE3FD-CA63-BE93-4243-F39D5B06D1ED}"/>
          </ac:spMkLst>
        </pc:spChg>
      </pc:sldChg>
    </pc:docChg>
  </pc:docChgLst>
  <pc:docChgLst>
    <pc:chgData name="Parmar, Sam" userId="S::parmas10@pfizer.com::bd213121-9bc9-4f43-aaf2-4598dff60b5f" providerId="AD" clId="Web-{A409315D-6AF7-4E89-87ED-4F079E37E0F2}"/>
    <pc:docChg chg="sldOrd">
      <pc:chgData name="Parmar, Sam" userId="S::parmas10@pfizer.com::bd213121-9bc9-4f43-aaf2-4598dff60b5f" providerId="AD" clId="Web-{A409315D-6AF7-4E89-87ED-4F079E37E0F2}" dt="2023-10-11T17:17:57.479" v="0"/>
      <pc:docMkLst>
        <pc:docMk/>
      </pc:docMkLst>
      <pc:sldChg chg="ord">
        <pc:chgData name="Parmar, Sam" userId="S::parmas10@pfizer.com::bd213121-9bc9-4f43-aaf2-4598dff60b5f" providerId="AD" clId="Web-{A409315D-6AF7-4E89-87ED-4F079E37E0F2}" dt="2023-10-11T17:17:57.479" v="0"/>
        <pc:sldMkLst>
          <pc:docMk/>
          <pc:sldMk cId="3030344323" sldId="2147471662"/>
        </pc:sldMkLst>
      </pc:sldChg>
    </pc:docChg>
  </pc:docChgLst>
  <pc:docChgLst>
    <pc:chgData name="Smith, Mike" userId="S::smith_mk@pfizer.com::fd68b96f-d6bb-4c79-994a-7859c22e374b" providerId="AD" clId="Web-{8BFACFC2-A876-485B-9003-BEC5C0911EF7}"/>
    <pc:docChg chg="addSld delSld modSld sldOrd modSection">
      <pc:chgData name="Smith, Mike" userId="S::smith_mk@pfizer.com::fd68b96f-d6bb-4c79-994a-7859c22e374b" providerId="AD" clId="Web-{8BFACFC2-A876-485B-9003-BEC5C0911EF7}" dt="2023-10-12T09:32:56.649" v="46" actId="20577"/>
      <pc:docMkLst>
        <pc:docMk/>
      </pc:docMkLst>
      <pc:sldChg chg="modSp">
        <pc:chgData name="Smith, Mike" userId="S::smith_mk@pfizer.com::fd68b96f-d6bb-4c79-994a-7859c22e374b" providerId="AD" clId="Web-{8BFACFC2-A876-485B-9003-BEC5C0911EF7}" dt="2023-10-12T09:32:56.649" v="46" actId="20577"/>
        <pc:sldMkLst>
          <pc:docMk/>
          <pc:sldMk cId="2390409021" sldId="263"/>
        </pc:sldMkLst>
        <pc:spChg chg="mod">
          <ac:chgData name="Smith, Mike" userId="S::smith_mk@pfizer.com::fd68b96f-d6bb-4c79-994a-7859c22e374b" providerId="AD" clId="Web-{8BFACFC2-A876-485B-9003-BEC5C0911EF7}" dt="2023-10-12T09:32:56.649" v="46" actId="20577"/>
          <ac:spMkLst>
            <pc:docMk/>
            <pc:sldMk cId="2390409021" sldId="263"/>
            <ac:spMk id="3" creationId="{BFE8FEC5-BD51-4DF9-8331-36AA33DBE6E1}"/>
          </ac:spMkLst>
        </pc:spChg>
      </pc:sldChg>
      <pc:sldChg chg="modSp">
        <pc:chgData name="Smith, Mike" userId="S::smith_mk@pfizer.com::fd68b96f-d6bb-4c79-994a-7859c22e374b" providerId="AD" clId="Web-{8BFACFC2-A876-485B-9003-BEC5C0911EF7}" dt="2023-10-12T09:32:03.803" v="16" actId="20577"/>
        <pc:sldMkLst>
          <pc:docMk/>
          <pc:sldMk cId="2716800082" sldId="264"/>
        </pc:sldMkLst>
        <pc:graphicFrameChg chg="modGraphic">
          <ac:chgData name="Smith, Mike" userId="S::smith_mk@pfizer.com::fd68b96f-d6bb-4c79-994a-7859c22e374b" providerId="AD" clId="Web-{8BFACFC2-A876-485B-9003-BEC5C0911EF7}" dt="2023-10-12T09:32:03.803" v="16" actId="20577"/>
          <ac:graphicFrameMkLst>
            <pc:docMk/>
            <pc:sldMk cId="2716800082" sldId="264"/>
            <ac:graphicFrameMk id="24" creationId="{EDA4201F-613D-51B4-8230-988596539B35}"/>
          </ac:graphicFrameMkLst>
        </pc:graphicFrameChg>
      </pc:sldChg>
      <pc:sldChg chg="ord">
        <pc:chgData name="Smith, Mike" userId="S::smith_mk@pfizer.com::fd68b96f-d6bb-4c79-994a-7859c22e374b" providerId="AD" clId="Web-{8BFACFC2-A876-485B-9003-BEC5C0911EF7}" dt="2023-10-12T09:30:49.081" v="0"/>
        <pc:sldMkLst>
          <pc:docMk/>
          <pc:sldMk cId="3030344323" sldId="2147471662"/>
        </pc:sldMkLst>
      </pc:sldChg>
      <pc:sldChg chg="add del replId">
        <pc:chgData name="Smith, Mike" userId="S::smith_mk@pfizer.com::fd68b96f-d6bb-4c79-994a-7859c22e374b" providerId="AD" clId="Web-{8BFACFC2-A876-485B-9003-BEC5C0911EF7}" dt="2023-10-12T09:31:10.675" v="2"/>
        <pc:sldMkLst>
          <pc:docMk/>
          <pc:sldMk cId="3346129677" sldId="2147471670"/>
        </pc:sldMkLst>
      </pc:sldChg>
    </pc:docChg>
  </pc:docChgLst>
  <pc:docChgLst>
    <pc:chgData name="Parmar, Sam" userId="bd213121-9bc9-4f43-aaf2-4598dff60b5f" providerId="ADAL" clId="{4BC37B37-5D41-4FCA-AED3-4A4DD9814D70}"/>
    <pc:docChg chg="undo redo custSel addSld delSld modSld sldOrd modSection">
      <pc:chgData name="Parmar, Sam" userId="bd213121-9bc9-4f43-aaf2-4598dff60b5f" providerId="ADAL" clId="{4BC37B37-5D41-4FCA-AED3-4A4DD9814D70}" dt="2023-10-24T13:30:42.224" v="2912" actId="2696"/>
      <pc:docMkLst>
        <pc:docMk/>
      </pc:docMkLst>
      <pc:sldChg chg="addSp delSp modSp add mod ord setBg delDesignElem">
        <pc:chgData name="Parmar, Sam" userId="bd213121-9bc9-4f43-aaf2-4598dff60b5f" providerId="ADAL" clId="{4BC37B37-5D41-4FCA-AED3-4A4DD9814D70}" dt="2023-10-17T12:34:49.516" v="1700" actId="20577"/>
        <pc:sldMkLst>
          <pc:docMk/>
          <pc:sldMk cId="2390409021" sldId="263"/>
        </pc:sldMkLst>
        <pc:spChg chg="mod">
          <ac:chgData name="Parmar, Sam" userId="bd213121-9bc9-4f43-aaf2-4598dff60b5f" providerId="ADAL" clId="{4BC37B37-5D41-4FCA-AED3-4A4DD9814D70}" dt="2023-10-11T17:05:30.479" v="414" actId="20577"/>
          <ac:spMkLst>
            <pc:docMk/>
            <pc:sldMk cId="2390409021" sldId="263"/>
            <ac:spMk id="2" creationId="{6E481D15-CFF9-47C8-BF3E-09B0E77614A8}"/>
          </ac:spMkLst>
        </pc:spChg>
        <pc:spChg chg="mod ord">
          <ac:chgData name="Parmar, Sam" userId="bd213121-9bc9-4f43-aaf2-4598dff60b5f" providerId="ADAL" clId="{4BC37B37-5D41-4FCA-AED3-4A4DD9814D70}" dt="2023-10-17T12:34:49.516" v="1700" actId="20577"/>
          <ac:spMkLst>
            <pc:docMk/>
            <pc:sldMk cId="2390409021" sldId="263"/>
            <ac:spMk id="3" creationId="{BFE8FEC5-BD51-4DF9-8331-36AA33DBE6E1}"/>
          </ac:spMkLst>
        </pc:spChg>
        <pc:spChg chg="del">
          <ac:chgData name="Parmar, Sam" userId="bd213121-9bc9-4f43-aaf2-4598dff60b5f" providerId="ADAL" clId="{4BC37B37-5D41-4FCA-AED3-4A4DD9814D70}" dt="2023-10-11T15:04:27.095" v="2"/>
          <ac:spMkLst>
            <pc:docMk/>
            <pc:sldMk cId="2390409021" sldId="263"/>
            <ac:spMk id="5" creationId="{59A309A7-1751-4ABE-A3C1-EEC40366AD89}"/>
          </ac:spMkLst>
        </pc:spChg>
        <pc:spChg chg="del">
          <ac:chgData name="Parmar, Sam" userId="bd213121-9bc9-4f43-aaf2-4598dff60b5f" providerId="ADAL" clId="{4BC37B37-5D41-4FCA-AED3-4A4DD9814D70}" dt="2023-10-11T15:04:27.095" v="2"/>
          <ac:spMkLst>
            <pc:docMk/>
            <pc:sldMk cId="2390409021" sldId="263"/>
            <ac:spMk id="6" creationId="{967D8EB6-EAE1-4F9C-B398-83321E287204}"/>
          </ac:spMkLst>
        </pc:spChg>
        <pc:spChg chg="add del">
          <ac:chgData name="Parmar, Sam" userId="bd213121-9bc9-4f43-aaf2-4598dff60b5f" providerId="ADAL" clId="{4BC37B37-5D41-4FCA-AED3-4A4DD9814D70}" dt="2023-10-11T16:55:50.852" v="197" actId="26606"/>
          <ac:spMkLst>
            <pc:docMk/>
            <pc:sldMk cId="2390409021" sldId="263"/>
            <ac:spMk id="13" creationId="{22587ECF-85E9-4393-9D87-8EB6F3F6C208}"/>
          </ac:spMkLst>
        </pc:spChg>
        <pc:spChg chg="add del">
          <ac:chgData name="Parmar, Sam" userId="bd213121-9bc9-4f43-aaf2-4598dff60b5f" providerId="ADAL" clId="{4BC37B37-5D41-4FCA-AED3-4A4DD9814D70}" dt="2023-10-11T16:55:50.850" v="196" actId="26606"/>
          <ac:spMkLst>
            <pc:docMk/>
            <pc:sldMk cId="2390409021" sldId="263"/>
            <ac:spMk id="18" creationId="{4AC6B390-BC59-4F1D-A0EE-D71A92F0A0B2}"/>
          </ac:spMkLst>
        </pc:spChg>
        <pc:spChg chg="add del">
          <ac:chgData name="Parmar, Sam" userId="bd213121-9bc9-4f43-aaf2-4598dff60b5f" providerId="ADAL" clId="{4BC37B37-5D41-4FCA-AED3-4A4DD9814D70}" dt="2023-10-11T16:55:50.850" v="196" actId="26606"/>
          <ac:spMkLst>
            <pc:docMk/>
            <pc:sldMk cId="2390409021" sldId="263"/>
            <ac:spMk id="20" creationId="{B6C60D79-16F1-4C4B-B7E3-7634E7069CDE}"/>
          </ac:spMkLst>
        </pc:spChg>
        <pc:spChg chg="add del">
          <ac:chgData name="Parmar, Sam" userId="bd213121-9bc9-4f43-aaf2-4598dff60b5f" providerId="ADAL" clId="{4BC37B37-5D41-4FCA-AED3-4A4DD9814D70}" dt="2023-10-11T16:55:50.850" v="196" actId="26606"/>
          <ac:spMkLst>
            <pc:docMk/>
            <pc:sldMk cId="2390409021" sldId="263"/>
            <ac:spMk id="22" creationId="{426B127E-6498-4C77-9C9D-4553A5113B80}"/>
          </ac:spMkLst>
        </pc:spChg>
        <pc:spChg chg="add del">
          <ac:chgData name="Parmar, Sam" userId="bd213121-9bc9-4f43-aaf2-4598dff60b5f" providerId="ADAL" clId="{4BC37B37-5D41-4FCA-AED3-4A4DD9814D70}" dt="2023-10-11T16:56:03.665" v="206" actId="26606"/>
          <ac:spMkLst>
            <pc:docMk/>
            <pc:sldMk cId="2390409021" sldId="263"/>
            <ac:spMk id="24" creationId="{22587ECF-85E9-4393-9D87-8EB6F3F6C208}"/>
          </ac:spMkLst>
        </pc:spChg>
        <pc:spChg chg="add del">
          <ac:chgData name="Parmar, Sam" userId="bd213121-9bc9-4f43-aaf2-4598dff60b5f" providerId="ADAL" clId="{4BC37B37-5D41-4FCA-AED3-4A4DD9814D70}" dt="2023-10-11T16:55:58.982" v="199" actId="26606"/>
          <ac:spMkLst>
            <pc:docMk/>
            <pc:sldMk cId="2390409021" sldId="263"/>
            <ac:spMk id="29" creationId="{0D7B6173-1D58-48E2-83CF-37350F315F75}"/>
          </ac:spMkLst>
        </pc:spChg>
        <pc:spChg chg="add del">
          <ac:chgData name="Parmar, Sam" userId="bd213121-9bc9-4f43-aaf2-4598dff60b5f" providerId="ADAL" clId="{4BC37B37-5D41-4FCA-AED3-4A4DD9814D70}" dt="2023-10-11T16:55:58.982" v="199" actId="26606"/>
          <ac:spMkLst>
            <pc:docMk/>
            <pc:sldMk cId="2390409021" sldId="263"/>
            <ac:spMk id="31" creationId="{8B068B58-6F94-4AFF-A8A7-18573884D6CD}"/>
          </ac:spMkLst>
        </pc:spChg>
        <pc:spChg chg="add del">
          <ac:chgData name="Parmar, Sam" userId="bd213121-9bc9-4f43-aaf2-4598dff60b5f" providerId="ADAL" clId="{4BC37B37-5D41-4FCA-AED3-4A4DD9814D70}" dt="2023-10-11T16:55:58.982" v="199" actId="26606"/>
          <ac:spMkLst>
            <pc:docMk/>
            <pc:sldMk cId="2390409021" sldId="263"/>
            <ac:spMk id="35" creationId="{21BDEC81-16A7-4451-B893-C15000083B77}"/>
          </ac:spMkLst>
        </pc:spChg>
        <pc:spChg chg="add del">
          <ac:chgData name="Parmar, Sam" userId="bd213121-9bc9-4f43-aaf2-4598dff60b5f" providerId="ADAL" clId="{4BC37B37-5D41-4FCA-AED3-4A4DD9814D70}" dt="2023-10-11T16:56:03.661" v="205" actId="26606"/>
          <ac:spMkLst>
            <pc:docMk/>
            <pc:sldMk cId="2390409021" sldId="263"/>
            <ac:spMk id="36" creationId="{D5B0017B-2ECA-49AF-B397-DC140825DF8D}"/>
          </ac:spMkLst>
        </pc:spChg>
        <pc:spChg chg="add del">
          <ac:chgData name="Parmar, Sam" userId="bd213121-9bc9-4f43-aaf2-4598dff60b5f" providerId="ADAL" clId="{4BC37B37-5D41-4FCA-AED3-4A4DD9814D70}" dt="2023-10-11T16:55:58.982" v="199" actId="26606"/>
          <ac:spMkLst>
            <pc:docMk/>
            <pc:sldMk cId="2390409021" sldId="263"/>
            <ac:spMk id="37" creationId="{BE5B028C-7535-45E5-9D2C-32C50D0E0E43}"/>
          </ac:spMkLst>
        </pc:spChg>
        <pc:spChg chg="add del">
          <ac:chgData name="Parmar, Sam" userId="bd213121-9bc9-4f43-aaf2-4598dff60b5f" providerId="ADAL" clId="{4BC37B37-5D41-4FCA-AED3-4A4DD9814D70}" dt="2023-10-11T16:56:03.661" v="205" actId="26606"/>
          <ac:spMkLst>
            <pc:docMk/>
            <pc:sldMk cId="2390409021" sldId="263"/>
            <ac:spMk id="38" creationId="{70E96339-907C-46C3-99AC-31179B6F0EBD}"/>
          </ac:spMkLst>
        </pc:spChg>
        <pc:spChg chg="add del">
          <ac:chgData name="Parmar, Sam" userId="bd213121-9bc9-4f43-aaf2-4598dff60b5f" providerId="ADAL" clId="{4BC37B37-5D41-4FCA-AED3-4A4DD9814D70}" dt="2023-10-11T16:56:01.537" v="201" actId="26606"/>
          <ac:spMkLst>
            <pc:docMk/>
            <pc:sldMk cId="2390409021" sldId="263"/>
            <ac:spMk id="39" creationId="{6F4C891B-62D0-4250-AEB7-0F42BAD78D7D}"/>
          </ac:spMkLst>
        </pc:spChg>
        <pc:spChg chg="add del">
          <ac:chgData name="Parmar, Sam" userId="bd213121-9bc9-4f43-aaf2-4598dff60b5f" providerId="ADAL" clId="{4BC37B37-5D41-4FCA-AED3-4A4DD9814D70}" dt="2023-10-11T16:56:02.605" v="203" actId="26606"/>
          <ac:spMkLst>
            <pc:docMk/>
            <pc:sldMk cId="2390409021" sldId="263"/>
            <ac:spMk id="41" creationId="{B14C2221-2B8C-494D-9442-F812DF4E8794}"/>
          </ac:spMkLst>
        </pc:spChg>
        <pc:spChg chg="add del">
          <ac:chgData name="Parmar, Sam" userId="bd213121-9bc9-4f43-aaf2-4598dff60b5f" providerId="ADAL" clId="{4BC37B37-5D41-4FCA-AED3-4A4DD9814D70}" dt="2023-10-11T16:56:03.661" v="205" actId="26606"/>
          <ac:spMkLst>
            <pc:docMk/>
            <pc:sldMk cId="2390409021" sldId="263"/>
            <ac:spMk id="43" creationId="{28D31E1B-0407-4223-9642-0B642CBF57D9}"/>
          </ac:spMkLst>
        </pc:spChg>
        <pc:spChg chg="add">
          <ac:chgData name="Parmar, Sam" userId="bd213121-9bc9-4f43-aaf2-4598dff60b5f" providerId="ADAL" clId="{4BC37B37-5D41-4FCA-AED3-4A4DD9814D70}" dt="2023-10-11T16:56:03.665" v="206" actId="26606"/>
          <ac:spMkLst>
            <pc:docMk/>
            <pc:sldMk cId="2390409021" sldId="263"/>
            <ac:spMk id="47" creationId="{22587ECF-85E9-4393-9D87-8EB6F3F6C208}"/>
          </ac:spMkLst>
        </pc:spChg>
        <pc:grpChg chg="add del">
          <ac:chgData name="Parmar, Sam" userId="bd213121-9bc9-4f43-aaf2-4598dff60b5f" providerId="ADAL" clId="{4BC37B37-5D41-4FCA-AED3-4A4DD9814D70}" dt="2023-10-11T16:56:03.661" v="205" actId="26606"/>
          <ac:grpSpMkLst>
            <pc:docMk/>
            <pc:sldMk cId="2390409021" sldId="263"/>
            <ac:grpSpMk id="44" creationId="{AE1C45F0-260A-458C-96ED-C1F6D2151219}"/>
          </ac:grpSpMkLst>
        </pc:grpChg>
        <pc:picChg chg="del mod">
          <ac:chgData name="Parmar, Sam" userId="bd213121-9bc9-4f43-aaf2-4598dff60b5f" providerId="ADAL" clId="{4BC37B37-5D41-4FCA-AED3-4A4DD9814D70}" dt="2023-10-11T16:52:42.475" v="150" actId="21"/>
          <ac:picMkLst>
            <pc:docMk/>
            <pc:sldMk cId="2390409021" sldId="263"/>
            <ac:picMk id="7" creationId="{73A8DFCC-2FEC-4A9D-81B7-909E2D80D6C5}"/>
          </ac:picMkLst>
        </pc:picChg>
        <pc:picChg chg="mod ord">
          <ac:chgData name="Parmar, Sam" userId="bd213121-9bc9-4f43-aaf2-4598dff60b5f" providerId="ADAL" clId="{4BC37B37-5D41-4FCA-AED3-4A4DD9814D70}" dt="2023-10-13T18:30:38.228" v="1359" actId="207"/>
          <ac:picMkLst>
            <pc:docMk/>
            <pc:sldMk cId="2390409021" sldId="263"/>
            <ac:picMk id="8" creationId="{94BE62D0-B314-5B73-204B-2F32782E538B}"/>
          </ac:picMkLst>
        </pc:picChg>
        <pc:picChg chg="add del">
          <ac:chgData name="Parmar, Sam" userId="bd213121-9bc9-4f43-aaf2-4598dff60b5f" providerId="ADAL" clId="{4BC37B37-5D41-4FCA-AED3-4A4DD9814D70}" dt="2023-10-11T16:55:58.982" v="199" actId="26606"/>
          <ac:picMkLst>
            <pc:docMk/>
            <pc:sldMk cId="2390409021" sldId="263"/>
            <ac:picMk id="33" creationId="{B0DAC8FB-A162-44E3-A606-C855A03A5B09}"/>
          </ac:picMkLst>
        </pc:picChg>
        <pc:picChg chg="del mod">
          <ac:chgData name="Parmar, Sam" userId="bd213121-9bc9-4f43-aaf2-4598dff60b5f" providerId="ADAL" clId="{4BC37B37-5D41-4FCA-AED3-4A4DD9814D70}" dt="2023-10-11T16:52:42.475" v="150" actId="21"/>
          <ac:picMkLst>
            <pc:docMk/>
            <pc:sldMk cId="2390409021" sldId="263"/>
            <ac:picMk id="1026" creationId="{BD66AD63-EA19-42C6-A387-481884F834A2}"/>
          </ac:picMkLst>
        </pc:picChg>
        <pc:cxnChg chg="add del">
          <ac:chgData name="Parmar, Sam" userId="bd213121-9bc9-4f43-aaf2-4598dff60b5f" providerId="ADAL" clId="{4BC37B37-5D41-4FCA-AED3-4A4DD9814D70}" dt="2023-10-11T16:56:03.661" v="205" actId="26606"/>
          <ac:cxnSpMkLst>
            <pc:docMk/>
            <pc:sldMk cId="2390409021" sldId="263"/>
            <ac:cxnSpMk id="40" creationId="{6CF1BAF6-AD41-4082-B212-8A1F9A2E8779}"/>
          </ac:cxnSpMkLst>
        </pc:cxnChg>
      </pc:sldChg>
      <pc:sldChg chg="modSp add del mod ord">
        <pc:chgData name="Parmar, Sam" userId="bd213121-9bc9-4f43-aaf2-4598dff60b5f" providerId="ADAL" clId="{4BC37B37-5D41-4FCA-AED3-4A4DD9814D70}" dt="2023-10-12T12:21:43.607" v="435" actId="47"/>
        <pc:sldMkLst>
          <pc:docMk/>
          <pc:sldMk cId="2716800082" sldId="264"/>
        </pc:sldMkLst>
        <pc:spChg chg="mod">
          <ac:chgData name="Parmar, Sam" userId="bd213121-9bc9-4f43-aaf2-4598dff60b5f" providerId="ADAL" clId="{4BC37B37-5D41-4FCA-AED3-4A4DD9814D70}" dt="2023-10-12T12:21:26.241" v="432" actId="2711"/>
          <ac:spMkLst>
            <pc:docMk/>
            <pc:sldMk cId="2716800082" sldId="264"/>
            <ac:spMk id="2" creationId="{92311B51-0673-4250-9916-7CFADA0FA442}"/>
          </ac:spMkLst>
        </pc:spChg>
        <pc:graphicFrameChg chg="mod">
          <ac:chgData name="Parmar, Sam" userId="bd213121-9bc9-4f43-aaf2-4598dff60b5f" providerId="ADAL" clId="{4BC37B37-5D41-4FCA-AED3-4A4DD9814D70}" dt="2023-10-12T12:21:32.530" v="434"/>
          <ac:graphicFrameMkLst>
            <pc:docMk/>
            <pc:sldMk cId="2716800082" sldId="264"/>
            <ac:graphicFrameMk id="24" creationId="{EDA4201F-613D-51B4-8230-988596539B35}"/>
          </ac:graphicFrameMkLst>
        </pc:graphicFrameChg>
      </pc:sldChg>
      <pc:sldChg chg="addSp delSp modSp add del mod ord setBg modShow">
        <pc:chgData name="Parmar, Sam" userId="bd213121-9bc9-4f43-aaf2-4598dff60b5f" providerId="ADAL" clId="{4BC37B37-5D41-4FCA-AED3-4A4DD9814D70}" dt="2023-10-24T13:30:42.224" v="2912" actId="2696"/>
        <pc:sldMkLst>
          <pc:docMk/>
          <pc:sldMk cId="2085514338" sldId="267"/>
        </pc:sldMkLst>
        <pc:spChg chg="mod">
          <ac:chgData name="Parmar, Sam" userId="bd213121-9bc9-4f43-aaf2-4598dff60b5f" providerId="ADAL" clId="{4BC37B37-5D41-4FCA-AED3-4A4DD9814D70}" dt="2023-10-12T12:31:30.803" v="499" actId="20577"/>
          <ac:spMkLst>
            <pc:docMk/>
            <pc:sldMk cId="2085514338" sldId="267"/>
            <ac:spMk id="2" creationId="{7CF2B8A7-9576-4A16-8EC2-5C5D64A61EC8}"/>
          </ac:spMkLst>
        </pc:spChg>
        <pc:spChg chg="add del">
          <ac:chgData name="Parmar, Sam" userId="bd213121-9bc9-4f43-aaf2-4598dff60b5f" providerId="ADAL" clId="{4BC37B37-5D41-4FCA-AED3-4A4DD9814D70}" dt="2023-10-11T16:58:52.813" v="294" actId="26606"/>
          <ac:spMkLst>
            <pc:docMk/>
            <pc:sldMk cId="2085514338" sldId="267"/>
            <ac:spMk id="34" creationId="{C05CBC3C-2E5A-4839-8B9B-2E5A6ADF0F58}"/>
          </ac:spMkLst>
        </pc:spChg>
        <pc:spChg chg="add del">
          <ac:chgData name="Parmar, Sam" userId="bd213121-9bc9-4f43-aaf2-4598dff60b5f" providerId="ADAL" clId="{4BC37B37-5D41-4FCA-AED3-4A4DD9814D70}" dt="2023-10-11T16:58:52.813" v="294" actId="26606"/>
          <ac:spMkLst>
            <pc:docMk/>
            <pc:sldMk cId="2085514338" sldId="267"/>
            <ac:spMk id="35" creationId="{DB5B423A-57CC-4C58-AA26-8E2E862B03A0}"/>
          </ac:spMkLst>
        </pc:spChg>
        <pc:spChg chg="add del">
          <ac:chgData name="Parmar, Sam" userId="bd213121-9bc9-4f43-aaf2-4598dff60b5f" providerId="ADAL" clId="{4BC37B37-5D41-4FCA-AED3-4A4DD9814D70}" dt="2023-10-11T16:58:55.746" v="296" actId="26606"/>
          <ac:spMkLst>
            <pc:docMk/>
            <pc:sldMk cId="2085514338" sldId="267"/>
            <ac:spMk id="36" creationId="{2659FDB4-FCBE-4A89-B46D-43D4FA54464D}"/>
          </ac:spMkLst>
        </pc:spChg>
        <pc:spChg chg="add del">
          <ac:chgData name="Parmar, Sam" userId="bd213121-9bc9-4f43-aaf2-4598dff60b5f" providerId="ADAL" clId="{4BC37B37-5D41-4FCA-AED3-4A4DD9814D70}" dt="2023-10-11T16:58:49.786" v="292" actId="26606"/>
          <ac:spMkLst>
            <pc:docMk/>
            <pc:sldMk cId="2085514338" sldId="267"/>
            <ac:spMk id="37" creationId="{BACC6370-2D7E-4714-9D71-7542949D7D5D}"/>
          </ac:spMkLst>
        </pc:spChg>
        <pc:spChg chg="add del">
          <ac:chgData name="Parmar, Sam" userId="bd213121-9bc9-4f43-aaf2-4598dff60b5f" providerId="ADAL" clId="{4BC37B37-5D41-4FCA-AED3-4A4DD9814D70}" dt="2023-10-11T16:58:49.786" v="292" actId="26606"/>
          <ac:spMkLst>
            <pc:docMk/>
            <pc:sldMk cId="2085514338" sldId="267"/>
            <ac:spMk id="39" creationId="{F68B3F68-107C-434F-AA38-110D5EA91B85}"/>
          </ac:spMkLst>
        </pc:spChg>
        <pc:spChg chg="add del">
          <ac:chgData name="Parmar, Sam" userId="bd213121-9bc9-4f43-aaf2-4598dff60b5f" providerId="ADAL" clId="{4BC37B37-5D41-4FCA-AED3-4A4DD9814D70}" dt="2023-10-11T16:59:08.772" v="302" actId="26606"/>
          <ac:spMkLst>
            <pc:docMk/>
            <pc:sldMk cId="2085514338" sldId="267"/>
            <ac:spMk id="40" creationId="{6C4028FD-8BAA-4A19-BFDE-594D991B7552}"/>
          </ac:spMkLst>
        </pc:spChg>
        <pc:spChg chg="add del">
          <ac:chgData name="Parmar, Sam" userId="bd213121-9bc9-4f43-aaf2-4598dff60b5f" providerId="ADAL" clId="{4BC37B37-5D41-4FCA-AED3-4A4DD9814D70}" dt="2023-10-11T16:58:49.786" v="292" actId="26606"/>
          <ac:spMkLst>
            <pc:docMk/>
            <pc:sldMk cId="2085514338" sldId="267"/>
            <ac:spMk id="41" creationId="{AAD0DBB9-1A4B-4391-81D4-CB19F9AB918A}"/>
          </ac:spMkLst>
        </pc:spChg>
        <pc:spChg chg="add del">
          <ac:chgData name="Parmar, Sam" userId="bd213121-9bc9-4f43-aaf2-4598dff60b5f" providerId="ADAL" clId="{4BC37B37-5D41-4FCA-AED3-4A4DD9814D70}" dt="2023-10-11T16:59:59.532" v="334" actId="26606"/>
          <ac:spMkLst>
            <pc:docMk/>
            <pc:sldMk cId="2085514338" sldId="267"/>
            <ac:spMk id="42" creationId="{AE2B703B-46F9-481A-A605-82E2A828C4FA}"/>
          </ac:spMkLst>
        </pc:spChg>
        <pc:spChg chg="add del">
          <ac:chgData name="Parmar, Sam" userId="bd213121-9bc9-4f43-aaf2-4598dff60b5f" providerId="ADAL" clId="{4BC37B37-5D41-4FCA-AED3-4A4DD9814D70}" dt="2023-10-11T16:58:49.786" v="292" actId="26606"/>
          <ac:spMkLst>
            <pc:docMk/>
            <pc:sldMk cId="2085514338" sldId="267"/>
            <ac:spMk id="43" creationId="{063BBA22-50EA-4C4D-BE05-F1CE4E63AA56}"/>
          </ac:spMkLst>
        </pc:spChg>
        <pc:spChg chg="add del">
          <ac:chgData name="Parmar, Sam" userId="bd213121-9bc9-4f43-aaf2-4598dff60b5f" providerId="ADAL" clId="{4BC37B37-5D41-4FCA-AED3-4A4DD9814D70}" dt="2023-10-11T16:59:59.532" v="334" actId="26606"/>
          <ac:spMkLst>
            <pc:docMk/>
            <pc:sldMk cId="2085514338" sldId="267"/>
            <ac:spMk id="44" creationId="{F13BE4D7-0C3D-4906-B230-A1C5B4665CCF}"/>
          </ac:spMkLst>
        </pc:spChg>
        <pc:spChg chg="add del">
          <ac:chgData name="Parmar, Sam" userId="bd213121-9bc9-4f43-aaf2-4598dff60b5f" providerId="ADAL" clId="{4BC37B37-5D41-4FCA-AED3-4A4DD9814D70}" dt="2023-10-11T17:00:08.007" v="336" actId="26606"/>
          <ac:spMkLst>
            <pc:docMk/>
            <pc:sldMk cId="2085514338" sldId="267"/>
            <ac:spMk id="45" creationId="{DCC231C8-C761-4B31-9B1C-C6D19248C6B3}"/>
          </ac:spMkLst>
        </pc:spChg>
        <pc:spChg chg="add del">
          <ac:chgData name="Parmar, Sam" userId="bd213121-9bc9-4f43-aaf2-4598dff60b5f" providerId="ADAL" clId="{4BC37B37-5D41-4FCA-AED3-4A4DD9814D70}" dt="2023-10-11T16:59:02.944" v="300" actId="478"/>
          <ac:spMkLst>
            <pc:docMk/>
            <pc:sldMk cId="2085514338" sldId="267"/>
            <ac:spMk id="1038" creationId="{D8D20D8E-08E5-5CA3-1337-E819D61679C1}"/>
          </ac:spMkLst>
        </pc:spChg>
        <pc:graphicFrameChg chg="mod modGraphic">
          <ac:chgData name="Parmar, Sam" userId="bd213121-9bc9-4f43-aaf2-4598dff60b5f" providerId="ADAL" clId="{4BC37B37-5D41-4FCA-AED3-4A4DD9814D70}" dt="2023-10-17T12:36:04.461" v="1707" actId="20577"/>
          <ac:graphicFrameMkLst>
            <pc:docMk/>
            <pc:sldMk cId="2085514338" sldId="267"/>
            <ac:graphicFrameMk id="32" creationId="{8F3935E6-DC6B-F56A-26C2-061D9E2C0E52}"/>
          </ac:graphicFrameMkLst>
        </pc:graphicFrameChg>
        <pc:cxnChg chg="add del">
          <ac:chgData name="Parmar, Sam" userId="bd213121-9bc9-4f43-aaf2-4598dff60b5f" providerId="ADAL" clId="{4BC37B37-5D41-4FCA-AED3-4A4DD9814D70}" dt="2023-10-11T16:58:55.746" v="296" actId="26606"/>
          <ac:cxnSpMkLst>
            <pc:docMk/>
            <pc:sldMk cId="2085514338" sldId="267"/>
            <ac:cxnSpMk id="38" creationId="{C8F51B3F-8331-4E4A-AE96-D47B1006EEAD}"/>
          </ac:cxnSpMkLst>
        </pc:cxnChg>
      </pc:sldChg>
      <pc:sldChg chg="modSp mod">
        <pc:chgData name="Parmar, Sam" userId="bd213121-9bc9-4f43-aaf2-4598dff60b5f" providerId="ADAL" clId="{4BC37B37-5D41-4FCA-AED3-4A4DD9814D70}" dt="2023-10-24T13:08:20.328" v="2867" actId="6549"/>
        <pc:sldMkLst>
          <pc:docMk/>
          <pc:sldMk cId="3186800517" sldId="268"/>
        </pc:sldMkLst>
        <pc:spChg chg="mod">
          <ac:chgData name="Parmar, Sam" userId="bd213121-9bc9-4f43-aaf2-4598dff60b5f" providerId="ADAL" clId="{4BC37B37-5D41-4FCA-AED3-4A4DD9814D70}" dt="2023-10-24T13:08:20.328" v="2867" actId="6549"/>
          <ac:spMkLst>
            <pc:docMk/>
            <pc:sldMk cId="3186800517" sldId="268"/>
            <ac:spMk id="9" creationId="{00000000-0000-0000-0000-000000000000}"/>
          </ac:spMkLst>
        </pc:spChg>
      </pc:sldChg>
      <pc:sldChg chg="addSp delSp modSp add mod setBg modNotesTx">
        <pc:chgData name="Parmar, Sam" userId="bd213121-9bc9-4f43-aaf2-4598dff60b5f" providerId="ADAL" clId="{4BC37B37-5D41-4FCA-AED3-4A4DD9814D70}" dt="2023-10-17T20:41:39.590" v="2308" actId="20577"/>
        <pc:sldMkLst>
          <pc:docMk/>
          <pc:sldMk cId="266006832" sldId="277"/>
        </pc:sldMkLst>
        <pc:spChg chg="mod">
          <ac:chgData name="Parmar, Sam" userId="bd213121-9bc9-4f43-aaf2-4598dff60b5f" providerId="ADAL" clId="{4BC37B37-5D41-4FCA-AED3-4A4DD9814D70}" dt="2023-10-11T17:05:21.917" v="412" actId="255"/>
          <ac:spMkLst>
            <pc:docMk/>
            <pc:sldMk cId="266006832" sldId="277"/>
            <ac:spMk id="2" creationId="{B629C7BF-4EB6-4CAF-9FA2-9A002A8BF3AD}"/>
          </ac:spMkLst>
        </pc:spChg>
        <pc:spChg chg="add mod">
          <ac:chgData name="Parmar, Sam" userId="bd213121-9bc9-4f43-aaf2-4598dff60b5f" providerId="ADAL" clId="{4BC37B37-5D41-4FCA-AED3-4A4DD9814D70}" dt="2023-10-11T16:55:07.081" v="190" actId="1076"/>
          <ac:spMkLst>
            <pc:docMk/>
            <pc:sldMk cId="266006832" sldId="277"/>
            <ac:spMk id="4" creationId="{D7420764-2C63-7540-3C04-730AA53105D5}"/>
          </ac:spMkLst>
        </pc:spChg>
        <pc:spChg chg="add del">
          <ac:chgData name="Parmar, Sam" userId="bd213121-9bc9-4f43-aaf2-4598dff60b5f" providerId="ADAL" clId="{4BC37B37-5D41-4FCA-AED3-4A4DD9814D70}" dt="2023-10-11T15:08:04.567" v="20" actId="26606"/>
          <ac:spMkLst>
            <pc:docMk/>
            <pc:sldMk cId="266006832" sldId="277"/>
            <ac:spMk id="3080" creationId="{AE2B703B-46F9-481A-A605-82E2A828C4FA}"/>
          </ac:spMkLst>
        </pc:spChg>
        <pc:spChg chg="add del">
          <ac:chgData name="Parmar, Sam" userId="bd213121-9bc9-4f43-aaf2-4598dff60b5f" providerId="ADAL" clId="{4BC37B37-5D41-4FCA-AED3-4A4DD9814D70}" dt="2023-10-11T15:08:04.567" v="20" actId="26606"/>
          <ac:spMkLst>
            <pc:docMk/>
            <pc:sldMk cId="266006832" sldId="277"/>
            <ac:spMk id="3081" creationId="{F13BE4D7-0C3D-4906-B230-A1C5B4665CCF}"/>
          </ac:spMkLst>
        </pc:spChg>
        <pc:spChg chg="add del">
          <ac:chgData name="Parmar, Sam" userId="bd213121-9bc9-4f43-aaf2-4598dff60b5f" providerId="ADAL" clId="{4BC37B37-5D41-4FCA-AED3-4A4DD9814D70}" dt="2023-10-11T15:08:09.666" v="22" actId="26606"/>
          <ac:spMkLst>
            <pc:docMk/>
            <pc:sldMk cId="266006832" sldId="277"/>
            <ac:spMk id="3082" creationId="{6C4028FD-8BAA-4A19-BFDE-594D991B7552}"/>
          </ac:spMkLst>
        </pc:spChg>
        <pc:spChg chg="add del">
          <ac:chgData name="Parmar, Sam" userId="bd213121-9bc9-4f43-aaf2-4598dff60b5f" providerId="ADAL" clId="{4BC37B37-5D41-4FCA-AED3-4A4DD9814D70}" dt="2023-10-11T15:08:00.176" v="18" actId="26606"/>
          <ac:spMkLst>
            <pc:docMk/>
            <pc:sldMk cId="266006832" sldId="277"/>
            <ac:spMk id="3083" creationId="{BACC6370-2D7E-4714-9D71-7542949D7D5D}"/>
          </ac:spMkLst>
        </pc:spChg>
        <pc:spChg chg="add del">
          <ac:chgData name="Parmar, Sam" userId="bd213121-9bc9-4f43-aaf2-4598dff60b5f" providerId="ADAL" clId="{4BC37B37-5D41-4FCA-AED3-4A4DD9814D70}" dt="2023-10-11T15:08:57.118" v="42" actId="26606"/>
          <ac:spMkLst>
            <pc:docMk/>
            <pc:sldMk cId="266006832" sldId="277"/>
            <ac:spMk id="3084" creationId="{6C4028FD-8BAA-4A19-BFDE-594D991B7552}"/>
          </ac:spMkLst>
        </pc:spChg>
        <pc:spChg chg="add del">
          <ac:chgData name="Parmar, Sam" userId="bd213121-9bc9-4f43-aaf2-4598dff60b5f" providerId="ADAL" clId="{4BC37B37-5D41-4FCA-AED3-4A4DD9814D70}" dt="2023-10-11T15:08:00.176" v="18" actId="26606"/>
          <ac:spMkLst>
            <pc:docMk/>
            <pc:sldMk cId="266006832" sldId="277"/>
            <ac:spMk id="3085" creationId="{F68B3F68-107C-434F-AA38-110D5EA91B85}"/>
          </ac:spMkLst>
        </pc:spChg>
        <pc:spChg chg="add del">
          <ac:chgData name="Parmar, Sam" userId="bd213121-9bc9-4f43-aaf2-4598dff60b5f" providerId="ADAL" clId="{4BC37B37-5D41-4FCA-AED3-4A4DD9814D70}" dt="2023-10-11T15:09:17.923" v="49" actId="26606"/>
          <ac:spMkLst>
            <pc:docMk/>
            <pc:sldMk cId="266006832" sldId="277"/>
            <ac:spMk id="3086" creationId="{6C4028FD-8BAA-4A19-BFDE-594D991B7552}"/>
          </ac:spMkLst>
        </pc:spChg>
        <pc:spChg chg="add del">
          <ac:chgData name="Parmar, Sam" userId="bd213121-9bc9-4f43-aaf2-4598dff60b5f" providerId="ADAL" clId="{4BC37B37-5D41-4FCA-AED3-4A4DD9814D70}" dt="2023-10-11T15:08:00.176" v="18" actId="26606"/>
          <ac:spMkLst>
            <pc:docMk/>
            <pc:sldMk cId="266006832" sldId="277"/>
            <ac:spMk id="3087" creationId="{AAD0DBB9-1A4B-4391-81D4-CB19F9AB918A}"/>
          </ac:spMkLst>
        </pc:spChg>
        <pc:spChg chg="add del">
          <ac:chgData name="Parmar, Sam" userId="bd213121-9bc9-4f43-aaf2-4598dff60b5f" providerId="ADAL" clId="{4BC37B37-5D41-4FCA-AED3-4A4DD9814D70}" dt="2023-10-11T15:08:00.176" v="18" actId="26606"/>
          <ac:spMkLst>
            <pc:docMk/>
            <pc:sldMk cId="266006832" sldId="277"/>
            <ac:spMk id="3089" creationId="{063BBA22-50EA-4C4D-BE05-F1CE4E63AA56}"/>
          </ac:spMkLst>
        </pc:spChg>
        <pc:graphicFrameChg chg="mod modGraphic">
          <ac:chgData name="Parmar, Sam" userId="bd213121-9bc9-4f43-aaf2-4598dff60b5f" providerId="ADAL" clId="{4BC37B37-5D41-4FCA-AED3-4A4DD9814D70}" dt="2023-10-13T18:30:13.502" v="1355" actId="207"/>
          <ac:graphicFrameMkLst>
            <pc:docMk/>
            <pc:sldMk cId="266006832" sldId="277"/>
            <ac:graphicFrameMk id="3078" creationId="{C23DCA6F-B243-7D32-C26F-DFDA93D71037}"/>
          </ac:graphicFrameMkLst>
        </pc:graphicFrameChg>
        <pc:picChg chg="add mod">
          <ac:chgData name="Parmar, Sam" userId="bd213121-9bc9-4f43-aaf2-4598dff60b5f" providerId="ADAL" clId="{4BC37B37-5D41-4FCA-AED3-4A4DD9814D70}" dt="2023-10-11T16:57:12.493" v="214" actId="1076"/>
          <ac:picMkLst>
            <pc:docMk/>
            <pc:sldMk cId="266006832" sldId="277"/>
            <ac:picMk id="5" creationId="{A473E6F8-1BAF-8553-44C9-A7BFA2E3DE87}"/>
          </ac:picMkLst>
        </pc:picChg>
        <pc:picChg chg="add mod">
          <ac:chgData name="Parmar, Sam" userId="bd213121-9bc9-4f43-aaf2-4598dff60b5f" providerId="ADAL" clId="{4BC37B37-5D41-4FCA-AED3-4A4DD9814D70}" dt="2023-10-11T16:57:07.367" v="213" actId="1076"/>
          <ac:picMkLst>
            <pc:docMk/>
            <pc:sldMk cId="266006832" sldId="277"/>
            <ac:picMk id="6" creationId="{F4191F05-6387-A80F-0442-B989DFE4A2D5}"/>
          </ac:picMkLst>
        </pc:picChg>
      </pc:sldChg>
      <pc:sldChg chg="delSp modSp add del mod ord modShow">
        <pc:chgData name="Parmar, Sam" userId="bd213121-9bc9-4f43-aaf2-4598dff60b5f" providerId="ADAL" clId="{4BC37B37-5D41-4FCA-AED3-4A4DD9814D70}" dt="2023-10-17T12:37:40.731" v="1709" actId="47"/>
        <pc:sldMkLst>
          <pc:docMk/>
          <pc:sldMk cId="1571031572" sldId="278"/>
        </pc:sldMkLst>
        <pc:spChg chg="mod">
          <ac:chgData name="Parmar, Sam" userId="bd213121-9bc9-4f43-aaf2-4598dff60b5f" providerId="ADAL" clId="{4BC37B37-5D41-4FCA-AED3-4A4DD9814D70}" dt="2023-10-12T15:01:44.355" v="535" actId="113"/>
          <ac:spMkLst>
            <pc:docMk/>
            <pc:sldMk cId="1571031572" sldId="278"/>
            <ac:spMk id="2" creationId="{6C24BE3C-CB2B-49C3-8582-D97C0E32D3D4}"/>
          </ac:spMkLst>
        </pc:spChg>
        <pc:spChg chg="del">
          <ac:chgData name="Parmar, Sam" userId="bd213121-9bc9-4f43-aaf2-4598dff60b5f" providerId="ADAL" clId="{4BC37B37-5D41-4FCA-AED3-4A4DD9814D70}" dt="2023-10-12T15:01:18.794" v="527" actId="478"/>
          <ac:spMkLst>
            <pc:docMk/>
            <pc:sldMk cId="1571031572" sldId="278"/>
            <ac:spMk id="3" creationId="{400BDA5C-3C14-982C-C48B-CEBD34376BEF}"/>
          </ac:spMkLst>
        </pc:spChg>
        <pc:picChg chg="mod">
          <ac:chgData name="Parmar, Sam" userId="bd213121-9bc9-4f43-aaf2-4598dff60b5f" providerId="ADAL" clId="{4BC37B37-5D41-4FCA-AED3-4A4DD9814D70}" dt="2023-10-12T15:01:21.277" v="529" actId="1076"/>
          <ac:picMkLst>
            <pc:docMk/>
            <pc:sldMk cId="1571031572" sldId="278"/>
            <ac:picMk id="5" creationId="{01797C74-B772-4034-932F-3ED570A2A528}"/>
          </ac:picMkLst>
        </pc:picChg>
      </pc:sldChg>
      <pc:sldChg chg="addSp delSp modSp add mod">
        <pc:chgData name="Parmar, Sam" userId="bd213121-9bc9-4f43-aaf2-4598dff60b5f" providerId="ADAL" clId="{4BC37B37-5D41-4FCA-AED3-4A4DD9814D70}" dt="2023-10-13T19:48:17.143" v="1376" actId="14100"/>
        <pc:sldMkLst>
          <pc:docMk/>
          <pc:sldMk cId="2029933480" sldId="280"/>
        </pc:sldMkLst>
        <pc:spChg chg="del mod">
          <ac:chgData name="Parmar, Sam" userId="bd213121-9bc9-4f43-aaf2-4598dff60b5f" providerId="ADAL" clId="{4BC37B37-5D41-4FCA-AED3-4A4DD9814D70}" dt="2023-10-13T19:48:10.435" v="1372" actId="478"/>
          <ac:spMkLst>
            <pc:docMk/>
            <pc:sldMk cId="2029933480" sldId="280"/>
            <ac:spMk id="2" creationId="{8E71BE74-5C48-A39A-BD6C-651014A60EB7}"/>
          </ac:spMkLst>
        </pc:spChg>
        <pc:spChg chg="add del mod">
          <ac:chgData name="Parmar, Sam" userId="bd213121-9bc9-4f43-aaf2-4598dff60b5f" providerId="ADAL" clId="{4BC37B37-5D41-4FCA-AED3-4A4DD9814D70}" dt="2023-10-13T19:48:13.401" v="1374" actId="478"/>
          <ac:spMkLst>
            <pc:docMk/>
            <pc:sldMk cId="2029933480" sldId="280"/>
            <ac:spMk id="5" creationId="{DBB6A575-C33C-EAE0-2E80-909CD5632CBB}"/>
          </ac:spMkLst>
        </pc:spChg>
        <pc:picChg chg="mod">
          <ac:chgData name="Parmar, Sam" userId="bd213121-9bc9-4f43-aaf2-4598dff60b5f" providerId="ADAL" clId="{4BC37B37-5D41-4FCA-AED3-4A4DD9814D70}" dt="2023-10-13T19:48:17.143" v="1376" actId="14100"/>
          <ac:picMkLst>
            <pc:docMk/>
            <pc:sldMk cId="2029933480" sldId="280"/>
            <ac:picMk id="3" creationId="{E09963F0-4A05-B089-CD2F-6A05AE4A93DC}"/>
          </ac:picMkLst>
        </pc:picChg>
      </pc:sldChg>
      <pc:sldChg chg="add del">
        <pc:chgData name="Parmar, Sam" userId="bd213121-9bc9-4f43-aaf2-4598dff60b5f" providerId="ADAL" clId="{4BC37B37-5D41-4FCA-AED3-4A4DD9814D70}" dt="2023-10-11T15:05:05.461" v="12" actId="47"/>
        <pc:sldMkLst>
          <pc:docMk/>
          <pc:sldMk cId="2065443845" sldId="281"/>
        </pc:sldMkLst>
      </pc:sldChg>
      <pc:sldChg chg="modSp add del mod ord modNotesTx">
        <pc:chgData name="Parmar, Sam" userId="bd213121-9bc9-4f43-aaf2-4598dff60b5f" providerId="ADAL" clId="{4BC37B37-5D41-4FCA-AED3-4A4DD9814D70}" dt="2023-10-17T20:46:24.648" v="2385" actId="20577"/>
        <pc:sldMkLst>
          <pc:docMk/>
          <pc:sldMk cId="2606854122" sldId="282"/>
        </pc:sldMkLst>
        <pc:spChg chg="mod">
          <ac:chgData name="Parmar, Sam" userId="bd213121-9bc9-4f43-aaf2-4598dff60b5f" providerId="ADAL" clId="{4BC37B37-5D41-4FCA-AED3-4A4DD9814D70}" dt="2023-10-11T17:03:03.564" v="359" actId="255"/>
          <ac:spMkLst>
            <pc:docMk/>
            <pc:sldMk cId="2606854122" sldId="282"/>
            <ac:spMk id="2" creationId="{255C37B9-3E0D-C722-C7D5-DD4E491483BA}"/>
          </ac:spMkLst>
        </pc:spChg>
      </pc:sldChg>
      <pc:sldChg chg="addSp delSp modSp add del mod setBg delDesignElem modNotesTx">
        <pc:chgData name="Parmar, Sam" userId="bd213121-9bc9-4f43-aaf2-4598dff60b5f" providerId="ADAL" clId="{4BC37B37-5D41-4FCA-AED3-4A4DD9814D70}" dt="2023-10-19T13:58:31.450" v="2838" actId="20577"/>
        <pc:sldMkLst>
          <pc:docMk/>
          <pc:sldMk cId="2488105914" sldId="283"/>
        </pc:sldMkLst>
        <pc:spChg chg="mod">
          <ac:chgData name="Parmar, Sam" userId="bd213121-9bc9-4f43-aaf2-4598dff60b5f" providerId="ADAL" clId="{4BC37B37-5D41-4FCA-AED3-4A4DD9814D70}" dt="2023-10-12T12:35:09.333" v="521" actId="255"/>
          <ac:spMkLst>
            <pc:docMk/>
            <pc:sldMk cId="2488105914" sldId="283"/>
            <ac:spMk id="2" creationId="{7B61ED73-B0CD-4C8F-9B6D-77249E9D37FA}"/>
          </ac:spMkLst>
        </pc:spChg>
        <pc:spChg chg="add del">
          <ac:chgData name="Parmar, Sam" userId="bd213121-9bc9-4f43-aaf2-4598dff60b5f" providerId="ADAL" clId="{4BC37B37-5D41-4FCA-AED3-4A4DD9814D70}" dt="2023-10-11T15:08:54.482" v="40"/>
          <ac:spMkLst>
            <pc:docMk/>
            <pc:sldMk cId="2488105914" sldId="283"/>
            <ac:spMk id="15" creationId="{6C4028FD-8BAA-4A19-BFDE-594D991B7552}"/>
          </ac:spMkLst>
        </pc:spChg>
        <pc:graphicFrameChg chg="mod">
          <ac:chgData name="Parmar, Sam" userId="bd213121-9bc9-4f43-aaf2-4598dff60b5f" providerId="ADAL" clId="{4BC37B37-5D41-4FCA-AED3-4A4DD9814D70}" dt="2023-10-19T13:58:17.166" v="2821" actId="20577"/>
          <ac:graphicFrameMkLst>
            <pc:docMk/>
            <pc:sldMk cId="2488105914" sldId="283"/>
            <ac:graphicFrameMk id="6" creationId="{530FF0CC-1E23-3D35-4434-12D628F554E8}"/>
          </ac:graphicFrameMkLst>
        </pc:graphicFrameChg>
      </pc:sldChg>
      <pc:sldChg chg="delSp modSp add del mod ord modShow">
        <pc:chgData name="Parmar, Sam" userId="bd213121-9bc9-4f43-aaf2-4598dff60b5f" providerId="ADAL" clId="{4BC37B37-5D41-4FCA-AED3-4A4DD9814D70}" dt="2023-10-17T12:37:39.260" v="1708" actId="47"/>
        <pc:sldMkLst>
          <pc:docMk/>
          <pc:sldMk cId="3755482630" sldId="284"/>
        </pc:sldMkLst>
        <pc:spChg chg="mod">
          <ac:chgData name="Parmar, Sam" userId="bd213121-9bc9-4f43-aaf2-4598dff60b5f" providerId="ADAL" clId="{4BC37B37-5D41-4FCA-AED3-4A4DD9814D70}" dt="2023-10-12T15:04:00.837" v="550" actId="255"/>
          <ac:spMkLst>
            <pc:docMk/>
            <pc:sldMk cId="3755482630" sldId="284"/>
            <ac:spMk id="2" creationId="{CD34790E-FE2C-45D9-8596-1B8DD2FA22B5}"/>
          </ac:spMkLst>
        </pc:spChg>
        <pc:spChg chg="mod">
          <ac:chgData name="Parmar, Sam" userId="bd213121-9bc9-4f43-aaf2-4598dff60b5f" providerId="ADAL" clId="{4BC37B37-5D41-4FCA-AED3-4A4DD9814D70}" dt="2023-10-12T15:03:41.914" v="546" actId="13822"/>
          <ac:spMkLst>
            <pc:docMk/>
            <pc:sldMk cId="3755482630" sldId="284"/>
            <ac:spMk id="6" creationId="{F5462E04-D0BC-4067-9E22-078C54B9A37D}"/>
          </ac:spMkLst>
        </pc:spChg>
        <pc:spChg chg="mod">
          <ac:chgData name="Parmar, Sam" userId="bd213121-9bc9-4f43-aaf2-4598dff60b5f" providerId="ADAL" clId="{4BC37B37-5D41-4FCA-AED3-4A4DD9814D70}" dt="2023-10-12T15:04:19.697" v="551" actId="2085"/>
          <ac:spMkLst>
            <pc:docMk/>
            <pc:sldMk cId="3755482630" sldId="284"/>
            <ac:spMk id="7" creationId="{4FE0BC28-E5C3-437A-AF55-BAFE5C528D8E}"/>
          </ac:spMkLst>
        </pc:spChg>
        <pc:spChg chg="mod">
          <ac:chgData name="Parmar, Sam" userId="bd213121-9bc9-4f43-aaf2-4598dff60b5f" providerId="ADAL" clId="{4BC37B37-5D41-4FCA-AED3-4A4DD9814D70}" dt="2023-10-12T15:35:13.969" v="556" actId="20577"/>
          <ac:spMkLst>
            <pc:docMk/>
            <pc:sldMk cId="3755482630" sldId="284"/>
            <ac:spMk id="11" creationId="{87AA3208-8D08-48EE-B98C-15E738CB2908}"/>
          </ac:spMkLst>
        </pc:spChg>
        <pc:spChg chg="del mod">
          <ac:chgData name="Parmar, Sam" userId="bd213121-9bc9-4f43-aaf2-4598dff60b5f" providerId="ADAL" clId="{4BC37B37-5D41-4FCA-AED3-4A4DD9814D70}" dt="2023-10-12T15:03:55.126" v="549" actId="478"/>
          <ac:spMkLst>
            <pc:docMk/>
            <pc:sldMk cId="3755482630" sldId="284"/>
            <ac:spMk id="12" creationId="{C0354A48-235E-4302-BA75-29DADDEA0B69}"/>
          </ac:spMkLst>
        </pc:spChg>
      </pc:sldChg>
      <pc:sldChg chg="addSp delSp modSp mod setBg delDesignElem">
        <pc:chgData name="Parmar, Sam" userId="bd213121-9bc9-4f43-aaf2-4598dff60b5f" providerId="ADAL" clId="{4BC37B37-5D41-4FCA-AED3-4A4DD9814D70}" dt="2023-10-13T18:12:12.612" v="1349" actId="26606"/>
        <pc:sldMkLst>
          <pc:docMk/>
          <pc:sldMk cId="182609964" sldId="2147471635"/>
        </pc:sldMkLst>
        <pc:spChg chg="mod">
          <ac:chgData name="Parmar, Sam" userId="bd213121-9bc9-4f43-aaf2-4598dff60b5f" providerId="ADAL" clId="{4BC37B37-5D41-4FCA-AED3-4A4DD9814D70}" dt="2023-10-13T18:12:12.612" v="1349" actId="26606"/>
          <ac:spMkLst>
            <pc:docMk/>
            <pc:sldMk cId="182609964" sldId="2147471635"/>
            <ac:spMk id="2" creationId="{84901143-2049-19D6-C011-B58A4A2B0652}"/>
          </ac:spMkLst>
        </pc:spChg>
        <pc:spChg chg="add del mod">
          <ac:chgData name="Parmar, Sam" userId="bd213121-9bc9-4f43-aaf2-4598dff60b5f" providerId="ADAL" clId="{4BC37B37-5D41-4FCA-AED3-4A4DD9814D70}" dt="2023-10-13T17:08:49.972" v="1330"/>
          <ac:spMkLst>
            <pc:docMk/>
            <pc:sldMk cId="182609964" sldId="2147471635"/>
            <ac:spMk id="3" creationId="{BB24C71F-4DF5-C9B9-12B3-6723B9300469}"/>
          </ac:spMkLst>
        </pc:spChg>
        <pc:spChg chg="add del mod">
          <ac:chgData name="Parmar, Sam" userId="bd213121-9bc9-4f43-aaf2-4598dff60b5f" providerId="ADAL" clId="{4BC37B37-5D41-4FCA-AED3-4A4DD9814D70}" dt="2023-10-13T17:13:07.727" v="1345"/>
          <ac:spMkLst>
            <pc:docMk/>
            <pc:sldMk cId="182609964" sldId="2147471635"/>
            <ac:spMk id="4" creationId="{CFD5107C-9FE1-0C5C-3C7A-818D46D011EF}"/>
          </ac:spMkLst>
        </pc:spChg>
        <pc:spChg chg="add del">
          <ac:chgData name="Parmar, Sam" userId="bd213121-9bc9-4f43-aaf2-4598dff60b5f" providerId="ADAL" clId="{4BC37B37-5D41-4FCA-AED3-4A4DD9814D70}" dt="2023-10-13T17:12:49.725" v="1344" actId="26606"/>
          <ac:spMkLst>
            <pc:docMk/>
            <pc:sldMk cId="182609964" sldId="2147471635"/>
            <ac:spMk id="1028" creationId="{275D6C10-B5A7-4715-803E-0501C9C2CC21}"/>
          </ac:spMkLst>
        </pc:spChg>
        <pc:spChg chg="add del">
          <ac:chgData name="Parmar, Sam" userId="bd213121-9bc9-4f43-aaf2-4598dff60b5f" providerId="ADAL" clId="{4BC37B37-5D41-4FCA-AED3-4A4DD9814D70}" dt="2023-10-13T18:12:12.612" v="1349" actId="26606"/>
          <ac:spMkLst>
            <pc:docMk/>
            <pc:sldMk cId="182609964" sldId="2147471635"/>
            <ac:spMk id="1031" creationId="{D4771268-CB57-404A-9271-370EB28F6090}"/>
          </ac:spMkLst>
        </pc:spChg>
        <pc:spChg chg="add del">
          <ac:chgData name="Parmar, Sam" userId="bd213121-9bc9-4f43-aaf2-4598dff60b5f" providerId="ADAL" clId="{4BC37B37-5D41-4FCA-AED3-4A4DD9814D70}" dt="2023-10-13T17:09:05.590" v="1334" actId="26606"/>
          <ac:spMkLst>
            <pc:docMk/>
            <pc:sldMk cId="182609964" sldId="2147471635"/>
            <ac:spMk id="1033" creationId="{C6FC42E6-6C25-4922-95D2-B97B1E123559}"/>
          </ac:spMkLst>
        </pc:spChg>
        <pc:spChg chg="add del">
          <ac:chgData name="Parmar, Sam" userId="bd213121-9bc9-4f43-aaf2-4598dff60b5f" providerId="ADAL" clId="{4BC37B37-5D41-4FCA-AED3-4A4DD9814D70}" dt="2023-10-13T17:10:01.899" v="1338" actId="26606"/>
          <ac:spMkLst>
            <pc:docMk/>
            <pc:sldMk cId="182609964" sldId="2147471635"/>
            <ac:spMk id="1034" creationId="{ED9C414A-A284-4D73-B9C7-54C138F6DC3D}"/>
          </ac:spMkLst>
        </pc:spChg>
        <pc:spChg chg="add del">
          <ac:chgData name="Parmar, Sam" userId="bd213121-9bc9-4f43-aaf2-4598dff60b5f" providerId="ADAL" clId="{4BC37B37-5D41-4FCA-AED3-4A4DD9814D70}" dt="2023-10-13T17:10:01.899" v="1338" actId="26606"/>
          <ac:spMkLst>
            <pc:docMk/>
            <pc:sldMk cId="182609964" sldId="2147471635"/>
            <ac:spMk id="1035" creationId="{A3DAD80A-CFC8-4003-858B-671FF2048CE2}"/>
          </ac:spMkLst>
        </pc:spChg>
        <pc:spChg chg="add del">
          <ac:chgData name="Parmar, Sam" userId="bd213121-9bc9-4f43-aaf2-4598dff60b5f" providerId="ADAL" clId="{4BC37B37-5D41-4FCA-AED3-4A4DD9814D70}" dt="2023-10-13T17:08:57.862" v="1332" actId="26606"/>
          <ac:spMkLst>
            <pc:docMk/>
            <pc:sldMk cId="182609964" sldId="2147471635"/>
            <ac:spMk id="1036" creationId="{D12DDE76-C203-4047-9998-63900085B5E8}"/>
          </ac:spMkLst>
        </pc:spChg>
        <pc:spChg chg="add del">
          <ac:chgData name="Parmar, Sam" userId="bd213121-9bc9-4f43-aaf2-4598dff60b5f" providerId="ADAL" clId="{4BC37B37-5D41-4FCA-AED3-4A4DD9814D70}" dt="2023-10-13T17:09:05.590" v="1334" actId="26606"/>
          <ac:spMkLst>
            <pc:docMk/>
            <pc:sldMk cId="182609964" sldId="2147471635"/>
            <ac:spMk id="1038" creationId="{0295F874-A8A5-4A14-8CFC-828968DE64C4}"/>
          </ac:spMkLst>
        </pc:spChg>
        <pc:picChg chg="mod">
          <ac:chgData name="Parmar, Sam" userId="bd213121-9bc9-4f43-aaf2-4598dff60b5f" providerId="ADAL" clId="{4BC37B37-5D41-4FCA-AED3-4A4DD9814D70}" dt="2023-10-13T18:12:12.612" v="1349" actId="26606"/>
          <ac:picMkLst>
            <pc:docMk/>
            <pc:sldMk cId="182609964" sldId="2147471635"/>
            <ac:picMk id="1026" creationId="{7BF9D333-C709-88BA-946E-E4400878AF41}"/>
          </ac:picMkLst>
        </pc:picChg>
      </pc:sldChg>
      <pc:sldChg chg="addSp delSp modSp mod addAnim delAnim">
        <pc:chgData name="Parmar, Sam" userId="bd213121-9bc9-4f43-aaf2-4598dff60b5f" providerId="ADAL" clId="{4BC37B37-5D41-4FCA-AED3-4A4DD9814D70}" dt="2023-10-13T18:28:42.254" v="1352" actId="26606"/>
        <pc:sldMkLst>
          <pc:docMk/>
          <pc:sldMk cId="1322878169" sldId="2147471666"/>
        </pc:sldMkLst>
        <pc:spChg chg="mod">
          <ac:chgData name="Parmar, Sam" userId="bd213121-9bc9-4f43-aaf2-4598dff60b5f" providerId="ADAL" clId="{4BC37B37-5D41-4FCA-AED3-4A4DD9814D70}" dt="2023-10-13T18:28:42.254" v="1352" actId="26606"/>
          <ac:spMkLst>
            <pc:docMk/>
            <pc:sldMk cId="1322878169" sldId="2147471666"/>
            <ac:spMk id="2" creationId="{84901143-2049-19D6-C011-B58A4A2B0652}"/>
          </ac:spMkLst>
        </pc:spChg>
        <pc:spChg chg="add del">
          <ac:chgData name="Parmar, Sam" userId="bd213121-9bc9-4f43-aaf2-4598dff60b5f" providerId="ADAL" clId="{4BC37B37-5D41-4FCA-AED3-4A4DD9814D70}" dt="2023-10-13T18:28:42.254" v="1352" actId="26606"/>
          <ac:spMkLst>
            <pc:docMk/>
            <pc:sldMk cId="1322878169" sldId="2147471666"/>
            <ac:spMk id="1031" creationId="{D4771268-CB57-404A-9271-370EB28F6090}"/>
          </ac:spMkLst>
        </pc:spChg>
        <pc:spChg chg="add del">
          <ac:chgData name="Parmar, Sam" userId="bd213121-9bc9-4f43-aaf2-4598dff60b5f" providerId="ADAL" clId="{4BC37B37-5D41-4FCA-AED3-4A4DD9814D70}" dt="2023-10-13T18:28:42.254" v="1352" actId="26606"/>
          <ac:spMkLst>
            <pc:docMk/>
            <pc:sldMk cId="1322878169" sldId="2147471666"/>
            <ac:spMk id="1036" creationId="{5964CBE2-084A-47DF-A704-CF5F6217B569}"/>
          </ac:spMkLst>
        </pc:spChg>
        <pc:spChg chg="add del">
          <ac:chgData name="Parmar, Sam" userId="bd213121-9bc9-4f43-aaf2-4598dff60b5f" providerId="ADAL" clId="{4BC37B37-5D41-4FCA-AED3-4A4DD9814D70}" dt="2023-10-13T18:28:42.254" v="1352" actId="26606"/>
          <ac:spMkLst>
            <pc:docMk/>
            <pc:sldMk cId="1322878169" sldId="2147471666"/>
            <ac:spMk id="1038" creationId="{686A5CBB-E03B-4019-8BCD-78975D39E48C}"/>
          </ac:spMkLst>
        </pc:spChg>
        <pc:spChg chg="add del">
          <ac:chgData name="Parmar, Sam" userId="bd213121-9bc9-4f43-aaf2-4598dff60b5f" providerId="ADAL" clId="{4BC37B37-5D41-4FCA-AED3-4A4DD9814D70}" dt="2023-10-13T18:28:42.254" v="1352" actId="26606"/>
          <ac:spMkLst>
            <pc:docMk/>
            <pc:sldMk cId="1322878169" sldId="2147471666"/>
            <ac:spMk id="1040" creationId="{94993204-9792-4E61-A83C-73D4379E2B1C}"/>
          </ac:spMkLst>
        </pc:spChg>
        <pc:picChg chg="mod">
          <ac:chgData name="Parmar, Sam" userId="bd213121-9bc9-4f43-aaf2-4598dff60b5f" providerId="ADAL" clId="{4BC37B37-5D41-4FCA-AED3-4A4DD9814D70}" dt="2023-10-13T18:28:42.254" v="1352" actId="26606"/>
          <ac:picMkLst>
            <pc:docMk/>
            <pc:sldMk cId="1322878169" sldId="2147471666"/>
            <ac:picMk id="1026" creationId="{7BF9D333-C709-88BA-946E-E4400878AF41}"/>
          </ac:picMkLst>
        </pc:picChg>
      </pc:sldChg>
      <pc:sldChg chg="modSp add mod ord modNotesTx">
        <pc:chgData name="Parmar, Sam" userId="bd213121-9bc9-4f43-aaf2-4598dff60b5f" providerId="ADAL" clId="{4BC37B37-5D41-4FCA-AED3-4A4DD9814D70}" dt="2023-10-17T20:50:21.417" v="2535" actId="20577"/>
        <pc:sldMkLst>
          <pc:docMk/>
          <pc:sldMk cId="2033878383" sldId="2147471669"/>
        </pc:sldMkLst>
        <pc:spChg chg="mod">
          <ac:chgData name="Parmar, Sam" userId="bd213121-9bc9-4f43-aaf2-4598dff60b5f" providerId="ADAL" clId="{4BC37B37-5D41-4FCA-AED3-4A4DD9814D70}" dt="2023-10-17T20:28:48.855" v="1958" actId="1076"/>
          <ac:spMkLst>
            <pc:docMk/>
            <pc:sldMk cId="2033878383" sldId="2147471669"/>
            <ac:spMk id="2" creationId="{7213240F-8AD2-1BE0-CA5D-DBF744E413E5}"/>
          </ac:spMkLst>
        </pc:spChg>
        <pc:spChg chg="mod">
          <ac:chgData name="Parmar, Sam" userId="bd213121-9bc9-4f43-aaf2-4598dff60b5f" providerId="ADAL" clId="{4BC37B37-5D41-4FCA-AED3-4A4DD9814D70}" dt="2023-10-17T20:29:24.709" v="1965" actId="14100"/>
          <ac:spMkLst>
            <pc:docMk/>
            <pc:sldMk cId="2033878383" sldId="2147471669"/>
            <ac:spMk id="5" creationId="{76246DB4-46AE-3FB6-75ED-C6C3150A2516}"/>
          </ac:spMkLst>
        </pc:spChg>
        <pc:spChg chg="mod">
          <ac:chgData name="Parmar, Sam" userId="bd213121-9bc9-4f43-aaf2-4598dff60b5f" providerId="ADAL" clId="{4BC37B37-5D41-4FCA-AED3-4A4DD9814D70}" dt="2023-10-17T20:29:32.978" v="1967" actId="14100"/>
          <ac:spMkLst>
            <pc:docMk/>
            <pc:sldMk cId="2033878383" sldId="2147471669"/>
            <ac:spMk id="6" creationId="{6C43B4E7-E7A0-8225-E75C-19C7703CF7BB}"/>
          </ac:spMkLst>
        </pc:spChg>
        <pc:spChg chg="mod">
          <ac:chgData name="Parmar, Sam" userId="bd213121-9bc9-4f43-aaf2-4598dff60b5f" providerId="ADAL" clId="{4BC37B37-5D41-4FCA-AED3-4A4DD9814D70}" dt="2023-10-17T20:29:30.077" v="1966" actId="14100"/>
          <ac:spMkLst>
            <pc:docMk/>
            <pc:sldMk cId="2033878383" sldId="2147471669"/>
            <ac:spMk id="7" creationId="{145665A8-F660-16F3-D08B-1AA5BCB433F2}"/>
          </ac:spMkLst>
        </pc:spChg>
        <pc:spChg chg="mod">
          <ac:chgData name="Parmar, Sam" userId="bd213121-9bc9-4f43-aaf2-4598dff60b5f" providerId="ADAL" clId="{4BC37B37-5D41-4FCA-AED3-4A4DD9814D70}" dt="2023-10-17T20:29:41.579" v="1969" actId="14100"/>
          <ac:spMkLst>
            <pc:docMk/>
            <pc:sldMk cId="2033878383" sldId="2147471669"/>
            <ac:spMk id="8" creationId="{57C56AE2-425A-4637-981F-DFE152089016}"/>
          </ac:spMkLst>
        </pc:spChg>
        <pc:picChg chg="mod">
          <ac:chgData name="Parmar, Sam" userId="bd213121-9bc9-4f43-aaf2-4598dff60b5f" providerId="ADAL" clId="{4BC37B37-5D41-4FCA-AED3-4A4DD9814D70}" dt="2023-10-17T20:28:50.229" v="1959" actId="1076"/>
          <ac:picMkLst>
            <pc:docMk/>
            <pc:sldMk cId="2033878383" sldId="2147471669"/>
            <ac:picMk id="4" creationId="{EA8820EF-E569-D65E-A20C-A05D629C985E}"/>
          </ac:picMkLst>
        </pc:picChg>
      </pc:sldChg>
      <pc:sldChg chg="modSp new del mod">
        <pc:chgData name="Parmar, Sam" userId="bd213121-9bc9-4f43-aaf2-4598dff60b5f" providerId="ADAL" clId="{4BC37B37-5D41-4FCA-AED3-4A4DD9814D70}" dt="2023-10-12T12:20:38.899" v="420" actId="47"/>
        <pc:sldMkLst>
          <pc:docMk/>
          <pc:sldMk cId="1034435299" sldId="2147471670"/>
        </pc:sldMkLst>
        <pc:spChg chg="mod">
          <ac:chgData name="Parmar, Sam" userId="bd213121-9bc9-4f43-aaf2-4598dff60b5f" providerId="ADAL" clId="{4BC37B37-5D41-4FCA-AED3-4A4DD9814D70}" dt="2023-10-12T12:20:26.005" v="418"/>
          <ac:spMkLst>
            <pc:docMk/>
            <pc:sldMk cId="1034435299" sldId="2147471670"/>
            <ac:spMk id="2" creationId="{DF026EE0-74F7-441D-4C2D-473B9FEEE9E2}"/>
          </ac:spMkLst>
        </pc:spChg>
      </pc:sldChg>
      <pc:sldChg chg="add del mod ord modShow">
        <pc:chgData name="Parmar, Sam" userId="bd213121-9bc9-4f43-aaf2-4598dff60b5f" providerId="ADAL" clId="{4BC37B37-5D41-4FCA-AED3-4A4DD9814D70}" dt="2023-10-17T12:37:42.014" v="1710" actId="47"/>
        <pc:sldMkLst>
          <pc:docMk/>
          <pc:sldMk cId="128905067" sldId="2147471671"/>
        </pc:sldMkLst>
      </pc:sldChg>
      <pc:sldChg chg="add del">
        <pc:chgData name="Parmar, Sam" userId="bd213121-9bc9-4f43-aaf2-4598dff60b5f" providerId="ADAL" clId="{4BC37B37-5D41-4FCA-AED3-4A4DD9814D70}" dt="2023-10-12T12:24:43.964" v="450" actId="47"/>
        <pc:sldMkLst>
          <pc:docMk/>
          <pc:sldMk cId="1729450269" sldId="2147471672"/>
        </pc:sldMkLst>
      </pc:sldChg>
      <pc:sldChg chg="addSp delSp modSp new mod modNotesTx">
        <pc:chgData name="Parmar, Sam" userId="bd213121-9bc9-4f43-aaf2-4598dff60b5f" providerId="ADAL" clId="{4BC37B37-5D41-4FCA-AED3-4A4DD9814D70}" dt="2023-10-24T13:07:21.921" v="2851" actId="20577"/>
        <pc:sldMkLst>
          <pc:docMk/>
          <pc:sldMk cId="641910724" sldId="2147471673"/>
        </pc:sldMkLst>
        <pc:spChg chg="mod">
          <ac:chgData name="Parmar, Sam" userId="bd213121-9bc9-4f43-aaf2-4598dff60b5f" providerId="ADAL" clId="{4BC37B37-5D41-4FCA-AED3-4A4DD9814D70}" dt="2023-10-24T13:07:21.921" v="2851" actId="20577"/>
          <ac:spMkLst>
            <pc:docMk/>
            <pc:sldMk cId="641910724" sldId="2147471673"/>
            <ac:spMk id="2" creationId="{EA592741-1971-0F6E-7997-4096EE6D4BDE}"/>
          </ac:spMkLst>
        </pc:spChg>
        <pc:spChg chg="add del mod">
          <ac:chgData name="Parmar, Sam" userId="bd213121-9bc9-4f43-aaf2-4598dff60b5f" providerId="ADAL" clId="{4BC37B37-5D41-4FCA-AED3-4A4DD9814D70}" dt="2023-10-12T12:25:27.347" v="464" actId="26606"/>
          <ac:spMkLst>
            <pc:docMk/>
            <pc:sldMk cId="641910724" sldId="2147471673"/>
            <ac:spMk id="3" creationId="{B7C69851-AE39-D630-B3AD-09C4A4527B57}"/>
          </ac:spMkLst>
        </pc:spChg>
        <pc:spChg chg="add del mod">
          <ac:chgData name="Parmar, Sam" userId="bd213121-9bc9-4f43-aaf2-4598dff60b5f" providerId="ADAL" clId="{4BC37B37-5D41-4FCA-AED3-4A4DD9814D70}" dt="2023-10-12T12:25:28.982" v="465" actId="478"/>
          <ac:spMkLst>
            <pc:docMk/>
            <pc:sldMk cId="641910724" sldId="2147471673"/>
            <ac:spMk id="4" creationId="{FB082C36-4AD9-7DC8-4249-5EEC48605808}"/>
          </ac:spMkLst>
        </pc:spChg>
        <pc:graphicFrameChg chg="add del">
          <ac:chgData name="Parmar, Sam" userId="bd213121-9bc9-4f43-aaf2-4598dff60b5f" providerId="ADAL" clId="{4BC37B37-5D41-4FCA-AED3-4A4DD9814D70}" dt="2023-10-12T12:25:15.683" v="453" actId="26606"/>
          <ac:graphicFrameMkLst>
            <pc:docMk/>
            <pc:sldMk cId="641910724" sldId="2147471673"/>
            <ac:graphicFrameMk id="6" creationId="{E51AD8E4-C999-643C-A645-2655155E8F1B}"/>
          </ac:graphicFrameMkLst>
        </pc:graphicFrameChg>
        <pc:graphicFrameChg chg="add del">
          <ac:chgData name="Parmar, Sam" userId="bd213121-9bc9-4f43-aaf2-4598dff60b5f" providerId="ADAL" clId="{4BC37B37-5D41-4FCA-AED3-4A4DD9814D70}" dt="2023-10-12T12:25:16.235" v="455" actId="26606"/>
          <ac:graphicFrameMkLst>
            <pc:docMk/>
            <pc:sldMk cId="641910724" sldId="2147471673"/>
            <ac:graphicFrameMk id="8" creationId="{3A2512CD-5956-0CC5-89FE-995DF71DA989}"/>
          </ac:graphicFrameMkLst>
        </pc:graphicFrameChg>
        <pc:graphicFrameChg chg="add del">
          <ac:chgData name="Parmar, Sam" userId="bd213121-9bc9-4f43-aaf2-4598dff60b5f" providerId="ADAL" clId="{4BC37B37-5D41-4FCA-AED3-4A4DD9814D70}" dt="2023-10-12T12:25:17.402" v="457" actId="26606"/>
          <ac:graphicFrameMkLst>
            <pc:docMk/>
            <pc:sldMk cId="641910724" sldId="2147471673"/>
            <ac:graphicFrameMk id="10" creationId="{E51AD8E4-C999-643C-A645-2655155E8F1B}"/>
          </ac:graphicFrameMkLst>
        </pc:graphicFrameChg>
        <pc:graphicFrameChg chg="add del">
          <ac:chgData name="Parmar, Sam" userId="bd213121-9bc9-4f43-aaf2-4598dff60b5f" providerId="ADAL" clId="{4BC37B37-5D41-4FCA-AED3-4A4DD9814D70}" dt="2023-10-12T12:25:20.018" v="459" actId="26606"/>
          <ac:graphicFrameMkLst>
            <pc:docMk/>
            <pc:sldMk cId="641910724" sldId="2147471673"/>
            <ac:graphicFrameMk id="12" creationId="{C46A8EF8-66B9-5C72-AE03-709B2252BC16}"/>
          </ac:graphicFrameMkLst>
        </pc:graphicFrameChg>
        <pc:graphicFrameChg chg="add del">
          <ac:chgData name="Parmar, Sam" userId="bd213121-9bc9-4f43-aaf2-4598dff60b5f" providerId="ADAL" clId="{4BC37B37-5D41-4FCA-AED3-4A4DD9814D70}" dt="2023-10-12T12:25:21.083" v="461" actId="26606"/>
          <ac:graphicFrameMkLst>
            <pc:docMk/>
            <pc:sldMk cId="641910724" sldId="2147471673"/>
            <ac:graphicFrameMk id="14" creationId="{3A2512CD-5956-0CC5-89FE-995DF71DA989}"/>
          </ac:graphicFrameMkLst>
        </pc:graphicFrameChg>
        <pc:graphicFrameChg chg="add del mod modGraphic">
          <ac:chgData name="Parmar, Sam" userId="bd213121-9bc9-4f43-aaf2-4598dff60b5f" providerId="ADAL" clId="{4BC37B37-5D41-4FCA-AED3-4A4DD9814D70}" dt="2023-10-17T12:23:02.125" v="1662"/>
          <ac:graphicFrameMkLst>
            <pc:docMk/>
            <pc:sldMk cId="641910724" sldId="2147471673"/>
            <ac:graphicFrameMk id="16" creationId="{E51AD8E4-C999-643C-A645-2655155E8F1B}"/>
          </ac:graphicFrameMkLst>
        </pc:graphicFrameChg>
      </pc:sldChg>
      <pc:sldChg chg="addSp delSp modSp new mod ord setBg modNotesTx">
        <pc:chgData name="Parmar, Sam" userId="bd213121-9bc9-4f43-aaf2-4598dff60b5f" providerId="ADAL" clId="{4BC37B37-5D41-4FCA-AED3-4A4DD9814D70}" dt="2023-10-24T13:12:45.825" v="2911" actId="20577"/>
        <pc:sldMkLst>
          <pc:docMk/>
          <pc:sldMk cId="2902655413" sldId="2147471674"/>
        </pc:sldMkLst>
        <pc:spChg chg="mod">
          <ac:chgData name="Parmar, Sam" userId="bd213121-9bc9-4f43-aaf2-4598dff60b5f" providerId="ADAL" clId="{4BC37B37-5D41-4FCA-AED3-4A4DD9814D70}" dt="2023-10-12T12:27:40.428" v="476" actId="255"/>
          <ac:spMkLst>
            <pc:docMk/>
            <pc:sldMk cId="2902655413" sldId="2147471674"/>
            <ac:spMk id="2" creationId="{C53AB30A-C45E-470E-73F1-807468C3AF7B}"/>
          </ac:spMkLst>
        </pc:spChg>
        <pc:spChg chg="del mod">
          <ac:chgData name="Parmar, Sam" userId="bd213121-9bc9-4f43-aaf2-4598dff60b5f" providerId="ADAL" clId="{4BC37B37-5D41-4FCA-AED3-4A4DD9814D70}" dt="2023-10-12T12:25:46.756" v="466" actId="26606"/>
          <ac:spMkLst>
            <pc:docMk/>
            <pc:sldMk cId="2902655413" sldId="2147471674"/>
            <ac:spMk id="3" creationId="{14E6C274-2681-AF05-8FE5-C8F019019D20}"/>
          </ac:spMkLst>
        </pc:spChg>
        <pc:spChg chg="add del mod">
          <ac:chgData name="Parmar, Sam" userId="bd213121-9bc9-4f43-aaf2-4598dff60b5f" providerId="ADAL" clId="{4BC37B37-5D41-4FCA-AED3-4A4DD9814D70}" dt="2023-10-12T12:25:49.014" v="467" actId="478"/>
          <ac:spMkLst>
            <pc:docMk/>
            <pc:sldMk cId="2902655413" sldId="2147471674"/>
            <ac:spMk id="4" creationId="{00597967-E18B-CA89-24D5-68AE4A2DB449}"/>
          </ac:spMkLst>
        </pc:spChg>
        <pc:spChg chg="add del">
          <ac:chgData name="Parmar, Sam" userId="bd213121-9bc9-4f43-aaf2-4598dff60b5f" providerId="ADAL" clId="{4BC37B37-5D41-4FCA-AED3-4A4DD9814D70}" dt="2023-10-12T12:25:57.580" v="469" actId="26606"/>
          <ac:spMkLst>
            <pc:docMk/>
            <pc:sldMk cId="2902655413" sldId="2147471674"/>
            <ac:spMk id="11" creationId="{BACC6370-2D7E-4714-9D71-7542949D7D5D}"/>
          </ac:spMkLst>
        </pc:spChg>
        <pc:spChg chg="add del">
          <ac:chgData name="Parmar, Sam" userId="bd213121-9bc9-4f43-aaf2-4598dff60b5f" providerId="ADAL" clId="{4BC37B37-5D41-4FCA-AED3-4A4DD9814D70}" dt="2023-10-12T12:25:57.580" v="469" actId="26606"/>
          <ac:spMkLst>
            <pc:docMk/>
            <pc:sldMk cId="2902655413" sldId="2147471674"/>
            <ac:spMk id="13" creationId="{F68B3F68-107C-434F-AA38-110D5EA91B85}"/>
          </ac:spMkLst>
        </pc:spChg>
        <pc:spChg chg="add del">
          <ac:chgData name="Parmar, Sam" userId="bd213121-9bc9-4f43-aaf2-4598dff60b5f" providerId="ADAL" clId="{4BC37B37-5D41-4FCA-AED3-4A4DD9814D70}" dt="2023-10-12T12:25:57.580" v="469" actId="26606"/>
          <ac:spMkLst>
            <pc:docMk/>
            <pc:sldMk cId="2902655413" sldId="2147471674"/>
            <ac:spMk id="15" creationId="{AAD0DBB9-1A4B-4391-81D4-CB19F9AB918A}"/>
          </ac:spMkLst>
        </pc:spChg>
        <pc:spChg chg="add del">
          <ac:chgData name="Parmar, Sam" userId="bd213121-9bc9-4f43-aaf2-4598dff60b5f" providerId="ADAL" clId="{4BC37B37-5D41-4FCA-AED3-4A4DD9814D70}" dt="2023-10-12T12:25:57.580" v="469" actId="26606"/>
          <ac:spMkLst>
            <pc:docMk/>
            <pc:sldMk cId="2902655413" sldId="2147471674"/>
            <ac:spMk id="17" creationId="{063BBA22-50EA-4C4D-BE05-F1CE4E63AA56}"/>
          </ac:spMkLst>
        </pc:spChg>
        <pc:graphicFrameChg chg="add mod modGraphic">
          <ac:chgData name="Parmar, Sam" userId="bd213121-9bc9-4f43-aaf2-4598dff60b5f" providerId="ADAL" clId="{4BC37B37-5D41-4FCA-AED3-4A4DD9814D70}" dt="2023-10-17T12:34:56.434" v="1701" actId="20577"/>
          <ac:graphicFrameMkLst>
            <pc:docMk/>
            <pc:sldMk cId="2902655413" sldId="2147471674"/>
            <ac:graphicFrameMk id="6" creationId="{F718126F-617A-EB3C-9312-00F3B42DFEF8}"/>
          </ac:graphicFrameMkLst>
        </pc:graphicFrameChg>
      </pc:sldChg>
      <pc:sldChg chg="addSp delSp modSp new mod modClrScheme chgLayout">
        <pc:chgData name="Parmar, Sam" userId="bd213121-9bc9-4f43-aaf2-4598dff60b5f" providerId="ADAL" clId="{4BC37B37-5D41-4FCA-AED3-4A4DD9814D70}" dt="2023-10-13T19:48:06.056" v="1371" actId="478"/>
        <pc:sldMkLst>
          <pc:docMk/>
          <pc:sldMk cId="4195281751" sldId="2147471675"/>
        </pc:sldMkLst>
        <pc:spChg chg="del mod ord">
          <ac:chgData name="Parmar, Sam" userId="bd213121-9bc9-4f43-aaf2-4598dff60b5f" providerId="ADAL" clId="{4BC37B37-5D41-4FCA-AED3-4A4DD9814D70}" dt="2023-10-13T19:47:55.159" v="1365" actId="700"/>
          <ac:spMkLst>
            <pc:docMk/>
            <pc:sldMk cId="4195281751" sldId="2147471675"/>
            <ac:spMk id="2" creationId="{DFC995DB-4521-2FFC-CD6A-BFDE7030ADC7}"/>
          </ac:spMkLst>
        </pc:spChg>
        <pc:spChg chg="add del mod ord">
          <ac:chgData name="Parmar, Sam" userId="bd213121-9bc9-4f43-aaf2-4598dff60b5f" providerId="ADAL" clId="{4BC37B37-5D41-4FCA-AED3-4A4DD9814D70}" dt="2023-10-13T19:48:01.509" v="1366" actId="700"/>
          <ac:spMkLst>
            <pc:docMk/>
            <pc:sldMk cId="4195281751" sldId="2147471675"/>
            <ac:spMk id="3" creationId="{F03D0093-81E9-7895-5144-5895409BD9D6}"/>
          </ac:spMkLst>
        </pc:spChg>
        <pc:spChg chg="add del mod ord">
          <ac:chgData name="Parmar, Sam" userId="bd213121-9bc9-4f43-aaf2-4598dff60b5f" providerId="ADAL" clId="{4BC37B37-5D41-4FCA-AED3-4A4DD9814D70}" dt="2023-10-13T19:48:01.509" v="1366" actId="700"/>
          <ac:spMkLst>
            <pc:docMk/>
            <pc:sldMk cId="4195281751" sldId="2147471675"/>
            <ac:spMk id="4" creationId="{8F1563D9-6D35-149C-CC7B-543A71CC5E38}"/>
          </ac:spMkLst>
        </pc:spChg>
        <pc:spChg chg="add mod ord">
          <ac:chgData name="Parmar, Sam" userId="bd213121-9bc9-4f43-aaf2-4598dff60b5f" providerId="ADAL" clId="{4BC37B37-5D41-4FCA-AED3-4A4DD9814D70}" dt="2023-10-13T19:48:03.034" v="1370" actId="20577"/>
          <ac:spMkLst>
            <pc:docMk/>
            <pc:sldMk cId="4195281751" sldId="2147471675"/>
            <ac:spMk id="5" creationId="{0A1927BC-C1D7-11FB-E4D2-FA76663197B2}"/>
          </ac:spMkLst>
        </pc:spChg>
        <pc:spChg chg="add del mod ord">
          <ac:chgData name="Parmar, Sam" userId="bd213121-9bc9-4f43-aaf2-4598dff60b5f" providerId="ADAL" clId="{4BC37B37-5D41-4FCA-AED3-4A4DD9814D70}" dt="2023-10-13T19:48:06.056" v="1371" actId="478"/>
          <ac:spMkLst>
            <pc:docMk/>
            <pc:sldMk cId="4195281751" sldId="2147471675"/>
            <ac:spMk id="6" creationId="{B5180C9A-5FC1-294A-11B5-D8DC7812F8E6}"/>
          </ac:spMkLst>
        </pc:spChg>
      </pc:sldChg>
      <pc:sldChg chg="addSp modSp new mod setBg modNotesTx">
        <pc:chgData name="Parmar, Sam" userId="bd213121-9bc9-4f43-aaf2-4598dff60b5f" providerId="ADAL" clId="{4BC37B37-5D41-4FCA-AED3-4A4DD9814D70}" dt="2023-10-24T13:06:55.078" v="2850" actId="20577"/>
        <pc:sldMkLst>
          <pc:docMk/>
          <pc:sldMk cId="3508533879" sldId="2147471676"/>
        </pc:sldMkLst>
        <pc:spChg chg="mod">
          <ac:chgData name="Parmar, Sam" userId="bd213121-9bc9-4f43-aaf2-4598dff60b5f" providerId="ADAL" clId="{4BC37B37-5D41-4FCA-AED3-4A4DD9814D70}" dt="2023-10-24T13:06:55.078" v="2850" actId="20577"/>
          <ac:spMkLst>
            <pc:docMk/>
            <pc:sldMk cId="3508533879" sldId="2147471676"/>
            <ac:spMk id="2" creationId="{90311C02-20F9-581B-2CC7-D83124CE6B9E}"/>
          </ac:spMkLst>
        </pc:spChg>
        <pc:spChg chg="mod">
          <ac:chgData name="Parmar, Sam" userId="bd213121-9bc9-4f43-aaf2-4598dff60b5f" providerId="ADAL" clId="{4BC37B37-5D41-4FCA-AED3-4A4DD9814D70}" dt="2023-10-19T13:38:58.207" v="2592" actId="5793"/>
          <ac:spMkLst>
            <pc:docMk/>
            <pc:sldMk cId="3508533879" sldId="2147471676"/>
            <ac:spMk id="3" creationId="{56322A3E-C20E-3111-58D2-7F35258D590B}"/>
          </ac:spMkLst>
        </pc:spChg>
        <pc:spChg chg="add">
          <ac:chgData name="Parmar, Sam" userId="bd213121-9bc9-4f43-aaf2-4598dff60b5f" providerId="ADAL" clId="{4BC37B37-5D41-4FCA-AED3-4A4DD9814D70}" dt="2023-10-17T12:22:32.925" v="1659" actId="26606"/>
          <ac:spMkLst>
            <pc:docMk/>
            <pc:sldMk cId="3508533879" sldId="2147471676"/>
            <ac:spMk id="10" creationId="{6F4C891B-62D0-4250-AEB7-0F42BAD78D7D}"/>
          </ac:spMkLst>
        </pc:spChg>
        <pc:picChg chg="add mod">
          <ac:chgData name="Parmar, Sam" userId="bd213121-9bc9-4f43-aaf2-4598dff60b5f" providerId="ADAL" clId="{4BC37B37-5D41-4FCA-AED3-4A4DD9814D70}" dt="2023-10-17T12:23:31.352" v="1668" actId="208"/>
          <ac:picMkLst>
            <pc:docMk/>
            <pc:sldMk cId="3508533879" sldId="2147471676"/>
            <ac:picMk id="7" creationId="{4EA6528E-0854-A664-FBB2-6586B0CCAAC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4.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5.png"/><Relationship Id="rId7" Type="http://schemas.openxmlformats.org/officeDocument/2006/relationships/image" Target="../media/image2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5.png"/><Relationship Id="rId7" Type="http://schemas.openxmlformats.org/officeDocument/2006/relationships/image" Target="../media/image2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FCA4D-2045-4482-BDBD-60D1EA9317F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32446D1F-992B-4558-BF22-61ED7B0685D1}">
      <dgm:prSet custT="1"/>
      <dgm:spPr/>
      <dgm:t>
        <a:bodyPr/>
        <a:lstStyle/>
        <a:p>
          <a:pPr>
            <a:lnSpc>
              <a:spcPct val="100000"/>
            </a:lnSpc>
          </a:pPr>
          <a:r>
            <a:rPr lang="en-US" sz="2400"/>
            <a:t>Develop functions in R, which can be tested and documented</a:t>
          </a:r>
        </a:p>
      </dgm:t>
    </dgm:pt>
    <dgm:pt modelId="{F61B44E9-D6D5-496F-84C5-AD90DC33BA90}" type="parTrans" cxnId="{20ED5E93-BF15-4793-BEC5-39AFD9F2915B}">
      <dgm:prSet/>
      <dgm:spPr/>
      <dgm:t>
        <a:bodyPr/>
        <a:lstStyle/>
        <a:p>
          <a:endParaRPr lang="en-US" sz="2800"/>
        </a:p>
      </dgm:t>
    </dgm:pt>
    <dgm:pt modelId="{B9FB9067-8FCF-4EF9-8AE3-48AA5C3FB70E}" type="sibTrans" cxnId="{20ED5E93-BF15-4793-BEC5-39AFD9F2915B}">
      <dgm:prSet/>
      <dgm:spPr/>
      <dgm:t>
        <a:bodyPr/>
        <a:lstStyle/>
        <a:p>
          <a:endParaRPr lang="en-US" sz="2400"/>
        </a:p>
      </dgm:t>
    </dgm:pt>
    <dgm:pt modelId="{CE4B46DB-EEB0-4914-A24F-4CD2490AA4D2}">
      <dgm:prSet custT="1"/>
      <dgm:spPr/>
      <dgm:t>
        <a:bodyPr/>
        <a:lstStyle/>
        <a:p>
          <a:pPr>
            <a:lnSpc>
              <a:spcPct val="100000"/>
            </a:lnSpc>
          </a:pPr>
          <a:r>
            <a:rPr lang="en-GB" sz="2400" b="0" i="0"/>
            <a:t>Functions used in creation of the output can be reused across Shiny apps</a:t>
          </a:r>
          <a:endParaRPr lang="en-US" sz="2400"/>
        </a:p>
      </dgm:t>
    </dgm:pt>
    <dgm:pt modelId="{A709C28E-AA85-42D0-AD3D-9ACFE4ED498C}" type="parTrans" cxnId="{7B000AD0-2F63-4E41-BF98-816A6A91124C}">
      <dgm:prSet/>
      <dgm:spPr/>
      <dgm:t>
        <a:bodyPr/>
        <a:lstStyle/>
        <a:p>
          <a:endParaRPr lang="en-US" sz="2800"/>
        </a:p>
      </dgm:t>
    </dgm:pt>
    <dgm:pt modelId="{2343FD2E-0B92-454C-814C-F322F0128487}" type="sibTrans" cxnId="{7B000AD0-2F63-4E41-BF98-816A6A91124C}">
      <dgm:prSet/>
      <dgm:spPr/>
      <dgm:t>
        <a:bodyPr/>
        <a:lstStyle/>
        <a:p>
          <a:endParaRPr lang="en-US" sz="2400"/>
        </a:p>
      </dgm:t>
    </dgm:pt>
    <dgm:pt modelId="{EB79D3B5-CA50-4484-BFD9-5F46F80A5517}" type="pres">
      <dgm:prSet presAssocID="{A1FFCA4D-2045-4482-BDBD-60D1EA9317FA}" presName="root" presStyleCnt="0">
        <dgm:presLayoutVars>
          <dgm:dir/>
          <dgm:resizeHandles val="exact"/>
        </dgm:presLayoutVars>
      </dgm:prSet>
      <dgm:spPr/>
    </dgm:pt>
    <dgm:pt modelId="{F9A10331-EE2A-46B6-A2B4-E3FF11E60893}" type="pres">
      <dgm:prSet presAssocID="{32446D1F-992B-4558-BF22-61ED7B0685D1}" presName="compNode" presStyleCnt="0"/>
      <dgm:spPr/>
    </dgm:pt>
    <dgm:pt modelId="{87B01D2C-D3A5-42F5-9E11-79CC592E000D}" type="pres">
      <dgm:prSet presAssocID="{32446D1F-992B-4558-BF22-61ED7B0685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DCB13CB-C8CE-40F1-8533-37CE12D09EB6}" type="pres">
      <dgm:prSet presAssocID="{32446D1F-992B-4558-BF22-61ED7B0685D1}" presName="spaceRect" presStyleCnt="0"/>
      <dgm:spPr/>
    </dgm:pt>
    <dgm:pt modelId="{9A36E71C-D32F-4D36-AC8F-1BB0F93BC2C7}" type="pres">
      <dgm:prSet presAssocID="{32446D1F-992B-4558-BF22-61ED7B0685D1}" presName="textRect" presStyleLbl="revTx" presStyleIdx="0" presStyleCnt="2">
        <dgm:presLayoutVars>
          <dgm:chMax val="1"/>
          <dgm:chPref val="1"/>
        </dgm:presLayoutVars>
      </dgm:prSet>
      <dgm:spPr/>
    </dgm:pt>
    <dgm:pt modelId="{B0084E06-D0DB-4E33-9695-4751CE7CA31E}" type="pres">
      <dgm:prSet presAssocID="{B9FB9067-8FCF-4EF9-8AE3-48AA5C3FB70E}" presName="sibTrans" presStyleCnt="0"/>
      <dgm:spPr/>
    </dgm:pt>
    <dgm:pt modelId="{905EA9AD-C971-4099-9339-B9ECC1A102F3}" type="pres">
      <dgm:prSet presAssocID="{CE4B46DB-EEB0-4914-A24F-4CD2490AA4D2}" presName="compNode" presStyleCnt="0"/>
      <dgm:spPr/>
    </dgm:pt>
    <dgm:pt modelId="{E317311D-B505-44AA-BBAA-02AFC484567B}" type="pres">
      <dgm:prSet presAssocID="{CE4B46DB-EEB0-4914-A24F-4CD2490AA4D2}" presName="iconRect" presStyleLbl="node1" presStyleIdx="1" presStyleCnt="2" custLinFactNeighborX="736" custLinFactNeighborY="15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3C34E25-E734-49FC-A69C-45E62D93EA35}" type="pres">
      <dgm:prSet presAssocID="{CE4B46DB-EEB0-4914-A24F-4CD2490AA4D2}" presName="spaceRect" presStyleCnt="0"/>
      <dgm:spPr/>
    </dgm:pt>
    <dgm:pt modelId="{88573EB0-78A9-4EEF-8C5D-D225BA3561AD}" type="pres">
      <dgm:prSet presAssocID="{CE4B46DB-EEB0-4914-A24F-4CD2490AA4D2}" presName="textRect" presStyleLbl="revTx" presStyleIdx="1" presStyleCnt="2">
        <dgm:presLayoutVars>
          <dgm:chMax val="1"/>
          <dgm:chPref val="1"/>
        </dgm:presLayoutVars>
      </dgm:prSet>
      <dgm:spPr/>
    </dgm:pt>
  </dgm:ptLst>
  <dgm:cxnLst>
    <dgm:cxn modelId="{F3572317-16F4-4D1E-A988-82C03946F934}" type="presOf" srcId="{CE4B46DB-EEB0-4914-A24F-4CD2490AA4D2}" destId="{88573EB0-78A9-4EEF-8C5D-D225BA3561AD}" srcOrd="0" destOrd="0" presId="urn:microsoft.com/office/officeart/2018/2/layout/IconLabelList"/>
    <dgm:cxn modelId="{B0782D21-1BD6-4A00-A76D-73340455E6F1}" type="presOf" srcId="{32446D1F-992B-4558-BF22-61ED7B0685D1}" destId="{9A36E71C-D32F-4D36-AC8F-1BB0F93BC2C7}" srcOrd="0" destOrd="0" presId="urn:microsoft.com/office/officeart/2018/2/layout/IconLabelList"/>
    <dgm:cxn modelId="{B4E25F69-FEE3-47EB-A1FD-607EEC9EA37A}" type="presOf" srcId="{A1FFCA4D-2045-4482-BDBD-60D1EA9317FA}" destId="{EB79D3B5-CA50-4484-BFD9-5F46F80A5517}" srcOrd="0" destOrd="0" presId="urn:microsoft.com/office/officeart/2018/2/layout/IconLabelList"/>
    <dgm:cxn modelId="{20ED5E93-BF15-4793-BEC5-39AFD9F2915B}" srcId="{A1FFCA4D-2045-4482-BDBD-60D1EA9317FA}" destId="{32446D1F-992B-4558-BF22-61ED7B0685D1}" srcOrd="0" destOrd="0" parTransId="{F61B44E9-D6D5-496F-84C5-AD90DC33BA90}" sibTransId="{B9FB9067-8FCF-4EF9-8AE3-48AA5C3FB70E}"/>
    <dgm:cxn modelId="{7B000AD0-2F63-4E41-BF98-816A6A91124C}" srcId="{A1FFCA4D-2045-4482-BDBD-60D1EA9317FA}" destId="{CE4B46DB-EEB0-4914-A24F-4CD2490AA4D2}" srcOrd="1" destOrd="0" parTransId="{A709C28E-AA85-42D0-AD3D-9ACFE4ED498C}" sibTransId="{2343FD2E-0B92-454C-814C-F322F0128487}"/>
    <dgm:cxn modelId="{AABDFFD2-6962-4B72-9CC7-72D3348BD809}" type="presParOf" srcId="{EB79D3B5-CA50-4484-BFD9-5F46F80A5517}" destId="{F9A10331-EE2A-46B6-A2B4-E3FF11E60893}" srcOrd="0" destOrd="0" presId="urn:microsoft.com/office/officeart/2018/2/layout/IconLabelList"/>
    <dgm:cxn modelId="{2BE1B29B-088F-4A66-B677-75F71EF7BC1C}" type="presParOf" srcId="{F9A10331-EE2A-46B6-A2B4-E3FF11E60893}" destId="{87B01D2C-D3A5-42F5-9E11-79CC592E000D}" srcOrd="0" destOrd="0" presId="urn:microsoft.com/office/officeart/2018/2/layout/IconLabelList"/>
    <dgm:cxn modelId="{8686B39E-665D-43DF-99DE-4E80BC4E3A00}" type="presParOf" srcId="{F9A10331-EE2A-46B6-A2B4-E3FF11E60893}" destId="{4DCB13CB-C8CE-40F1-8533-37CE12D09EB6}" srcOrd="1" destOrd="0" presId="urn:microsoft.com/office/officeart/2018/2/layout/IconLabelList"/>
    <dgm:cxn modelId="{C062B546-B886-4C37-A397-8B36590E23CC}" type="presParOf" srcId="{F9A10331-EE2A-46B6-A2B4-E3FF11E60893}" destId="{9A36E71C-D32F-4D36-AC8F-1BB0F93BC2C7}" srcOrd="2" destOrd="0" presId="urn:microsoft.com/office/officeart/2018/2/layout/IconLabelList"/>
    <dgm:cxn modelId="{2A889FCD-FF45-4487-83B2-6278FBE31C43}" type="presParOf" srcId="{EB79D3B5-CA50-4484-BFD9-5F46F80A5517}" destId="{B0084E06-D0DB-4E33-9695-4751CE7CA31E}" srcOrd="1" destOrd="0" presId="urn:microsoft.com/office/officeart/2018/2/layout/IconLabelList"/>
    <dgm:cxn modelId="{A7B68841-2B08-4162-8583-A86880648290}" type="presParOf" srcId="{EB79D3B5-CA50-4484-BFD9-5F46F80A5517}" destId="{905EA9AD-C971-4099-9339-B9ECC1A102F3}" srcOrd="2" destOrd="0" presId="urn:microsoft.com/office/officeart/2018/2/layout/IconLabelList"/>
    <dgm:cxn modelId="{ECEF391B-FE7D-478E-AD79-318498E206C5}" type="presParOf" srcId="{905EA9AD-C971-4099-9339-B9ECC1A102F3}" destId="{E317311D-B505-44AA-BBAA-02AFC484567B}" srcOrd="0" destOrd="0" presId="urn:microsoft.com/office/officeart/2018/2/layout/IconLabelList"/>
    <dgm:cxn modelId="{C1102B2F-5CDC-462F-9CBE-505255AC1241}" type="presParOf" srcId="{905EA9AD-C971-4099-9339-B9ECC1A102F3}" destId="{73C34E25-E734-49FC-A69C-45E62D93EA35}" srcOrd="1" destOrd="0" presId="urn:microsoft.com/office/officeart/2018/2/layout/IconLabelList"/>
    <dgm:cxn modelId="{00195F77-3F70-48FD-9F95-88622A948B76}" type="presParOf" srcId="{905EA9AD-C971-4099-9339-B9ECC1A102F3}" destId="{88573EB0-78A9-4EEF-8C5D-D225BA3561A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1063D3-3CD1-4DD3-980B-F607C7385FA6}"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D07F88FE-2F31-4808-B105-A56B4FF53792}">
      <dgm:prSet custT="1"/>
      <dgm:spPr/>
      <dgm:t>
        <a:bodyPr/>
        <a:lstStyle/>
        <a:p>
          <a:pPr>
            <a:lnSpc>
              <a:spcPct val="100000"/>
            </a:lnSpc>
          </a:pPr>
          <a:r>
            <a:rPr lang="en-GB" sz="2000"/>
            <a:t>Write to file</a:t>
          </a:r>
          <a:endParaRPr lang="en-US" sz="2000"/>
        </a:p>
      </dgm:t>
    </dgm:pt>
    <dgm:pt modelId="{6965D682-3FD3-4E53-8131-E608895E7CC8}" type="parTrans" cxnId="{D3EFCF2A-7709-4986-BFB2-7F23AB438A98}">
      <dgm:prSet/>
      <dgm:spPr/>
      <dgm:t>
        <a:bodyPr/>
        <a:lstStyle/>
        <a:p>
          <a:endParaRPr lang="en-US" sz="2000"/>
        </a:p>
      </dgm:t>
    </dgm:pt>
    <dgm:pt modelId="{CFBD925C-AD42-4B3F-843E-A6594FFC9F54}" type="sibTrans" cxnId="{D3EFCF2A-7709-4986-BFB2-7F23AB438A98}">
      <dgm:prSet/>
      <dgm:spPr/>
      <dgm:t>
        <a:bodyPr/>
        <a:lstStyle/>
        <a:p>
          <a:endParaRPr lang="en-US" sz="2000"/>
        </a:p>
      </dgm:t>
    </dgm:pt>
    <dgm:pt modelId="{8C60BD4D-43D9-436D-9378-7A0F674EAB92}">
      <dgm:prSet custT="1"/>
      <dgm:spPr/>
      <dgm:t>
        <a:bodyPr/>
        <a:lstStyle/>
        <a:p>
          <a:pPr>
            <a:lnSpc>
              <a:spcPct val="100000"/>
            </a:lnSpc>
          </a:pPr>
          <a:r>
            <a:rPr lang="en-GB" sz="2000"/>
            <a:t>Inputs as arguments to the functions in template script</a:t>
          </a:r>
          <a:endParaRPr lang="en-US" sz="2000"/>
        </a:p>
      </dgm:t>
    </dgm:pt>
    <dgm:pt modelId="{708E3770-9BC9-4FFC-8527-5950412D7554}" type="parTrans" cxnId="{E69BDF83-FE37-4930-AE41-F125AEEC25F0}">
      <dgm:prSet/>
      <dgm:spPr/>
      <dgm:t>
        <a:bodyPr/>
        <a:lstStyle/>
        <a:p>
          <a:endParaRPr lang="en-US" sz="2000"/>
        </a:p>
      </dgm:t>
    </dgm:pt>
    <dgm:pt modelId="{0169B2DC-899E-4AD4-8B4C-0DDF115EFB2F}" type="sibTrans" cxnId="{E69BDF83-FE37-4930-AE41-F125AEEC25F0}">
      <dgm:prSet/>
      <dgm:spPr/>
      <dgm:t>
        <a:bodyPr/>
        <a:lstStyle/>
        <a:p>
          <a:endParaRPr lang="en-US" sz="2000"/>
        </a:p>
      </dgm:t>
    </dgm:pt>
    <dgm:pt modelId="{B8A330C0-A472-4B8F-9F0D-D943BD66D690}">
      <dgm:prSet custT="1"/>
      <dgm:spPr/>
      <dgm:t>
        <a:bodyPr/>
        <a:lstStyle/>
        <a:p>
          <a:pPr>
            <a:lnSpc>
              <a:spcPct val="100000"/>
            </a:lnSpc>
          </a:pPr>
          <a:r>
            <a:rPr lang="en-GB" sz="2000"/>
            <a:t>YAML format: easy to read and write in R</a:t>
          </a:r>
          <a:endParaRPr lang="en-US" sz="2000"/>
        </a:p>
      </dgm:t>
    </dgm:pt>
    <dgm:pt modelId="{407BE805-F4D5-4137-8E0F-6BB782EA036E}" type="parTrans" cxnId="{09DBD85D-E42B-4C91-8D90-9153C026B4DF}">
      <dgm:prSet/>
      <dgm:spPr/>
      <dgm:t>
        <a:bodyPr/>
        <a:lstStyle/>
        <a:p>
          <a:endParaRPr lang="en-US" sz="2000"/>
        </a:p>
      </dgm:t>
    </dgm:pt>
    <dgm:pt modelId="{738CC616-0410-4E93-A649-E9CF4AAF7AE1}" type="sibTrans" cxnId="{09DBD85D-E42B-4C91-8D90-9153C026B4DF}">
      <dgm:prSet/>
      <dgm:spPr/>
      <dgm:t>
        <a:bodyPr/>
        <a:lstStyle/>
        <a:p>
          <a:endParaRPr lang="en-US" sz="2000"/>
        </a:p>
      </dgm:t>
    </dgm:pt>
    <dgm:pt modelId="{021ED172-75BE-4D24-9B6C-3A48745784D7}" type="pres">
      <dgm:prSet presAssocID="{121063D3-3CD1-4DD3-980B-F607C7385FA6}" presName="root" presStyleCnt="0">
        <dgm:presLayoutVars>
          <dgm:dir/>
          <dgm:resizeHandles val="exact"/>
        </dgm:presLayoutVars>
      </dgm:prSet>
      <dgm:spPr/>
    </dgm:pt>
    <dgm:pt modelId="{0087BDFC-5E6D-4860-9A11-B4FF6145BCA8}" type="pres">
      <dgm:prSet presAssocID="{D07F88FE-2F31-4808-B105-A56B4FF53792}" presName="compNode" presStyleCnt="0"/>
      <dgm:spPr/>
    </dgm:pt>
    <dgm:pt modelId="{B8C934B6-F9F1-4692-8B5D-FEC70043E0AC}" type="pres">
      <dgm:prSet presAssocID="{D07F88FE-2F31-4808-B105-A56B4FF537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01290004-1579-434E-8295-49B875C48232}" type="pres">
      <dgm:prSet presAssocID="{D07F88FE-2F31-4808-B105-A56B4FF53792}" presName="spaceRect" presStyleCnt="0"/>
      <dgm:spPr/>
    </dgm:pt>
    <dgm:pt modelId="{151507AB-98E7-4215-9151-15CF4FED1C9C}" type="pres">
      <dgm:prSet presAssocID="{D07F88FE-2F31-4808-B105-A56B4FF53792}" presName="textRect" presStyleLbl="revTx" presStyleIdx="0" presStyleCnt="3">
        <dgm:presLayoutVars>
          <dgm:chMax val="1"/>
          <dgm:chPref val="1"/>
        </dgm:presLayoutVars>
      </dgm:prSet>
      <dgm:spPr/>
    </dgm:pt>
    <dgm:pt modelId="{88BCBE84-04CB-428D-B91B-18D88AC68772}" type="pres">
      <dgm:prSet presAssocID="{CFBD925C-AD42-4B3F-843E-A6594FFC9F54}" presName="sibTrans" presStyleCnt="0"/>
      <dgm:spPr/>
    </dgm:pt>
    <dgm:pt modelId="{8E32A4CB-DF0D-4723-B397-B60AD762BD27}" type="pres">
      <dgm:prSet presAssocID="{8C60BD4D-43D9-436D-9378-7A0F674EAB92}" presName="compNode" presStyleCnt="0"/>
      <dgm:spPr/>
    </dgm:pt>
    <dgm:pt modelId="{B7EA7C20-2B78-4FDE-A931-F7EED8E24B99}" type="pres">
      <dgm:prSet presAssocID="{8C60BD4D-43D9-436D-9378-7A0F674EAB92}" presName="iconRect" presStyleLbl="node1" presStyleIdx="1" presStyleCnt="3" custLinFactNeighborX="81" custLinFactNeighborY="6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69BA9268-CA70-49B5-95F9-4B6C885B76A6}" type="pres">
      <dgm:prSet presAssocID="{8C60BD4D-43D9-436D-9378-7A0F674EAB92}" presName="spaceRect" presStyleCnt="0"/>
      <dgm:spPr/>
    </dgm:pt>
    <dgm:pt modelId="{CC316A74-C5CD-48B8-9D4F-8B65B9C26694}" type="pres">
      <dgm:prSet presAssocID="{8C60BD4D-43D9-436D-9378-7A0F674EAB92}" presName="textRect" presStyleLbl="revTx" presStyleIdx="1" presStyleCnt="3">
        <dgm:presLayoutVars>
          <dgm:chMax val="1"/>
          <dgm:chPref val="1"/>
        </dgm:presLayoutVars>
      </dgm:prSet>
      <dgm:spPr/>
    </dgm:pt>
    <dgm:pt modelId="{717D2256-214C-4F89-8647-283979261188}" type="pres">
      <dgm:prSet presAssocID="{0169B2DC-899E-4AD4-8B4C-0DDF115EFB2F}" presName="sibTrans" presStyleCnt="0"/>
      <dgm:spPr/>
    </dgm:pt>
    <dgm:pt modelId="{497CA33D-2ED1-40FB-BD19-72A86FE5C146}" type="pres">
      <dgm:prSet presAssocID="{B8A330C0-A472-4B8F-9F0D-D943BD66D690}" presName="compNode" presStyleCnt="0"/>
      <dgm:spPr/>
    </dgm:pt>
    <dgm:pt modelId="{DA063207-4008-4FD2-95A3-3B8965818D66}" type="pres">
      <dgm:prSet presAssocID="{B8A330C0-A472-4B8F-9F0D-D943BD66D6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DB28A73A-3CFA-4F8C-8860-01F21D8F0B95}" type="pres">
      <dgm:prSet presAssocID="{B8A330C0-A472-4B8F-9F0D-D943BD66D690}" presName="spaceRect" presStyleCnt="0"/>
      <dgm:spPr/>
    </dgm:pt>
    <dgm:pt modelId="{0551ED30-35ED-4A3A-9BEB-11DD18EC6E7B}" type="pres">
      <dgm:prSet presAssocID="{B8A330C0-A472-4B8F-9F0D-D943BD66D690}" presName="textRect" presStyleLbl="revTx" presStyleIdx="2" presStyleCnt="3">
        <dgm:presLayoutVars>
          <dgm:chMax val="1"/>
          <dgm:chPref val="1"/>
        </dgm:presLayoutVars>
      </dgm:prSet>
      <dgm:spPr/>
    </dgm:pt>
  </dgm:ptLst>
  <dgm:cxnLst>
    <dgm:cxn modelId="{1CB2D624-346E-4F66-A717-BB78B36DE3EF}" type="presOf" srcId="{121063D3-3CD1-4DD3-980B-F607C7385FA6}" destId="{021ED172-75BE-4D24-9B6C-3A48745784D7}" srcOrd="0" destOrd="0" presId="urn:microsoft.com/office/officeart/2018/2/layout/IconLabelList"/>
    <dgm:cxn modelId="{D3EFCF2A-7709-4986-BFB2-7F23AB438A98}" srcId="{121063D3-3CD1-4DD3-980B-F607C7385FA6}" destId="{D07F88FE-2F31-4808-B105-A56B4FF53792}" srcOrd="0" destOrd="0" parTransId="{6965D682-3FD3-4E53-8131-E608895E7CC8}" sibTransId="{CFBD925C-AD42-4B3F-843E-A6594FFC9F54}"/>
    <dgm:cxn modelId="{491FEE3F-13F7-455F-BBFA-992FF34B2981}" type="presOf" srcId="{D07F88FE-2F31-4808-B105-A56B4FF53792}" destId="{151507AB-98E7-4215-9151-15CF4FED1C9C}" srcOrd="0" destOrd="0" presId="urn:microsoft.com/office/officeart/2018/2/layout/IconLabelList"/>
    <dgm:cxn modelId="{09DBD85D-E42B-4C91-8D90-9153C026B4DF}" srcId="{121063D3-3CD1-4DD3-980B-F607C7385FA6}" destId="{B8A330C0-A472-4B8F-9F0D-D943BD66D690}" srcOrd="2" destOrd="0" parTransId="{407BE805-F4D5-4137-8E0F-6BB782EA036E}" sibTransId="{738CC616-0410-4E93-A649-E9CF4AAF7AE1}"/>
    <dgm:cxn modelId="{4FDF1345-1F72-4CEE-8DDF-544BF1DF7306}" type="presOf" srcId="{B8A330C0-A472-4B8F-9F0D-D943BD66D690}" destId="{0551ED30-35ED-4A3A-9BEB-11DD18EC6E7B}" srcOrd="0" destOrd="0" presId="urn:microsoft.com/office/officeart/2018/2/layout/IconLabelList"/>
    <dgm:cxn modelId="{E69BDF83-FE37-4930-AE41-F125AEEC25F0}" srcId="{121063D3-3CD1-4DD3-980B-F607C7385FA6}" destId="{8C60BD4D-43D9-436D-9378-7A0F674EAB92}" srcOrd="1" destOrd="0" parTransId="{708E3770-9BC9-4FFC-8527-5950412D7554}" sibTransId="{0169B2DC-899E-4AD4-8B4C-0DDF115EFB2F}"/>
    <dgm:cxn modelId="{CBE865D3-2E03-445D-90D9-F16AA172EEC1}" type="presOf" srcId="{8C60BD4D-43D9-436D-9378-7A0F674EAB92}" destId="{CC316A74-C5CD-48B8-9D4F-8B65B9C26694}" srcOrd="0" destOrd="0" presId="urn:microsoft.com/office/officeart/2018/2/layout/IconLabelList"/>
    <dgm:cxn modelId="{BFFB3F2B-59A1-4283-8528-97CA38EADB09}" type="presParOf" srcId="{021ED172-75BE-4D24-9B6C-3A48745784D7}" destId="{0087BDFC-5E6D-4860-9A11-B4FF6145BCA8}" srcOrd="0" destOrd="0" presId="urn:microsoft.com/office/officeart/2018/2/layout/IconLabelList"/>
    <dgm:cxn modelId="{B6DC3232-CDF8-4D0E-97D7-50B317D9B633}" type="presParOf" srcId="{0087BDFC-5E6D-4860-9A11-B4FF6145BCA8}" destId="{B8C934B6-F9F1-4692-8B5D-FEC70043E0AC}" srcOrd="0" destOrd="0" presId="urn:microsoft.com/office/officeart/2018/2/layout/IconLabelList"/>
    <dgm:cxn modelId="{B8B70B71-00A8-4655-8540-298A572D7584}" type="presParOf" srcId="{0087BDFC-5E6D-4860-9A11-B4FF6145BCA8}" destId="{01290004-1579-434E-8295-49B875C48232}" srcOrd="1" destOrd="0" presId="urn:microsoft.com/office/officeart/2018/2/layout/IconLabelList"/>
    <dgm:cxn modelId="{DECCB89E-79A3-4C38-9A5E-BEA621BB7922}" type="presParOf" srcId="{0087BDFC-5E6D-4860-9A11-B4FF6145BCA8}" destId="{151507AB-98E7-4215-9151-15CF4FED1C9C}" srcOrd="2" destOrd="0" presId="urn:microsoft.com/office/officeart/2018/2/layout/IconLabelList"/>
    <dgm:cxn modelId="{7D1D06E8-27E9-4950-8567-8D4C45ACC7B1}" type="presParOf" srcId="{021ED172-75BE-4D24-9B6C-3A48745784D7}" destId="{88BCBE84-04CB-428D-B91B-18D88AC68772}" srcOrd="1" destOrd="0" presId="urn:microsoft.com/office/officeart/2018/2/layout/IconLabelList"/>
    <dgm:cxn modelId="{C8ABDD5A-F938-4F50-971E-FC548F0CC8AD}" type="presParOf" srcId="{021ED172-75BE-4D24-9B6C-3A48745784D7}" destId="{8E32A4CB-DF0D-4723-B397-B60AD762BD27}" srcOrd="2" destOrd="0" presId="urn:microsoft.com/office/officeart/2018/2/layout/IconLabelList"/>
    <dgm:cxn modelId="{3248B065-71E0-4BF5-A40B-73F7A993B4CF}" type="presParOf" srcId="{8E32A4CB-DF0D-4723-B397-B60AD762BD27}" destId="{B7EA7C20-2B78-4FDE-A931-F7EED8E24B99}" srcOrd="0" destOrd="0" presId="urn:microsoft.com/office/officeart/2018/2/layout/IconLabelList"/>
    <dgm:cxn modelId="{9DE840ED-24E1-4092-A706-178DCEFF5BA6}" type="presParOf" srcId="{8E32A4CB-DF0D-4723-B397-B60AD762BD27}" destId="{69BA9268-CA70-49B5-95F9-4B6C885B76A6}" srcOrd="1" destOrd="0" presId="urn:microsoft.com/office/officeart/2018/2/layout/IconLabelList"/>
    <dgm:cxn modelId="{1D0FE726-6D32-441D-BB65-31713F339EB1}" type="presParOf" srcId="{8E32A4CB-DF0D-4723-B397-B60AD762BD27}" destId="{CC316A74-C5CD-48B8-9D4F-8B65B9C26694}" srcOrd="2" destOrd="0" presId="urn:microsoft.com/office/officeart/2018/2/layout/IconLabelList"/>
    <dgm:cxn modelId="{758C5B64-55BE-46C7-8042-4B97321EB6FD}" type="presParOf" srcId="{021ED172-75BE-4D24-9B6C-3A48745784D7}" destId="{717D2256-214C-4F89-8647-283979261188}" srcOrd="3" destOrd="0" presId="urn:microsoft.com/office/officeart/2018/2/layout/IconLabelList"/>
    <dgm:cxn modelId="{AB7306DF-92BF-4EA5-ABD9-FA08EA33417A}" type="presParOf" srcId="{021ED172-75BE-4D24-9B6C-3A48745784D7}" destId="{497CA33D-2ED1-40FB-BD19-72A86FE5C146}" srcOrd="4" destOrd="0" presId="urn:microsoft.com/office/officeart/2018/2/layout/IconLabelList"/>
    <dgm:cxn modelId="{0F122164-215B-4981-9A06-79F979E0F5D9}" type="presParOf" srcId="{497CA33D-2ED1-40FB-BD19-72A86FE5C146}" destId="{DA063207-4008-4FD2-95A3-3B8965818D66}" srcOrd="0" destOrd="0" presId="urn:microsoft.com/office/officeart/2018/2/layout/IconLabelList"/>
    <dgm:cxn modelId="{01706C56-3DC2-4C5F-AB4B-AECD790DA350}" type="presParOf" srcId="{497CA33D-2ED1-40FB-BD19-72A86FE5C146}" destId="{DB28A73A-3CFA-4F8C-8860-01F21D8F0B95}" srcOrd="1" destOrd="0" presId="urn:microsoft.com/office/officeart/2018/2/layout/IconLabelList"/>
    <dgm:cxn modelId="{5EA3ABD4-C1C2-4E83-8016-E11BB5BABD2B}" type="presParOf" srcId="{497CA33D-2ED1-40FB-BD19-72A86FE5C146}" destId="{0551ED30-35ED-4A3A-9BEB-11DD18EC6E7B}"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4A0989-332B-4DD8-9E24-D017DFF9C83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81C4462B-F324-4668-957A-E11BB8F2F43B}">
      <dgm:prSet custT="1"/>
      <dgm:spPr/>
      <dgm:t>
        <a:bodyPr/>
        <a:lstStyle/>
        <a:p>
          <a:pPr>
            <a:lnSpc>
              <a:spcPct val="100000"/>
            </a:lnSpc>
          </a:pPr>
          <a:r>
            <a:rPr lang="en-GB" sz="1800" b="1"/>
            <a:t>Version control </a:t>
          </a:r>
          <a:r>
            <a:rPr lang="en-GB" sz="1800"/>
            <a:t>repository</a:t>
          </a:r>
          <a:endParaRPr lang="en-US" sz="1800"/>
        </a:p>
      </dgm:t>
    </dgm:pt>
    <dgm:pt modelId="{88C2D614-A887-4B56-809F-A646C5CADCBC}" type="parTrans" cxnId="{B4D3FF85-E5CC-405C-A7B4-11F49214E870}">
      <dgm:prSet/>
      <dgm:spPr/>
      <dgm:t>
        <a:bodyPr/>
        <a:lstStyle/>
        <a:p>
          <a:endParaRPr lang="en-US" sz="2000"/>
        </a:p>
      </dgm:t>
    </dgm:pt>
    <dgm:pt modelId="{70D4E2B6-1D0C-4FBE-9F25-2C2CDAB3AB53}" type="sibTrans" cxnId="{B4D3FF85-E5CC-405C-A7B4-11F49214E870}">
      <dgm:prSet/>
      <dgm:spPr/>
      <dgm:t>
        <a:bodyPr/>
        <a:lstStyle/>
        <a:p>
          <a:pPr>
            <a:lnSpc>
              <a:spcPct val="100000"/>
            </a:lnSpc>
          </a:pPr>
          <a:endParaRPr lang="en-US" sz="2000"/>
        </a:p>
      </dgm:t>
    </dgm:pt>
    <dgm:pt modelId="{B70685CB-9AF3-497B-B904-3FF2B3992534}">
      <dgm:prSet custT="1"/>
      <dgm:spPr/>
      <dgm:t>
        <a:bodyPr/>
        <a:lstStyle/>
        <a:p>
          <a:pPr>
            <a:lnSpc>
              <a:spcPct val="100000"/>
            </a:lnSpc>
          </a:pPr>
          <a:r>
            <a:rPr lang="en-GB" sz="1800" b="1"/>
            <a:t>Secure</a:t>
          </a:r>
          <a:r>
            <a:rPr lang="en-GB" sz="1800"/>
            <a:t>, </a:t>
          </a:r>
          <a:r>
            <a:rPr lang="en-GB" sz="1800" b="0"/>
            <a:t>audit trail</a:t>
          </a:r>
          <a:endParaRPr lang="en-US" sz="1800" b="0"/>
        </a:p>
      </dgm:t>
    </dgm:pt>
    <dgm:pt modelId="{0A22A75E-3711-492F-8223-E33C295AAB94}" type="parTrans" cxnId="{F7847DDE-F15C-4117-A2DD-A61F46FD0336}">
      <dgm:prSet/>
      <dgm:spPr/>
      <dgm:t>
        <a:bodyPr/>
        <a:lstStyle/>
        <a:p>
          <a:endParaRPr lang="en-US" sz="2000"/>
        </a:p>
      </dgm:t>
    </dgm:pt>
    <dgm:pt modelId="{A0B7CA54-39F1-47BB-9C36-8057A2382C94}" type="sibTrans" cxnId="{F7847DDE-F15C-4117-A2DD-A61F46FD0336}">
      <dgm:prSet/>
      <dgm:spPr/>
      <dgm:t>
        <a:bodyPr/>
        <a:lstStyle/>
        <a:p>
          <a:pPr>
            <a:lnSpc>
              <a:spcPct val="100000"/>
            </a:lnSpc>
          </a:pPr>
          <a:endParaRPr lang="en-US" sz="2000"/>
        </a:p>
      </dgm:t>
    </dgm:pt>
    <dgm:pt modelId="{2C949524-C623-44C8-9B21-6160454B2894}">
      <dgm:prSet custT="1"/>
      <dgm:spPr/>
      <dgm:t>
        <a:bodyPr/>
        <a:lstStyle/>
        <a:p>
          <a:pPr>
            <a:lnSpc>
              <a:spcPct val="100000"/>
            </a:lnSpc>
          </a:pPr>
          <a:r>
            <a:rPr lang="en-GB" sz="1800" b="1"/>
            <a:t>Access</a:t>
          </a:r>
          <a:r>
            <a:rPr lang="en-GB" sz="1800"/>
            <a:t> to </a:t>
          </a:r>
          <a:r>
            <a:rPr lang="en-GB" sz="1800" err="1"/>
            <a:t>HPC</a:t>
          </a:r>
          <a:r>
            <a:rPr lang="en-GB" sz="1800"/>
            <a:t> for production run</a:t>
          </a:r>
          <a:endParaRPr lang="en-US" sz="1800"/>
        </a:p>
      </dgm:t>
    </dgm:pt>
    <dgm:pt modelId="{79A6972A-F882-493E-AD5D-0BA0F0108977}" type="parTrans" cxnId="{867AC6DC-2C73-424B-8BE9-8BA74A88E976}">
      <dgm:prSet/>
      <dgm:spPr/>
      <dgm:t>
        <a:bodyPr/>
        <a:lstStyle/>
        <a:p>
          <a:endParaRPr lang="en-US" sz="2000"/>
        </a:p>
      </dgm:t>
    </dgm:pt>
    <dgm:pt modelId="{69205C84-0BF9-469D-82FD-31C463C6F844}" type="sibTrans" cxnId="{867AC6DC-2C73-424B-8BE9-8BA74A88E976}">
      <dgm:prSet/>
      <dgm:spPr/>
      <dgm:t>
        <a:bodyPr/>
        <a:lstStyle/>
        <a:p>
          <a:pPr>
            <a:lnSpc>
              <a:spcPct val="100000"/>
            </a:lnSpc>
          </a:pPr>
          <a:endParaRPr lang="en-US" sz="2000"/>
        </a:p>
      </dgm:t>
    </dgm:pt>
    <dgm:pt modelId="{13DB42BF-C9E5-40B4-B256-C5076287494D}">
      <dgm:prSet custT="1"/>
      <dgm:spPr/>
      <dgm:t>
        <a:bodyPr/>
        <a:lstStyle/>
        <a:p>
          <a:pPr>
            <a:lnSpc>
              <a:spcPct val="100000"/>
            </a:lnSpc>
          </a:pPr>
          <a:r>
            <a:rPr lang="en-GB" sz="1800" b="1"/>
            <a:t>Access</a:t>
          </a:r>
          <a:r>
            <a:rPr lang="en-GB" sz="1800"/>
            <a:t> to project metadata and audit trail information</a:t>
          </a:r>
          <a:endParaRPr lang="en-US" sz="1800"/>
        </a:p>
      </dgm:t>
    </dgm:pt>
    <dgm:pt modelId="{CE730B47-F71B-4060-9AE8-0C3266DEAD63}" type="parTrans" cxnId="{3D54C954-69C1-4DC5-9DEC-B449D1294C05}">
      <dgm:prSet/>
      <dgm:spPr/>
      <dgm:t>
        <a:bodyPr/>
        <a:lstStyle/>
        <a:p>
          <a:endParaRPr lang="en-US" sz="2000"/>
        </a:p>
      </dgm:t>
    </dgm:pt>
    <dgm:pt modelId="{2AB45570-BE6B-4200-AA5D-60D2C35FD87D}" type="sibTrans" cxnId="{3D54C954-69C1-4DC5-9DEC-B449D1294C05}">
      <dgm:prSet/>
      <dgm:spPr/>
      <dgm:t>
        <a:bodyPr/>
        <a:lstStyle/>
        <a:p>
          <a:pPr>
            <a:lnSpc>
              <a:spcPct val="100000"/>
            </a:lnSpc>
          </a:pPr>
          <a:endParaRPr lang="en-US" sz="2000"/>
        </a:p>
      </dgm:t>
    </dgm:pt>
    <dgm:pt modelId="{05A04827-53BF-4B10-BA98-B066953E7F14}">
      <dgm:prSet custT="1"/>
      <dgm:spPr/>
      <dgm:t>
        <a:bodyPr/>
        <a:lstStyle/>
        <a:p>
          <a:pPr>
            <a:lnSpc>
              <a:spcPct val="100000"/>
            </a:lnSpc>
          </a:pPr>
          <a:r>
            <a:rPr lang="en-GB" sz="1800" b="1"/>
            <a:t>Automation</a:t>
          </a:r>
          <a:r>
            <a:rPr lang="en-GB" sz="1800"/>
            <a:t> (if available)</a:t>
          </a:r>
          <a:endParaRPr lang="en-US" sz="1800"/>
        </a:p>
      </dgm:t>
    </dgm:pt>
    <dgm:pt modelId="{D7F8FC07-31BB-4A3F-A179-BDFF22119451}" type="parTrans" cxnId="{894674DA-4927-4A02-BF84-226C27ACBF07}">
      <dgm:prSet/>
      <dgm:spPr/>
      <dgm:t>
        <a:bodyPr/>
        <a:lstStyle/>
        <a:p>
          <a:endParaRPr lang="en-US" sz="2000"/>
        </a:p>
      </dgm:t>
    </dgm:pt>
    <dgm:pt modelId="{9526345F-092E-46F8-946D-FF6D4C781556}" type="sibTrans" cxnId="{894674DA-4927-4A02-BF84-226C27ACBF07}">
      <dgm:prSet/>
      <dgm:spPr/>
      <dgm:t>
        <a:bodyPr/>
        <a:lstStyle/>
        <a:p>
          <a:endParaRPr lang="en-US" sz="2000"/>
        </a:p>
      </dgm:t>
    </dgm:pt>
    <dgm:pt modelId="{2BED26D6-6C3D-4EF2-8F81-8445E3AA5532}" type="pres">
      <dgm:prSet presAssocID="{034A0989-332B-4DD8-9E24-D017DFF9C83A}" presName="root" presStyleCnt="0">
        <dgm:presLayoutVars>
          <dgm:dir/>
          <dgm:resizeHandles val="exact"/>
        </dgm:presLayoutVars>
      </dgm:prSet>
      <dgm:spPr/>
    </dgm:pt>
    <dgm:pt modelId="{CCABD7F9-7688-45B1-BE6D-2A248ED61314}" type="pres">
      <dgm:prSet presAssocID="{81C4462B-F324-4668-957A-E11BB8F2F43B}" presName="compNode" presStyleCnt="0"/>
      <dgm:spPr/>
    </dgm:pt>
    <dgm:pt modelId="{E69E5D54-D5EE-4F8F-B355-64334DB30AEC}" type="pres">
      <dgm:prSet presAssocID="{81C4462B-F324-4668-957A-E11BB8F2F4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89FA157-9F92-40D6-81EF-A261F50DDFA0}" type="pres">
      <dgm:prSet presAssocID="{81C4462B-F324-4668-957A-E11BB8F2F43B}" presName="spaceRect" presStyleCnt="0"/>
      <dgm:spPr/>
    </dgm:pt>
    <dgm:pt modelId="{EABC1CAB-EBF3-4E67-A50F-3DA3CA47CA0E}" type="pres">
      <dgm:prSet presAssocID="{81C4462B-F324-4668-957A-E11BB8F2F43B}" presName="textRect" presStyleLbl="revTx" presStyleIdx="0" presStyleCnt="5">
        <dgm:presLayoutVars>
          <dgm:chMax val="1"/>
          <dgm:chPref val="1"/>
        </dgm:presLayoutVars>
      </dgm:prSet>
      <dgm:spPr/>
    </dgm:pt>
    <dgm:pt modelId="{3FB40F4B-A348-4BEE-B289-F8FDF636F19B}" type="pres">
      <dgm:prSet presAssocID="{70D4E2B6-1D0C-4FBE-9F25-2C2CDAB3AB53}" presName="sibTrans" presStyleCnt="0"/>
      <dgm:spPr/>
    </dgm:pt>
    <dgm:pt modelId="{44B46DBE-62D4-45A5-A8F6-4D156E4E67F5}" type="pres">
      <dgm:prSet presAssocID="{B70685CB-9AF3-497B-B904-3FF2B3992534}" presName="compNode" presStyleCnt="0"/>
      <dgm:spPr/>
    </dgm:pt>
    <dgm:pt modelId="{DFF634B6-8DC9-4679-9F50-E9068D3BB1B3}" type="pres">
      <dgm:prSet presAssocID="{B70685CB-9AF3-497B-B904-3FF2B399253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8A8D773A-7AA8-4E3A-BCDE-F2C0B3597263}" type="pres">
      <dgm:prSet presAssocID="{B70685CB-9AF3-497B-B904-3FF2B3992534}" presName="spaceRect" presStyleCnt="0"/>
      <dgm:spPr/>
    </dgm:pt>
    <dgm:pt modelId="{DC439834-CCC1-4EAB-BB1D-A1A673F3293C}" type="pres">
      <dgm:prSet presAssocID="{B70685CB-9AF3-497B-B904-3FF2B3992534}" presName="textRect" presStyleLbl="revTx" presStyleIdx="1" presStyleCnt="5">
        <dgm:presLayoutVars>
          <dgm:chMax val="1"/>
          <dgm:chPref val="1"/>
        </dgm:presLayoutVars>
      </dgm:prSet>
      <dgm:spPr/>
    </dgm:pt>
    <dgm:pt modelId="{5EEE7883-961F-4D18-85AC-E6589FEC2E5F}" type="pres">
      <dgm:prSet presAssocID="{A0B7CA54-39F1-47BB-9C36-8057A2382C94}" presName="sibTrans" presStyleCnt="0"/>
      <dgm:spPr/>
    </dgm:pt>
    <dgm:pt modelId="{73FFF719-1120-4A5F-B070-16AB6F9E3C2E}" type="pres">
      <dgm:prSet presAssocID="{2C949524-C623-44C8-9B21-6160454B2894}" presName="compNode" presStyleCnt="0"/>
      <dgm:spPr/>
    </dgm:pt>
    <dgm:pt modelId="{D97267E5-0D24-45C5-B76A-671D6BEDDCD8}" type="pres">
      <dgm:prSet presAssocID="{2C949524-C623-44C8-9B21-6160454B289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297DAF23-3F50-4788-8C56-FBAA72700226}" type="pres">
      <dgm:prSet presAssocID="{2C949524-C623-44C8-9B21-6160454B2894}" presName="spaceRect" presStyleCnt="0"/>
      <dgm:spPr/>
    </dgm:pt>
    <dgm:pt modelId="{0EABAE9F-4506-4629-A35E-A86455BD6AE1}" type="pres">
      <dgm:prSet presAssocID="{2C949524-C623-44C8-9B21-6160454B2894}" presName="textRect" presStyleLbl="revTx" presStyleIdx="2" presStyleCnt="5">
        <dgm:presLayoutVars>
          <dgm:chMax val="1"/>
          <dgm:chPref val="1"/>
        </dgm:presLayoutVars>
      </dgm:prSet>
      <dgm:spPr/>
    </dgm:pt>
    <dgm:pt modelId="{7FEC1EC2-96E2-4AA7-BB2B-9E6C69CAAA5A}" type="pres">
      <dgm:prSet presAssocID="{69205C84-0BF9-469D-82FD-31C463C6F844}" presName="sibTrans" presStyleCnt="0"/>
      <dgm:spPr/>
    </dgm:pt>
    <dgm:pt modelId="{6372C1BE-B2BF-454F-80E0-20DC8C226DDF}" type="pres">
      <dgm:prSet presAssocID="{13DB42BF-C9E5-40B4-B256-C5076287494D}" presName="compNode" presStyleCnt="0"/>
      <dgm:spPr/>
    </dgm:pt>
    <dgm:pt modelId="{61C34C11-A40E-426D-85A6-4370078835C1}" type="pres">
      <dgm:prSet presAssocID="{13DB42BF-C9E5-40B4-B256-C5076287494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A397718E-9B95-4C5A-82B1-ED7D244F0B8D}" type="pres">
      <dgm:prSet presAssocID="{13DB42BF-C9E5-40B4-B256-C5076287494D}" presName="spaceRect" presStyleCnt="0"/>
      <dgm:spPr/>
    </dgm:pt>
    <dgm:pt modelId="{4ADCF80D-BEBA-4CEE-9C81-0AD264516BC2}" type="pres">
      <dgm:prSet presAssocID="{13DB42BF-C9E5-40B4-B256-C5076287494D}" presName="textRect" presStyleLbl="revTx" presStyleIdx="3" presStyleCnt="5">
        <dgm:presLayoutVars>
          <dgm:chMax val="1"/>
          <dgm:chPref val="1"/>
        </dgm:presLayoutVars>
      </dgm:prSet>
      <dgm:spPr/>
    </dgm:pt>
    <dgm:pt modelId="{F5706400-1E38-4E4B-9981-E77AA0B32C98}" type="pres">
      <dgm:prSet presAssocID="{2AB45570-BE6B-4200-AA5D-60D2C35FD87D}" presName="sibTrans" presStyleCnt="0"/>
      <dgm:spPr/>
    </dgm:pt>
    <dgm:pt modelId="{CD03E74A-4E89-430B-A266-0FBDFDD5F7BD}" type="pres">
      <dgm:prSet presAssocID="{05A04827-53BF-4B10-BA98-B066953E7F14}" presName="compNode" presStyleCnt="0"/>
      <dgm:spPr/>
    </dgm:pt>
    <dgm:pt modelId="{C0EA53F6-8B65-4760-A6BD-D94C79A7B22B}" type="pres">
      <dgm:prSet presAssocID="{05A04827-53BF-4B10-BA98-B066953E7F1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FDB6101D-71B4-413F-90C0-A7C3663D3594}" type="pres">
      <dgm:prSet presAssocID="{05A04827-53BF-4B10-BA98-B066953E7F14}" presName="spaceRect" presStyleCnt="0"/>
      <dgm:spPr/>
    </dgm:pt>
    <dgm:pt modelId="{E6269C4A-9F4F-44DC-8D2E-6EE6548409F4}" type="pres">
      <dgm:prSet presAssocID="{05A04827-53BF-4B10-BA98-B066953E7F14}" presName="textRect" presStyleLbl="revTx" presStyleIdx="4" presStyleCnt="5">
        <dgm:presLayoutVars>
          <dgm:chMax val="1"/>
          <dgm:chPref val="1"/>
        </dgm:presLayoutVars>
      </dgm:prSet>
      <dgm:spPr/>
    </dgm:pt>
  </dgm:ptLst>
  <dgm:cxnLst>
    <dgm:cxn modelId="{38EC7703-AA88-484F-ABF1-06CB3C2A8E4B}" type="presOf" srcId="{13DB42BF-C9E5-40B4-B256-C5076287494D}" destId="{4ADCF80D-BEBA-4CEE-9C81-0AD264516BC2}" srcOrd="0" destOrd="0" presId="urn:microsoft.com/office/officeart/2018/2/layout/IconLabelList"/>
    <dgm:cxn modelId="{0E935E1C-2EF6-423A-94AE-8AD161C25582}" type="presOf" srcId="{B70685CB-9AF3-497B-B904-3FF2B3992534}" destId="{DC439834-CCC1-4EAB-BB1D-A1A673F3293C}" srcOrd="0" destOrd="0" presId="urn:microsoft.com/office/officeart/2018/2/layout/IconLabelList"/>
    <dgm:cxn modelId="{2D36E935-73DB-42B5-A728-DE10FA05D58D}" type="presOf" srcId="{034A0989-332B-4DD8-9E24-D017DFF9C83A}" destId="{2BED26D6-6C3D-4EF2-8F81-8445E3AA5532}" srcOrd="0" destOrd="0" presId="urn:microsoft.com/office/officeart/2018/2/layout/IconLabelList"/>
    <dgm:cxn modelId="{3D54C954-69C1-4DC5-9DEC-B449D1294C05}" srcId="{034A0989-332B-4DD8-9E24-D017DFF9C83A}" destId="{13DB42BF-C9E5-40B4-B256-C5076287494D}" srcOrd="3" destOrd="0" parTransId="{CE730B47-F71B-4060-9AE8-0C3266DEAD63}" sibTransId="{2AB45570-BE6B-4200-AA5D-60D2C35FD87D}"/>
    <dgm:cxn modelId="{B4D3FF85-E5CC-405C-A7B4-11F49214E870}" srcId="{034A0989-332B-4DD8-9E24-D017DFF9C83A}" destId="{81C4462B-F324-4668-957A-E11BB8F2F43B}" srcOrd="0" destOrd="0" parTransId="{88C2D614-A887-4B56-809F-A646C5CADCBC}" sibTransId="{70D4E2B6-1D0C-4FBE-9F25-2C2CDAB3AB53}"/>
    <dgm:cxn modelId="{93627F96-2749-4223-814D-79A0092E5DDA}" type="presOf" srcId="{81C4462B-F324-4668-957A-E11BB8F2F43B}" destId="{EABC1CAB-EBF3-4E67-A50F-3DA3CA47CA0E}" srcOrd="0" destOrd="0" presId="urn:microsoft.com/office/officeart/2018/2/layout/IconLabelList"/>
    <dgm:cxn modelId="{36D1B9D2-5B18-4E25-A181-FBB5C0B24F44}" type="presOf" srcId="{2C949524-C623-44C8-9B21-6160454B2894}" destId="{0EABAE9F-4506-4629-A35E-A86455BD6AE1}" srcOrd="0" destOrd="0" presId="urn:microsoft.com/office/officeart/2018/2/layout/IconLabelList"/>
    <dgm:cxn modelId="{894674DA-4927-4A02-BF84-226C27ACBF07}" srcId="{034A0989-332B-4DD8-9E24-D017DFF9C83A}" destId="{05A04827-53BF-4B10-BA98-B066953E7F14}" srcOrd="4" destOrd="0" parTransId="{D7F8FC07-31BB-4A3F-A179-BDFF22119451}" sibTransId="{9526345F-092E-46F8-946D-FF6D4C781556}"/>
    <dgm:cxn modelId="{75A87FDC-B96A-4017-B0CE-8A26918BAF4D}" type="presOf" srcId="{05A04827-53BF-4B10-BA98-B066953E7F14}" destId="{E6269C4A-9F4F-44DC-8D2E-6EE6548409F4}" srcOrd="0" destOrd="0" presId="urn:microsoft.com/office/officeart/2018/2/layout/IconLabelList"/>
    <dgm:cxn modelId="{867AC6DC-2C73-424B-8BE9-8BA74A88E976}" srcId="{034A0989-332B-4DD8-9E24-D017DFF9C83A}" destId="{2C949524-C623-44C8-9B21-6160454B2894}" srcOrd="2" destOrd="0" parTransId="{79A6972A-F882-493E-AD5D-0BA0F0108977}" sibTransId="{69205C84-0BF9-469D-82FD-31C463C6F844}"/>
    <dgm:cxn modelId="{F7847DDE-F15C-4117-A2DD-A61F46FD0336}" srcId="{034A0989-332B-4DD8-9E24-D017DFF9C83A}" destId="{B70685CB-9AF3-497B-B904-3FF2B3992534}" srcOrd="1" destOrd="0" parTransId="{0A22A75E-3711-492F-8223-E33C295AAB94}" sibTransId="{A0B7CA54-39F1-47BB-9C36-8057A2382C94}"/>
    <dgm:cxn modelId="{7D1A5033-5D48-4E4A-8441-E3F3CFA9996B}" type="presParOf" srcId="{2BED26D6-6C3D-4EF2-8F81-8445E3AA5532}" destId="{CCABD7F9-7688-45B1-BE6D-2A248ED61314}" srcOrd="0" destOrd="0" presId="urn:microsoft.com/office/officeart/2018/2/layout/IconLabelList"/>
    <dgm:cxn modelId="{B097577D-4555-415C-968D-C6C8745B2EFB}" type="presParOf" srcId="{CCABD7F9-7688-45B1-BE6D-2A248ED61314}" destId="{E69E5D54-D5EE-4F8F-B355-64334DB30AEC}" srcOrd="0" destOrd="0" presId="urn:microsoft.com/office/officeart/2018/2/layout/IconLabelList"/>
    <dgm:cxn modelId="{A872F8DF-1E5C-42C5-9FEE-1C9AFF1FD131}" type="presParOf" srcId="{CCABD7F9-7688-45B1-BE6D-2A248ED61314}" destId="{B89FA157-9F92-40D6-81EF-A261F50DDFA0}" srcOrd="1" destOrd="0" presId="urn:microsoft.com/office/officeart/2018/2/layout/IconLabelList"/>
    <dgm:cxn modelId="{5088A1E4-08B2-40DF-8EE1-D643F2F68A27}" type="presParOf" srcId="{CCABD7F9-7688-45B1-BE6D-2A248ED61314}" destId="{EABC1CAB-EBF3-4E67-A50F-3DA3CA47CA0E}" srcOrd="2" destOrd="0" presId="urn:microsoft.com/office/officeart/2018/2/layout/IconLabelList"/>
    <dgm:cxn modelId="{3E26FECA-4C86-47C4-BCC1-3539879FFF87}" type="presParOf" srcId="{2BED26D6-6C3D-4EF2-8F81-8445E3AA5532}" destId="{3FB40F4B-A348-4BEE-B289-F8FDF636F19B}" srcOrd="1" destOrd="0" presId="urn:microsoft.com/office/officeart/2018/2/layout/IconLabelList"/>
    <dgm:cxn modelId="{EBCB1BAB-C095-4365-9F4D-550A7A5BF61D}" type="presParOf" srcId="{2BED26D6-6C3D-4EF2-8F81-8445E3AA5532}" destId="{44B46DBE-62D4-45A5-A8F6-4D156E4E67F5}" srcOrd="2" destOrd="0" presId="urn:microsoft.com/office/officeart/2018/2/layout/IconLabelList"/>
    <dgm:cxn modelId="{DCD80E00-891D-4860-B23F-2EFD2698FAAB}" type="presParOf" srcId="{44B46DBE-62D4-45A5-A8F6-4D156E4E67F5}" destId="{DFF634B6-8DC9-4679-9F50-E9068D3BB1B3}" srcOrd="0" destOrd="0" presId="urn:microsoft.com/office/officeart/2018/2/layout/IconLabelList"/>
    <dgm:cxn modelId="{3F3E7F5F-5D0A-48C8-BC31-BB6B7B087213}" type="presParOf" srcId="{44B46DBE-62D4-45A5-A8F6-4D156E4E67F5}" destId="{8A8D773A-7AA8-4E3A-BCDE-F2C0B3597263}" srcOrd="1" destOrd="0" presId="urn:microsoft.com/office/officeart/2018/2/layout/IconLabelList"/>
    <dgm:cxn modelId="{D4139394-FA0B-4FFF-AEBE-423EA0E04D51}" type="presParOf" srcId="{44B46DBE-62D4-45A5-A8F6-4D156E4E67F5}" destId="{DC439834-CCC1-4EAB-BB1D-A1A673F3293C}" srcOrd="2" destOrd="0" presId="urn:microsoft.com/office/officeart/2018/2/layout/IconLabelList"/>
    <dgm:cxn modelId="{17DFC2F8-A499-4C20-9471-ED23F628952D}" type="presParOf" srcId="{2BED26D6-6C3D-4EF2-8F81-8445E3AA5532}" destId="{5EEE7883-961F-4D18-85AC-E6589FEC2E5F}" srcOrd="3" destOrd="0" presId="urn:microsoft.com/office/officeart/2018/2/layout/IconLabelList"/>
    <dgm:cxn modelId="{A7C4F29E-5158-4427-949B-CA7D79A956D1}" type="presParOf" srcId="{2BED26D6-6C3D-4EF2-8F81-8445E3AA5532}" destId="{73FFF719-1120-4A5F-B070-16AB6F9E3C2E}" srcOrd="4" destOrd="0" presId="urn:microsoft.com/office/officeart/2018/2/layout/IconLabelList"/>
    <dgm:cxn modelId="{64BA549F-0B5F-40BA-B0B3-4A2963A50F46}" type="presParOf" srcId="{73FFF719-1120-4A5F-B070-16AB6F9E3C2E}" destId="{D97267E5-0D24-45C5-B76A-671D6BEDDCD8}" srcOrd="0" destOrd="0" presId="urn:microsoft.com/office/officeart/2018/2/layout/IconLabelList"/>
    <dgm:cxn modelId="{D4F7E906-FF1F-4B6A-ACD6-254D6E0D4D1B}" type="presParOf" srcId="{73FFF719-1120-4A5F-B070-16AB6F9E3C2E}" destId="{297DAF23-3F50-4788-8C56-FBAA72700226}" srcOrd="1" destOrd="0" presId="urn:microsoft.com/office/officeart/2018/2/layout/IconLabelList"/>
    <dgm:cxn modelId="{DA8E4123-DB27-4FED-B60E-2E31876BADD4}" type="presParOf" srcId="{73FFF719-1120-4A5F-B070-16AB6F9E3C2E}" destId="{0EABAE9F-4506-4629-A35E-A86455BD6AE1}" srcOrd="2" destOrd="0" presId="urn:microsoft.com/office/officeart/2018/2/layout/IconLabelList"/>
    <dgm:cxn modelId="{E373EF80-70E6-4FE4-92DB-720EA6E61710}" type="presParOf" srcId="{2BED26D6-6C3D-4EF2-8F81-8445E3AA5532}" destId="{7FEC1EC2-96E2-4AA7-BB2B-9E6C69CAAA5A}" srcOrd="5" destOrd="0" presId="urn:microsoft.com/office/officeart/2018/2/layout/IconLabelList"/>
    <dgm:cxn modelId="{10B1D139-2922-4B94-9C2C-5D71FE5AAD15}" type="presParOf" srcId="{2BED26D6-6C3D-4EF2-8F81-8445E3AA5532}" destId="{6372C1BE-B2BF-454F-80E0-20DC8C226DDF}" srcOrd="6" destOrd="0" presId="urn:microsoft.com/office/officeart/2018/2/layout/IconLabelList"/>
    <dgm:cxn modelId="{8CB4B22F-B7D1-4D03-8D73-8938BF0F5F24}" type="presParOf" srcId="{6372C1BE-B2BF-454F-80E0-20DC8C226DDF}" destId="{61C34C11-A40E-426D-85A6-4370078835C1}" srcOrd="0" destOrd="0" presId="urn:microsoft.com/office/officeart/2018/2/layout/IconLabelList"/>
    <dgm:cxn modelId="{44A19EFC-9C1C-47F9-A147-D98B3EA4A369}" type="presParOf" srcId="{6372C1BE-B2BF-454F-80E0-20DC8C226DDF}" destId="{A397718E-9B95-4C5A-82B1-ED7D244F0B8D}" srcOrd="1" destOrd="0" presId="urn:microsoft.com/office/officeart/2018/2/layout/IconLabelList"/>
    <dgm:cxn modelId="{A71300CF-69BD-4FDE-8425-E1DC68D0D8B2}" type="presParOf" srcId="{6372C1BE-B2BF-454F-80E0-20DC8C226DDF}" destId="{4ADCF80D-BEBA-4CEE-9C81-0AD264516BC2}" srcOrd="2" destOrd="0" presId="urn:microsoft.com/office/officeart/2018/2/layout/IconLabelList"/>
    <dgm:cxn modelId="{5B3AD97A-A628-45F9-8F71-2085D336F8D3}" type="presParOf" srcId="{2BED26D6-6C3D-4EF2-8F81-8445E3AA5532}" destId="{F5706400-1E38-4E4B-9981-E77AA0B32C98}" srcOrd="7" destOrd="0" presId="urn:microsoft.com/office/officeart/2018/2/layout/IconLabelList"/>
    <dgm:cxn modelId="{A55FDA7B-D9A6-471A-AA1A-BDEC538AF7CD}" type="presParOf" srcId="{2BED26D6-6C3D-4EF2-8F81-8445E3AA5532}" destId="{CD03E74A-4E89-430B-A266-0FBDFDD5F7BD}" srcOrd="8" destOrd="0" presId="urn:microsoft.com/office/officeart/2018/2/layout/IconLabelList"/>
    <dgm:cxn modelId="{0140B658-51CC-406F-A56F-98D7B2186825}" type="presParOf" srcId="{CD03E74A-4E89-430B-A266-0FBDFDD5F7BD}" destId="{C0EA53F6-8B65-4760-A6BD-D94C79A7B22B}" srcOrd="0" destOrd="0" presId="urn:microsoft.com/office/officeart/2018/2/layout/IconLabelList"/>
    <dgm:cxn modelId="{5C24D42F-8512-4253-B454-5C5505088114}" type="presParOf" srcId="{CD03E74A-4E89-430B-A266-0FBDFDD5F7BD}" destId="{FDB6101D-71B4-413F-90C0-A7C3663D3594}" srcOrd="1" destOrd="0" presId="urn:microsoft.com/office/officeart/2018/2/layout/IconLabelList"/>
    <dgm:cxn modelId="{EEC54E48-2FC1-4211-949E-622A999439F0}" type="presParOf" srcId="{CD03E74A-4E89-430B-A266-0FBDFDD5F7BD}" destId="{E6269C4A-9F4F-44DC-8D2E-6EE6548409F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E53AC1-D71C-4CE4-B315-5B778ABADB2F}" type="doc">
      <dgm:prSet loTypeId="urn:microsoft.com/office/officeart/2018/2/layout/IconCircleList" loCatId="icon" qsTypeId="urn:microsoft.com/office/officeart/2005/8/quickstyle/simple2" qsCatId="simple" csTypeId="urn:microsoft.com/office/officeart/2005/8/colors/accent1_2" csCatId="accent1" phldr="1"/>
      <dgm:spPr/>
      <dgm:t>
        <a:bodyPr/>
        <a:lstStyle/>
        <a:p>
          <a:endParaRPr lang="en-US"/>
        </a:p>
      </dgm:t>
    </dgm:pt>
    <dgm:pt modelId="{2CB33504-D2AC-42F3-967B-F969BBB65DD3}">
      <dgm:prSet/>
      <dgm:spPr/>
      <dgm:t>
        <a:bodyPr/>
        <a:lstStyle/>
        <a:p>
          <a:pPr>
            <a:lnSpc>
              <a:spcPct val="100000"/>
            </a:lnSpc>
          </a:pPr>
          <a:r>
            <a:rPr lang="en-GB"/>
            <a:t>Shiny can be part of team discussion to derive, review, and refine output specification in real time</a:t>
          </a:r>
          <a:endParaRPr lang="en-US"/>
        </a:p>
      </dgm:t>
    </dgm:pt>
    <dgm:pt modelId="{019AE29D-19A2-4D03-A890-F90B3BA1847D}" type="parTrans" cxnId="{E7B203D1-0FE5-4084-B5E0-1D86F0EAA976}">
      <dgm:prSet/>
      <dgm:spPr/>
      <dgm:t>
        <a:bodyPr/>
        <a:lstStyle/>
        <a:p>
          <a:endParaRPr lang="en-US"/>
        </a:p>
      </dgm:t>
    </dgm:pt>
    <dgm:pt modelId="{9191C3FF-51B5-43FC-BDFF-E01B5B65B62C}" type="sibTrans" cxnId="{E7B203D1-0FE5-4084-B5E0-1D86F0EAA976}">
      <dgm:prSet/>
      <dgm:spPr/>
      <dgm:t>
        <a:bodyPr/>
        <a:lstStyle/>
        <a:p>
          <a:pPr>
            <a:lnSpc>
              <a:spcPct val="100000"/>
            </a:lnSpc>
          </a:pPr>
          <a:endParaRPr lang="en-US"/>
        </a:p>
      </dgm:t>
    </dgm:pt>
    <dgm:pt modelId="{79E7533A-2756-4EF2-A1BA-1B6F642BB759}">
      <dgm:prSet/>
      <dgm:spPr/>
      <dgm:t>
        <a:bodyPr/>
        <a:lstStyle/>
        <a:p>
          <a:endParaRPr lang="en-US"/>
        </a:p>
      </dgm:t>
    </dgm:pt>
    <dgm:pt modelId="{AF41EB38-E426-483F-9C28-1BE850384531}" type="parTrans" cxnId="{60EE4D9E-47C6-49A9-A2B5-377D40F74A80}">
      <dgm:prSet/>
      <dgm:spPr/>
      <dgm:t>
        <a:bodyPr/>
        <a:lstStyle/>
        <a:p>
          <a:endParaRPr lang="en-US"/>
        </a:p>
      </dgm:t>
    </dgm:pt>
    <dgm:pt modelId="{7176C8B1-7B33-4D1E-BFAC-9B13BC4476E4}" type="sibTrans" cxnId="{60EE4D9E-47C6-49A9-A2B5-377D40F74A80}">
      <dgm:prSet/>
      <dgm:spPr/>
      <dgm:t>
        <a:bodyPr/>
        <a:lstStyle/>
        <a:p>
          <a:endParaRPr lang="en-US"/>
        </a:p>
      </dgm:t>
    </dgm:pt>
    <dgm:pt modelId="{207DCDF1-8C22-4E25-8B06-FA43DB80FC41}">
      <dgm:prSet/>
      <dgm:spPr/>
      <dgm:t>
        <a:bodyPr/>
        <a:lstStyle/>
        <a:p>
          <a:pPr>
            <a:lnSpc>
              <a:spcPct val="100000"/>
            </a:lnSpc>
          </a:pPr>
          <a:r>
            <a:rPr lang="en-GB"/>
            <a:t>Cuts down on QC overhead in place of double programming</a:t>
          </a:r>
          <a:endParaRPr lang="en-US"/>
        </a:p>
      </dgm:t>
    </dgm:pt>
    <dgm:pt modelId="{6C39C04A-817E-46C5-A9C3-949FC63F8ABF}" type="parTrans" cxnId="{9E59ED79-E34B-44B6-B567-037947A65AC9}">
      <dgm:prSet/>
      <dgm:spPr/>
      <dgm:t>
        <a:bodyPr/>
        <a:lstStyle/>
        <a:p>
          <a:endParaRPr lang="en-US"/>
        </a:p>
      </dgm:t>
    </dgm:pt>
    <dgm:pt modelId="{7ED32626-A48C-4F7D-9A57-457F23AA5145}" type="sibTrans" cxnId="{9E59ED79-E34B-44B6-B567-037947A65AC9}">
      <dgm:prSet/>
      <dgm:spPr/>
      <dgm:t>
        <a:bodyPr/>
        <a:lstStyle/>
        <a:p>
          <a:pPr>
            <a:lnSpc>
              <a:spcPct val="100000"/>
            </a:lnSpc>
          </a:pPr>
          <a:endParaRPr lang="en-US"/>
        </a:p>
      </dgm:t>
    </dgm:pt>
    <dgm:pt modelId="{08345D3D-FADD-44CF-B526-A074F483E632}">
      <dgm:prSet/>
      <dgm:spPr/>
      <dgm:t>
        <a:bodyPr/>
        <a:lstStyle/>
        <a:p>
          <a:endParaRPr lang="en-US"/>
        </a:p>
      </dgm:t>
    </dgm:pt>
    <dgm:pt modelId="{186CEBDE-92B5-4AEE-B03C-6EE3A5C36FDA}" type="parTrans" cxnId="{F9AD14E3-A81E-41AA-A929-77E9E2CB31D7}">
      <dgm:prSet/>
      <dgm:spPr/>
      <dgm:t>
        <a:bodyPr/>
        <a:lstStyle/>
        <a:p>
          <a:endParaRPr lang="en-US"/>
        </a:p>
      </dgm:t>
    </dgm:pt>
    <dgm:pt modelId="{AFB22296-12C7-4813-9B7F-64560A2121DE}" type="sibTrans" cxnId="{F9AD14E3-A81E-41AA-A929-77E9E2CB31D7}">
      <dgm:prSet/>
      <dgm:spPr/>
      <dgm:t>
        <a:bodyPr/>
        <a:lstStyle/>
        <a:p>
          <a:endParaRPr lang="en-US"/>
        </a:p>
      </dgm:t>
    </dgm:pt>
    <dgm:pt modelId="{B11CD934-3163-4800-878A-F241F15C6F10}">
      <dgm:prSet/>
      <dgm:spPr/>
      <dgm:t>
        <a:bodyPr/>
        <a:lstStyle/>
        <a:p>
          <a:pPr>
            <a:lnSpc>
              <a:spcPct val="100000"/>
            </a:lnSpc>
          </a:pPr>
          <a:r>
            <a:rPr lang="en-GB">
              <a:latin typeface="+mj-lt"/>
            </a:rPr>
            <a:t>App development is simpler and easier to QC / check</a:t>
          </a:r>
          <a:endParaRPr lang="en-US">
            <a:latin typeface="+mj-lt"/>
          </a:endParaRPr>
        </a:p>
      </dgm:t>
    </dgm:pt>
    <dgm:pt modelId="{16523E1F-E501-4986-B5F1-40DA21220DB1}" type="parTrans" cxnId="{2F6F2750-DE37-46D3-A1D8-6F6E9CF35187}">
      <dgm:prSet/>
      <dgm:spPr/>
      <dgm:t>
        <a:bodyPr/>
        <a:lstStyle/>
        <a:p>
          <a:endParaRPr lang="en-US"/>
        </a:p>
      </dgm:t>
    </dgm:pt>
    <dgm:pt modelId="{38F25ADB-B3FE-468B-84A9-AFD28F0EA0DD}" type="sibTrans" cxnId="{2F6F2750-DE37-46D3-A1D8-6F6E9CF35187}">
      <dgm:prSet/>
      <dgm:spPr/>
      <dgm:t>
        <a:bodyPr/>
        <a:lstStyle/>
        <a:p>
          <a:pPr>
            <a:lnSpc>
              <a:spcPct val="100000"/>
            </a:lnSpc>
          </a:pPr>
          <a:endParaRPr lang="en-US"/>
        </a:p>
      </dgm:t>
    </dgm:pt>
    <dgm:pt modelId="{B7E30CC1-8228-43DA-86DB-910A64C02DDD}">
      <dgm:prSet/>
      <dgm:spPr/>
      <dgm:t>
        <a:bodyPr/>
        <a:lstStyle/>
        <a:p>
          <a:endParaRPr lang="en-US"/>
        </a:p>
      </dgm:t>
    </dgm:pt>
    <dgm:pt modelId="{0278011B-F7A5-4B3D-98B5-3F74A5AB87A4}" type="parTrans" cxnId="{4B1BF7B7-19F5-4FDF-8671-514655875099}">
      <dgm:prSet/>
      <dgm:spPr/>
      <dgm:t>
        <a:bodyPr/>
        <a:lstStyle/>
        <a:p>
          <a:endParaRPr lang="en-US"/>
        </a:p>
      </dgm:t>
    </dgm:pt>
    <dgm:pt modelId="{0634859D-63EE-4755-B042-4A88E54F1B2E}" type="sibTrans" cxnId="{4B1BF7B7-19F5-4FDF-8671-514655875099}">
      <dgm:prSet/>
      <dgm:spPr/>
      <dgm:t>
        <a:bodyPr/>
        <a:lstStyle/>
        <a:p>
          <a:endParaRPr lang="en-US"/>
        </a:p>
      </dgm:t>
    </dgm:pt>
    <dgm:pt modelId="{011F93CA-8F34-4F3A-8ECF-79FE155391F4}">
      <dgm:prSet/>
      <dgm:spPr/>
      <dgm:t>
        <a:bodyPr/>
        <a:lstStyle/>
        <a:p>
          <a:pPr>
            <a:lnSpc>
              <a:spcPct val="100000"/>
            </a:lnSpc>
          </a:pPr>
          <a:r>
            <a:rPr lang="en-GB"/>
            <a:t>Integration with and automation in prod environment has enormous benefits</a:t>
          </a:r>
          <a:endParaRPr lang="en-US"/>
        </a:p>
      </dgm:t>
    </dgm:pt>
    <dgm:pt modelId="{7A2A7FC9-EAC7-45B2-938F-B2BF8A3AA1EA}" type="parTrans" cxnId="{9B936317-0D28-44B9-8968-02CECC6F4069}">
      <dgm:prSet/>
      <dgm:spPr/>
      <dgm:t>
        <a:bodyPr/>
        <a:lstStyle/>
        <a:p>
          <a:endParaRPr lang="en-US"/>
        </a:p>
      </dgm:t>
    </dgm:pt>
    <dgm:pt modelId="{42AA15F6-4CEC-41AB-AC42-243B5C76FFAE}" type="sibTrans" cxnId="{9B936317-0D28-44B9-8968-02CECC6F4069}">
      <dgm:prSet/>
      <dgm:spPr/>
      <dgm:t>
        <a:bodyPr/>
        <a:lstStyle/>
        <a:p>
          <a:endParaRPr lang="en-US"/>
        </a:p>
      </dgm:t>
    </dgm:pt>
    <dgm:pt modelId="{260624CC-5944-48E7-B48D-66F78C36C675}">
      <dgm:prSet/>
      <dgm:spPr/>
      <dgm:t>
        <a:bodyPr/>
        <a:lstStyle/>
        <a:p>
          <a:endParaRPr lang="en-US"/>
        </a:p>
      </dgm:t>
    </dgm:pt>
    <dgm:pt modelId="{AF03237A-7483-412F-B04D-5CCAB53CB807}" type="parTrans" cxnId="{70100533-9BE6-477C-ACED-E9C354B4CCBD}">
      <dgm:prSet/>
      <dgm:spPr/>
      <dgm:t>
        <a:bodyPr/>
        <a:lstStyle/>
        <a:p>
          <a:endParaRPr lang="en-US"/>
        </a:p>
      </dgm:t>
    </dgm:pt>
    <dgm:pt modelId="{9394219C-9CD2-43E6-B4A4-889A939FC6DD}" type="sibTrans" cxnId="{70100533-9BE6-477C-ACED-E9C354B4CCBD}">
      <dgm:prSet/>
      <dgm:spPr/>
      <dgm:t>
        <a:bodyPr/>
        <a:lstStyle/>
        <a:p>
          <a:endParaRPr lang="en-US"/>
        </a:p>
      </dgm:t>
    </dgm:pt>
    <dgm:pt modelId="{3C196D7E-A7EB-47F9-9758-0BE2DE037E48}" type="pres">
      <dgm:prSet presAssocID="{E2E53AC1-D71C-4CE4-B315-5B778ABADB2F}" presName="root" presStyleCnt="0">
        <dgm:presLayoutVars>
          <dgm:dir/>
          <dgm:resizeHandles val="exact"/>
        </dgm:presLayoutVars>
      </dgm:prSet>
      <dgm:spPr/>
    </dgm:pt>
    <dgm:pt modelId="{D603FA8F-761D-4908-B6C0-5253AF75CB3C}" type="pres">
      <dgm:prSet presAssocID="{E2E53AC1-D71C-4CE4-B315-5B778ABADB2F}" presName="container" presStyleCnt="0">
        <dgm:presLayoutVars>
          <dgm:dir/>
          <dgm:resizeHandles val="exact"/>
        </dgm:presLayoutVars>
      </dgm:prSet>
      <dgm:spPr/>
    </dgm:pt>
    <dgm:pt modelId="{B14159AE-29E9-41A0-BE4C-13DE224F1791}" type="pres">
      <dgm:prSet presAssocID="{2CB33504-D2AC-42F3-967B-F969BBB65DD3}" presName="compNode" presStyleCnt="0"/>
      <dgm:spPr/>
    </dgm:pt>
    <dgm:pt modelId="{651F052F-ED15-4B4A-BDBD-F267107645C2}" type="pres">
      <dgm:prSet presAssocID="{2CB33504-D2AC-42F3-967B-F969BBB65DD3}" presName="iconBgRect" presStyleLbl="bgShp" presStyleIdx="0" presStyleCnt="4"/>
      <dgm:spPr>
        <a:noFill/>
      </dgm:spPr>
    </dgm:pt>
    <dgm:pt modelId="{CC0DBB3D-85F7-4776-B440-68B7C52DCAAF}" type="pres">
      <dgm:prSet presAssocID="{2CB33504-D2AC-42F3-967B-F969BBB65DD3}" presName="iconRect" presStyleLbl="node1" presStyleIdx="0" presStyleCnt="4" custLinFactNeighborX="340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A3C3C4FC-2ECF-4B45-87FC-4DA2C5CDBA83}" type="pres">
      <dgm:prSet presAssocID="{2CB33504-D2AC-42F3-967B-F969BBB65DD3}" presName="spaceRect" presStyleCnt="0"/>
      <dgm:spPr/>
    </dgm:pt>
    <dgm:pt modelId="{F2EEF5D6-0948-4EE9-A147-3DDFC321F54D}" type="pres">
      <dgm:prSet presAssocID="{2CB33504-D2AC-42F3-967B-F969BBB65DD3}" presName="textRect" presStyleLbl="revTx" presStyleIdx="0" presStyleCnt="4">
        <dgm:presLayoutVars>
          <dgm:chMax val="1"/>
          <dgm:chPref val="1"/>
        </dgm:presLayoutVars>
      </dgm:prSet>
      <dgm:spPr/>
    </dgm:pt>
    <dgm:pt modelId="{991C4F57-B34E-4C29-84AA-8A78703A962E}" type="pres">
      <dgm:prSet presAssocID="{9191C3FF-51B5-43FC-BDFF-E01B5B65B62C}" presName="sibTrans" presStyleLbl="sibTrans2D1" presStyleIdx="0" presStyleCnt="0"/>
      <dgm:spPr/>
    </dgm:pt>
    <dgm:pt modelId="{04A3F34E-6A40-4090-85A4-85F1F757CD93}" type="pres">
      <dgm:prSet presAssocID="{207DCDF1-8C22-4E25-8B06-FA43DB80FC41}" presName="compNode" presStyleCnt="0"/>
      <dgm:spPr/>
    </dgm:pt>
    <dgm:pt modelId="{DBCE5BDB-551A-44B2-B822-8B028CE95F8F}" type="pres">
      <dgm:prSet presAssocID="{207DCDF1-8C22-4E25-8B06-FA43DB80FC41}" presName="iconBgRect" presStyleLbl="bgShp" presStyleIdx="1" presStyleCnt="4" custLinFactNeighborX="1974"/>
      <dgm:spPr>
        <a:noFill/>
      </dgm:spPr>
    </dgm:pt>
    <dgm:pt modelId="{DC4F8A96-314C-488D-B947-DBE68D744BEB}" type="pres">
      <dgm:prSet presAssocID="{207DCDF1-8C22-4E25-8B06-FA43DB80FC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9F5E0DD4-370F-4B86-A058-B83F2A07F078}" type="pres">
      <dgm:prSet presAssocID="{207DCDF1-8C22-4E25-8B06-FA43DB80FC41}" presName="spaceRect" presStyleCnt="0"/>
      <dgm:spPr/>
    </dgm:pt>
    <dgm:pt modelId="{E5A1120A-0A70-4BDD-84CE-6D24F32D0CB3}" type="pres">
      <dgm:prSet presAssocID="{207DCDF1-8C22-4E25-8B06-FA43DB80FC41}" presName="textRect" presStyleLbl="revTx" presStyleIdx="1" presStyleCnt="4">
        <dgm:presLayoutVars>
          <dgm:chMax val="1"/>
          <dgm:chPref val="1"/>
        </dgm:presLayoutVars>
      </dgm:prSet>
      <dgm:spPr/>
    </dgm:pt>
    <dgm:pt modelId="{D5EA3939-236C-49ED-BBB6-A2BA943EED28}" type="pres">
      <dgm:prSet presAssocID="{7ED32626-A48C-4F7D-9A57-457F23AA5145}" presName="sibTrans" presStyleLbl="sibTrans2D1" presStyleIdx="0" presStyleCnt="0"/>
      <dgm:spPr/>
    </dgm:pt>
    <dgm:pt modelId="{FEE2A7BB-3FC5-4B82-A537-3F55F13201E4}" type="pres">
      <dgm:prSet presAssocID="{B11CD934-3163-4800-878A-F241F15C6F10}" presName="compNode" presStyleCnt="0"/>
      <dgm:spPr/>
    </dgm:pt>
    <dgm:pt modelId="{B7D8F2BF-5BEE-4297-9739-53E05C5053CF}" type="pres">
      <dgm:prSet presAssocID="{B11CD934-3163-4800-878A-F241F15C6F10}" presName="iconBgRect" presStyleLbl="bgShp" presStyleIdx="2" presStyleCnt="4"/>
      <dgm:spPr>
        <a:noFill/>
      </dgm:spPr>
    </dgm:pt>
    <dgm:pt modelId="{503F2CBC-FBCD-4A57-BCAB-A770A2F435A1}" type="pres">
      <dgm:prSet presAssocID="{B11CD934-3163-4800-878A-F241F15C6F10}" presName="iconRect" presStyleLbl="node1" presStyleIdx="2" presStyleCnt="4" custLinFactNeighborX="340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196E1C2F-58C7-4220-9716-C63607434B28}" type="pres">
      <dgm:prSet presAssocID="{B11CD934-3163-4800-878A-F241F15C6F10}" presName="spaceRect" presStyleCnt="0"/>
      <dgm:spPr/>
    </dgm:pt>
    <dgm:pt modelId="{D9119C3B-6985-416F-91AD-1EF9246449D4}" type="pres">
      <dgm:prSet presAssocID="{B11CD934-3163-4800-878A-F241F15C6F10}" presName="textRect" presStyleLbl="revTx" presStyleIdx="2" presStyleCnt="4">
        <dgm:presLayoutVars>
          <dgm:chMax val="1"/>
          <dgm:chPref val="1"/>
        </dgm:presLayoutVars>
      </dgm:prSet>
      <dgm:spPr/>
    </dgm:pt>
    <dgm:pt modelId="{D0E23B61-48EE-4D77-A4E0-28AB734F209C}" type="pres">
      <dgm:prSet presAssocID="{38F25ADB-B3FE-468B-84A9-AFD28F0EA0DD}" presName="sibTrans" presStyleLbl="sibTrans2D1" presStyleIdx="0" presStyleCnt="0"/>
      <dgm:spPr/>
    </dgm:pt>
    <dgm:pt modelId="{16EA2E5B-801E-4011-A62B-87015659F3B9}" type="pres">
      <dgm:prSet presAssocID="{011F93CA-8F34-4F3A-8ECF-79FE155391F4}" presName="compNode" presStyleCnt="0"/>
      <dgm:spPr/>
    </dgm:pt>
    <dgm:pt modelId="{4ABDD080-4D5D-445F-BDE4-6F8DE75B6D33}" type="pres">
      <dgm:prSet presAssocID="{011F93CA-8F34-4F3A-8ECF-79FE155391F4}" presName="iconBgRect" presStyleLbl="bgShp" presStyleIdx="3" presStyleCnt="4"/>
      <dgm:spPr>
        <a:noFill/>
      </dgm:spPr>
    </dgm:pt>
    <dgm:pt modelId="{AA6DEEED-2BF4-4A30-A5B6-1C3CA7A7C3CB}" type="pres">
      <dgm:prSet presAssocID="{011F93CA-8F34-4F3A-8ECF-79FE155391F4}" presName="iconRect" presStyleLbl="node1" presStyleIdx="3" presStyleCnt="4" custLinFactNeighborX="340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302166F2-EA4E-4166-A37F-D022823601D8}" type="pres">
      <dgm:prSet presAssocID="{011F93CA-8F34-4F3A-8ECF-79FE155391F4}" presName="spaceRect" presStyleCnt="0"/>
      <dgm:spPr/>
    </dgm:pt>
    <dgm:pt modelId="{B6DCC7A7-64E5-44C7-B8C7-075D1BEA5109}" type="pres">
      <dgm:prSet presAssocID="{011F93CA-8F34-4F3A-8ECF-79FE155391F4}" presName="textRect" presStyleLbl="revTx" presStyleIdx="3" presStyleCnt="4">
        <dgm:presLayoutVars>
          <dgm:chMax val="1"/>
          <dgm:chPref val="1"/>
        </dgm:presLayoutVars>
      </dgm:prSet>
      <dgm:spPr/>
    </dgm:pt>
  </dgm:ptLst>
  <dgm:cxnLst>
    <dgm:cxn modelId="{A9459A07-E52D-4428-A087-FBFA707960C5}" type="presOf" srcId="{2CB33504-D2AC-42F3-967B-F969BBB65DD3}" destId="{F2EEF5D6-0948-4EE9-A147-3DDFC321F54D}" srcOrd="0" destOrd="0" presId="urn:microsoft.com/office/officeart/2018/2/layout/IconCircleList"/>
    <dgm:cxn modelId="{9B936317-0D28-44B9-8968-02CECC6F4069}" srcId="{E2E53AC1-D71C-4CE4-B315-5B778ABADB2F}" destId="{011F93CA-8F34-4F3A-8ECF-79FE155391F4}" srcOrd="3" destOrd="0" parTransId="{7A2A7FC9-EAC7-45B2-938F-B2BF8A3AA1EA}" sibTransId="{42AA15F6-4CEC-41AB-AC42-243B5C76FFAE}"/>
    <dgm:cxn modelId="{70100533-9BE6-477C-ACED-E9C354B4CCBD}" srcId="{011F93CA-8F34-4F3A-8ECF-79FE155391F4}" destId="{260624CC-5944-48E7-B48D-66F78C36C675}" srcOrd="0" destOrd="0" parTransId="{AF03237A-7483-412F-B04D-5CCAB53CB807}" sibTransId="{9394219C-9CD2-43E6-B4A4-889A939FC6DD}"/>
    <dgm:cxn modelId="{8D4FB95C-9924-4791-80C4-52E01F4759FA}" type="presOf" srcId="{7ED32626-A48C-4F7D-9A57-457F23AA5145}" destId="{D5EA3939-236C-49ED-BBB6-A2BA943EED28}" srcOrd="0" destOrd="0" presId="urn:microsoft.com/office/officeart/2018/2/layout/IconCircleList"/>
    <dgm:cxn modelId="{4E64835F-6A7D-4455-9124-5A2517C39E51}" type="presOf" srcId="{207DCDF1-8C22-4E25-8B06-FA43DB80FC41}" destId="{E5A1120A-0A70-4BDD-84CE-6D24F32D0CB3}" srcOrd="0" destOrd="0" presId="urn:microsoft.com/office/officeart/2018/2/layout/IconCircleList"/>
    <dgm:cxn modelId="{014F006F-1C73-49ED-9F0C-BBA984D16F0A}" type="presOf" srcId="{38F25ADB-B3FE-468B-84A9-AFD28F0EA0DD}" destId="{D0E23B61-48EE-4D77-A4E0-28AB734F209C}" srcOrd="0" destOrd="0" presId="urn:microsoft.com/office/officeart/2018/2/layout/IconCircleList"/>
    <dgm:cxn modelId="{2F6F2750-DE37-46D3-A1D8-6F6E9CF35187}" srcId="{E2E53AC1-D71C-4CE4-B315-5B778ABADB2F}" destId="{B11CD934-3163-4800-878A-F241F15C6F10}" srcOrd="2" destOrd="0" parTransId="{16523E1F-E501-4986-B5F1-40DA21220DB1}" sibTransId="{38F25ADB-B3FE-468B-84A9-AFD28F0EA0DD}"/>
    <dgm:cxn modelId="{9E59ED79-E34B-44B6-B567-037947A65AC9}" srcId="{E2E53AC1-D71C-4CE4-B315-5B778ABADB2F}" destId="{207DCDF1-8C22-4E25-8B06-FA43DB80FC41}" srcOrd="1" destOrd="0" parTransId="{6C39C04A-817E-46C5-A9C3-949FC63F8ABF}" sibTransId="{7ED32626-A48C-4F7D-9A57-457F23AA5145}"/>
    <dgm:cxn modelId="{60EE4D9E-47C6-49A9-A2B5-377D40F74A80}" srcId="{2CB33504-D2AC-42F3-967B-F969BBB65DD3}" destId="{79E7533A-2756-4EF2-A1BA-1B6F642BB759}" srcOrd="0" destOrd="0" parTransId="{AF41EB38-E426-483F-9C28-1BE850384531}" sibTransId="{7176C8B1-7B33-4D1E-BFAC-9B13BC4476E4}"/>
    <dgm:cxn modelId="{4B1BF7B7-19F5-4FDF-8671-514655875099}" srcId="{B11CD934-3163-4800-878A-F241F15C6F10}" destId="{B7E30CC1-8228-43DA-86DB-910A64C02DDD}" srcOrd="0" destOrd="0" parTransId="{0278011B-F7A5-4B3D-98B5-3F74A5AB87A4}" sibTransId="{0634859D-63EE-4755-B042-4A88E54F1B2E}"/>
    <dgm:cxn modelId="{71F2B3C1-4B8E-4AF5-97AE-A3D93C868498}" type="presOf" srcId="{B11CD934-3163-4800-878A-F241F15C6F10}" destId="{D9119C3B-6985-416F-91AD-1EF9246449D4}" srcOrd="0" destOrd="0" presId="urn:microsoft.com/office/officeart/2018/2/layout/IconCircleList"/>
    <dgm:cxn modelId="{A38782C6-D1E3-42A7-B9AD-8C9DA8043EA9}" type="presOf" srcId="{011F93CA-8F34-4F3A-8ECF-79FE155391F4}" destId="{B6DCC7A7-64E5-44C7-B8C7-075D1BEA5109}" srcOrd="0" destOrd="0" presId="urn:microsoft.com/office/officeart/2018/2/layout/IconCircleList"/>
    <dgm:cxn modelId="{26DA46CD-E4B0-4E98-9C3B-B11B0A090CF9}" type="presOf" srcId="{9191C3FF-51B5-43FC-BDFF-E01B5B65B62C}" destId="{991C4F57-B34E-4C29-84AA-8A78703A962E}" srcOrd="0" destOrd="0" presId="urn:microsoft.com/office/officeart/2018/2/layout/IconCircleList"/>
    <dgm:cxn modelId="{E7B203D1-0FE5-4084-B5E0-1D86F0EAA976}" srcId="{E2E53AC1-D71C-4CE4-B315-5B778ABADB2F}" destId="{2CB33504-D2AC-42F3-967B-F969BBB65DD3}" srcOrd="0" destOrd="0" parTransId="{019AE29D-19A2-4D03-A890-F90B3BA1847D}" sibTransId="{9191C3FF-51B5-43FC-BDFF-E01B5B65B62C}"/>
    <dgm:cxn modelId="{F9AD14E3-A81E-41AA-A929-77E9E2CB31D7}" srcId="{207DCDF1-8C22-4E25-8B06-FA43DB80FC41}" destId="{08345D3D-FADD-44CF-B526-A074F483E632}" srcOrd="0" destOrd="0" parTransId="{186CEBDE-92B5-4AEE-B03C-6EE3A5C36FDA}" sibTransId="{AFB22296-12C7-4813-9B7F-64560A2121DE}"/>
    <dgm:cxn modelId="{C9A01FE8-B708-4E47-BA4B-805228B99048}" type="presOf" srcId="{E2E53AC1-D71C-4CE4-B315-5B778ABADB2F}" destId="{3C196D7E-A7EB-47F9-9758-0BE2DE037E48}" srcOrd="0" destOrd="0" presId="urn:microsoft.com/office/officeart/2018/2/layout/IconCircleList"/>
    <dgm:cxn modelId="{6A8D0D34-4A3A-4C10-B90A-8F587C0994D1}" type="presParOf" srcId="{3C196D7E-A7EB-47F9-9758-0BE2DE037E48}" destId="{D603FA8F-761D-4908-B6C0-5253AF75CB3C}" srcOrd="0" destOrd="0" presId="urn:microsoft.com/office/officeart/2018/2/layout/IconCircleList"/>
    <dgm:cxn modelId="{EE782197-E9A6-4C2F-92DB-8B37D385F9A8}" type="presParOf" srcId="{D603FA8F-761D-4908-B6C0-5253AF75CB3C}" destId="{B14159AE-29E9-41A0-BE4C-13DE224F1791}" srcOrd="0" destOrd="0" presId="urn:microsoft.com/office/officeart/2018/2/layout/IconCircleList"/>
    <dgm:cxn modelId="{169BE795-DB55-4E5E-9C5F-A79EB12A4BCF}" type="presParOf" srcId="{B14159AE-29E9-41A0-BE4C-13DE224F1791}" destId="{651F052F-ED15-4B4A-BDBD-F267107645C2}" srcOrd="0" destOrd="0" presId="urn:microsoft.com/office/officeart/2018/2/layout/IconCircleList"/>
    <dgm:cxn modelId="{F7095961-7011-4FA4-9FB9-E9BF81F689D3}" type="presParOf" srcId="{B14159AE-29E9-41A0-BE4C-13DE224F1791}" destId="{CC0DBB3D-85F7-4776-B440-68B7C52DCAAF}" srcOrd="1" destOrd="0" presId="urn:microsoft.com/office/officeart/2018/2/layout/IconCircleList"/>
    <dgm:cxn modelId="{54CCCD08-7A49-466D-BC7F-F094D6F6E74C}" type="presParOf" srcId="{B14159AE-29E9-41A0-BE4C-13DE224F1791}" destId="{A3C3C4FC-2ECF-4B45-87FC-4DA2C5CDBA83}" srcOrd="2" destOrd="0" presId="urn:microsoft.com/office/officeart/2018/2/layout/IconCircleList"/>
    <dgm:cxn modelId="{5D4978B0-0A88-4DB0-B632-D8D5DF1456C5}" type="presParOf" srcId="{B14159AE-29E9-41A0-BE4C-13DE224F1791}" destId="{F2EEF5D6-0948-4EE9-A147-3DDFC321F54D}" srcOrd="3" destOrd="0" presId="urn:microsoft.com/office/officeart/2018/2/layout/IconCircleList"/>
    <dgm:cxn modelId="{2CB3F46D-C2A1-49FB-AC8A-BBF0D5CD3E95}" type="presParOf" srcId="{D603FA8F-761D-4908-B6C0-5253AF75CB3C}" destId="{991C4F57-B34E-4C29-84AA-8A78703A962E}" srcOrd="1" destOrd="0" presId="urn:microsoft.com/office/officeart/2018/2/layout/IconCircleList"/>
    <dgm:cxn modelId="{AFC46205-C31B-40BA-8830-552046CD4314}" type="presParOf" srcId="{D603FA8F-761D-4908-B6C0-5253AF75CB3C}" destId="{04A3F34E-6A40-4090-85A4-85F1F757CD93}" srcOrd="2" destOrd="0" presId="urn:microsoft.com/office/officeart/2018/2/layout/IconCircleList"/>
    <dgm:cxn modelId="{775F16C8-E8C2-403B-A891-BC2987A9F8AC}" type="presParOf" srcId="{04A3F34E-6A40-4090-85A4-85F1F757CD93}" destId="{DBCE5BDB-551A-44B2-B822-8B028CE95F8F}" srcOrd="0" destOrd="0" presId="urn:microsoft.com/office/officeart/2018/2/layout/IconCircleList"/>
    <dgm:cxn modelId="{7ED41064-4911-4123-A1C0-F85F2FAA4C18}" type="presParOf" srcId="{04A3F34E-6A40-4090-85A4-85F1F757CD93}" destId="{DC4F8A96-314C-488D-B947-DBE68D744BEB}" srcOrd="1" destOrd="0" presId="urn:microsoft.com/office/officeart/2018/2/layout/IconCircleList"/>
    <dgm:cxn modelId="{6B0BC9A1-D077-4161-9D9D-B7B4EAEBE411}" type="presParOf" srcId="{04A3F34E-6A40-4090-85A4-85F1F757CD93}" destId="{9F5E0DD4-370F-4B86-A058-B83F2A07F078}" srcOrd="2" destOrd="0" presId="urn:microsoft.com/office/officeart/2018/2/layout/IconCircleList"/>
    <dgm:cxn modelId="{73627503-2775-4112-8165-36960B9E22CC}" type="presParOf" srcId="{04A3F34E-6A40-4090-85A4-85F1F757CD93}" destId="{E5A1120A-0A70-4BDD-84CE-6D24F32D0CB3}" srcOrd="3" destOrd="0" presId="urn:microsoft.com/office/officeart/2018/2/layout/IconCircleList"/>
    <dgm:cxn modelId="{C8CE9C10-7E7A-4580-96D5-E8A61418C9C9}" type="presParOf" srcId="{D603FA8F-761D-4908-B6C0-5253AF75CB3C}" destId="{D5EA3939-236C-49ED-BBB6-A2BA943EED28}" srcOrd="3" destOrd="0" presId="urn:microsoft.com/office/officeart/2018/2/layout/IconCircleList"/>
    <dgm:cxn modelId="{3DFA8E14-9B09-464C-B8C5-8AD23AA4864E}" type="presParOf" srcId="{D603FA8F-761D-4908-B6C0-5253AF75CB3C}" destId="{FEE2A7BB-3FC5-4B82-A537-3F55F13201E4}" srcOrd="4" destOrd="0" presId="urn:microsoft.com/office/officeart/2018/2/layout/IconCircleList"/>
    <dgm:cxn modelId="{4E254BF4-18AF-4B7A-B896-A734B041E6FE}" type="presParOf" srcId="{FEE2A7BB-3FC5-4B82-A537-3F55F13201E4}" destId="{B7D8F2BF-5BEE-4297-9739-53E05C5053CF}" srcOrd="0" destOrd="0" presId="urn:microsoft.com/office/officeart/2018/2/layout/IconCircleList"/>
    <dgm:cxn modelId="{31902DE2-6D27-420E-8763-C5D475D06EB1}" type="presParOf" srcId="{FEE2A7BB-3FC5-4B82-A537-3F55F13201E4}" destId="{503F2CBC-FBCD-4A57-BCAB-A770A2F435A1}" srcOrd="1" destOrd="0" presId="urn:microsoft.com/office/officeart/2018/2/layout/IconCircleList"/>
    <dgm:cxn modelId="{82DFAA2E-A5B8-4BDE-80FF-DBF75B6D99F5}" type="presParOf" srcId="{FEE2A7BB-3FC5-4B82-A537-3F55F13201E4}" destId="{196E1C2F-58C7-4220-9716-C63607434B28}" srcOrd="2" destOrd="0" presId="urn:microsoft.com/office/officeart/2018/2/layout/IconCircleList"/>
    <dgm:cxn modelId="{A34302FC-BF68-468D-BB61-871ED39D3C2D}" type="presParOf" srcId="{FEE2A7BB-3FC5-4B82-A537-3F55F13201E4}" destId="{D9119C3B-6985-416F-91AD-1EF9246449D4}" srcOrd="3" destOrd="0" presId="urn:microsoft.com/office/officeart/2018/2/layout/IconCircleList"/>
    <dgm:cxn modelId="{36BAA1E1-B660-48B2-ADCE-01C8022F9341}" type="presParOf" srcId="{D603FA8F-761D-4908-B6C0-5253AF75CB3C}" destId="{D0E23B61-48EE-4D77-A4E0-28AB734F209C}" srcOrd="5" destOrd="0" presId="urn:microsoft.com/office/officeart/2018/2/layout/IconCircleList"/>
    <dgm:cxn modelId="{5CEC7ED0-86DE-44F7-83BA-D70AFC4A68AC}" type="presParOf" srcId="{D603FA8F-761D-4908-B6C0-5253AF75CB3C}" destId="{16EA2E5B-801E-4011-A62B-87015659F3B9}" srcOrd="6" destOrd="0" presId="urn:microsoft.com/office/officeart/2018/2/layout/IconCircleList"/>
    <dgm:cxn modelId="{AEA9EDDE-7B9B-4ADE-A857-55B41D1D9F14}" type="presParOf" srcId="{16EA2E5B-801E-4011-A62B-87015659F3B9}" destId="{4ABDD080-4D5D-445F-BDE4-6F8DE75B6D33}" srcOrd="0" destOrd="0" presId="urn:microsoft.com/office/officeart/2018/2/layout/IconCircleList"/>
    <dgm:cxn modelId="{2DD63FA0-64F7-45B4-99CE-F08A75CFEB0D}" type="presParOf" srcId="{16EA2E5B-801E-4011-A62B-87015659F3B9}" destId="{AA6DEEED-2BF4-4A30-A5B6-1C3CA7A7C3CB}" srcOrd="1" destOrd="0" presId="urn:microsoft.com/office/officeart/2018/2/layout/IconCircleList"/>
    <dgm:cxn modelId="{E11F295D-891F-4639-9C59-FB1555C0799B}" type="presParOf" srcId="{16EA2E5B-801E-4011-A62B-87015659F3B9}" destId="{302166F2-EA4E-4166-A37F-D022823601D8}" srcOrd="2" destOrd="0" presId="urn:microsoft.com/office/officeart/2018/2/layout/IconCircleList"/>
    <dgm:cxn modelId="{5A243AAE-3246-4200-BC37-088E9F41D5D6}" type="presParOf" srcId="{16EA2E5B-801E-4011-A62B-87015659F3B9}" destId="{B6DCC7A7-64E5-44C7-B8C7-075D1BEA5109}" srcOrd="3" destOrd="0" presId="urn:microsoft.com/office/officeart/2018/2/layout/IconCircleList"/>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01D2C-D3A5-42F5-9E11-79CC592E000D}">
      <dsp:nvSpPr>
        <dsp:cNvPr id="0" name=""/>
        <dsp:cNvSpPr/>
      </dsp:nvSpPr>
      <dsp:spPr>
        <a:xfrm>
          <a:off x="1747800" y="3649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6E71C-D32F-4D36-AC8F-1BB0F93BC2C7}">
      <dsp:nvSpPr>
        <dsp:cNvPr id="0" name=""/>
        <dsp:cNvSpPr/>
      </dsp:nvSpPr>
      <dsp:spPr>
        <a:xfrm>
          <a:off x="559800" y="2838631"/>
          <a:ext cx="432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Develop functions in R, which can be tested and documented</a:t>
          </a:r>
        </a:p>
      </dsp:txBody>
      <dsp:txXfrm>
        <a:off x="559800" y="2838631"/>
        <a:ext cx="4320000" cy="1057500"/>
      </dsp:txXfrm>
    </dsp:sp>
    <dsp:sp modelId="{E317311D-B505-44AA-BBAA-02AFC484567B}">
      <dsp:nvSpPr>
        <dsp:cNvPr id="0" name=""/>
        <dsp:cNvSpPr/>
      </dsp:nvSpPr>
      <dsp:spPr>
        <a:xfrm>
          <a:off x="6838107" y="39475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73EB0-78A9-4EEF-8C5D-D225BA3561AD}">
      <dsp:nvSpPr>
        <dsp:cNvPr id="0" name=""/>
        <dsp:cNvSpPr/>
      </dsp:nvSpPr>
      <dsp:spPr>
        <a:xfrm>
          <a:off x="5635800" y="2838631"/>
          <a:ext cx="432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GB" sz="2400" b="0" i="0" kern="1200"/>
            <a:t>Functions used in creation of the output can be reused across Shiny apps</a:t>
          </a:r>
          <a:endParaRPr lang="en-US" sz="2400" kern="1200"/>
        </a:p>
      </dsp:txBody>
      <dsp:txXfrm>
        <a:off x="5635800" y="2838631"/>
        <a:ext cx="4320000" cy="105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934B6-F9F1-4692-8B5D-FEC70043E0AC}">
      <dsp:nvSpPr>
        <dsp:cNvPr id="0" name=""/>
        <dsp:cNvSpPr/>
      </dsp:nvSpPr>
      <dsp:spPr>
        <a:xfrm>
          <a:off x="1050688" y="682306"/>
          <a:ext cx="1477672" cy="1477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507AB-98E7-4215-9151-15CF4FED1C9C}">
      <dsp:nvSpPr>
        <dsp:cNvPr id="0" name=""/>
        <dsp:cNvSpPr/>
      </dsp:nvSpPr>
      <dsp:spPr>
        <a:xfrm>
          <a:off x="147666" y="2547901"/>
          <a:ext cx="32837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Write to file</a:t>
          </a:r>
          <a:endParaRPr lang="en-US" sz="2000" kern="1200"/>
        </a:p>
      </dsp:txBody>
      <dsp:txXfrm>
        <a:off x="147666" y="2547901"/>
        <a:ext cx="3283715" cy="720000"/>
      </dsp:txXfrm>
    </dsp:sp>
    <dsp:sp modelId="{B7EA7C20-2B78-4FDE-A931-F7EED8E24B99}">
      <dsp:nvSpPr>
        <dsp:cNvPr id="0" name=""/>
        <dsp:cNvSpPr/>
      </dsp:nvSpPr>
      <dsp:spPr>
        <a:xfrm>
          <a:off x="4910251" y="691926"/>
          <a:ext cx="1477672" cy="1477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316A74-C5CD-48B8-9D4F-8B65B9C26694}">
      <dsp:nvSpPr>
        <dsp:cNvPr id="0" name=""/>
        <dsp:cNvSpPr/>
      </dsp:nvSpPr>
      <dsp:spPr>
        <a:xfrm>
          <a:off x="4006033" y="2547901"/>
          <a:ext cx="32837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Inputs as arguments to the functions in template script</a:t>
          </a:r>
          <a:endParaRPr lang="en-US" sz="2000" kern="1200"/>
        </a:p>
      </dsp:txBody>
      <dsp:txXfrm>
        <a:off x="4006033" y="2547901"/>
        <a:ext cx="3283715" cy="720000"/>
      </dsp:txXfrm>
    </dsp:sp>
    <dsp:sp modelId="{DA063207-4008-4FD2-95A3-3B8965818D66}">
      <dsp:nvSpPr>
        <dsp:cNvPr id="0" name=""/>
        <dsp:cNvSpPr/>
      </dsp:nvSpPr>
      <dsp:spPr>
        <a:xfrm>
          <a:off x="8767421" y="682306"/>
          <a:ext cx="1477672" cy="1477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1ED30-35ED-4A3A-9BEB-11DD18EC6E7B}">
      <dsp:nvSpPr>
        <dsp:cNvPr id="0" name=""/>
        <dsp:cNvSpPr/>
      </dsp:nvSpPr>
      <dsp:spPr>
        <a:xfrm>
          <a:off x="7864399" y="2547901"/>
          <a:ext cx="32837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YAML format: easy to read and write in R</a:t>
          </a:r>
          <a:endParaRPr lang="en-US" sz="2000" kern="1200"/>
        </a:p>
      </dsp:txBody>
      <dsp:txXfrm>
        <a:off x="7864399" y="2547901"/>
        <a:ext cx="328371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E5D54-D5EE-4F8F-B355-64334DB30AEC}">
      <dsp:nvSpPr>
        <dsp:cNvPr id="0" name=""/>
        <dsp:cNvSpPr/>
      </dsp:nvSpPr>
      <dsp:spPr>
        <a:xfrm>
          <a:off x="1012890" y="87644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BC1CAB-EBF3-4E67-A50F-3DA3CA47CA0E}">
      <dsp:nvSpPr>
        <dsp:cNvPr id="0" name=""/>
        <dsp:cNvSpPr/>
      </dsp:nvSpPr>
      <dsp:spPr>
        <a:xfrm>
          <a:off x="517890" y="2016261"/>
          <a:ext cx="180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a:t>Version control </a:t>
          </a:r>
          <a:r>
            <a:rPr lang="en-GB" sz="1800" kern="1200"/>
            <a:t>repository</a:t>
          </a:r>
          <a:endParaRPr lang="en-US" sz="1800" kern="1200"/>
        </a:p>
      </dsp:txBody>
      <dsp:txXfrm>
        <a:off x="517890" y="2016261"/>
        <a:ext cx="1800000" cy="1057500"/>
      </dsp:txXfrm>
    </dsp:sp>
    <dsp:sp modelId="{DFF634B6-8DC9-4679-9F50-E9068D3BB1B3}">
      <dsp:nvSpPr>
        <dsp:cNvPr id="0" name=""/>
        <dsp:cNvSpPr/>
      </dsp:nvSpPr>
      <dsp:spPr>
        <a:xfrm>
          <a:off x="3127890" y="87644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439834-CCC1-4EAB-BB1D-A1A673F3293C}">
      <dsp:nvSpPr>
        <dsp:cNvPr id="0" name=""/>
        <dsp:cNvSpPr/>
      </dsp:nvSpPr>
      <dsp:spPr>
        <a:xfrm>
          <a:off x="2632890" y="2016261"/>
          <a:ext cx="180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a:t>Secure</a:t>
          </a:r>
          <a:r>
            <a:rPr lang="en-GB" sz="1800" kern="1200"/>
            <a:t>, </a:t>
          </a:r>
          <a:r>
            <a:rPr lang="en-GB" sz="1800" b="0" kern="1200"/>
            <a:t>audit trail</a:t>
          </a:r>
          <a:endParaRPr lang="en-US" sz="1800" b="0" kern="1200"/>
        </a:p>
      </dsp:txBody>
      <dsp:txXfrm>
        <a:off x="2632890" y="2016261"/>
        <a:ext cx="1800000" cy="1057500"/>
      </dsp:txXfrm>
    </dsp:sp>
    <dsp:sp modelId="{D97267E5-0D24-45C5-B76A-671D6BEDDCD8}">
      <dsp:nvSpPr>
        <dsp:cNvPr id="0" name=""/>
        <dsp:cNvSpPr/>
      </dsp:nvSpPr>
      <dsp:spPr>
        <a:xfrm>
          <a:off x="5242890" y="87644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BAE9F-4506-4629-A35E-A86455BD6AE1}">
      <dsp:nvSpPr>
        <dsp:cNvPr id="0" name=""/>
        <dsp:cNvSpPr/>
      </dsp:nvSpPr>
      <dsp:spPr>
        <a:xfrm>
          <a:off x="4747890" y="2016261"/>
          <a:ext cx="180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a:t>Access</a:t>
          </a:r>
          <a:r>
            <a:rPr lang="en-GB" sz="1800" kern="1200"/>
            <a:t> to </a:t>
          </a:r>
          <a:r>
            <a:rPr lang="en-GB" sz="1800" kern="1200" err="1"/>
            <a:t>HPC</a:t>
          </a:r>
          <a:r>
            <a:rPr lang="en-GB" sz="1800" kern="1200"/>
            <a:t> for production run</a:t>
          </a:r>
          <a:endParaRPr lang="en-US" sz="1800" kern="1200"/>
        </a:p>
      </dsp:txBody>
      <dsp:txXfrm>
        <a:off x="4747890" y="2016261"/>
        <a:ext cx="1800000" cy="1057500"/>
      </dsp:txXfrm>
    </dsp:sp>
    <dsp:sp modelId="{61C34C11-A40E-426D-85A6-4370078835C1}">
      <dsp:nvSpPr>
        <dsp:cNvPr id="0" name=""/>
        <dsp:cNvSpPr/>
      </dsp:nvSpPr>
      <dsp:spPr>
        <a:xfrm>
          <a:off x="7357891" y="87644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CF80D-BEBA-4CEE-9C81-0AD264516BC2}">
      <dsp:nvSpPr>
        <dsp:cNvPr id="0" name=""/>
        <dsp:cNvSpPr/>
      </dsp:nvSpPr>
      <dsp:spPr>
        <a:xfrm>
          <a:off x="6862891" y="2016261"/>
          <a:ext cx="180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a:t>Access</a:t>
          </a:r>
          <a:r>
            <a:rPr lang="en-GB" sz="1800" kern="1200"/>
            <a:t> to project metadata and audit trail information</a:t>
          </a:r>
          <a:endParaRPr lang="en-US" sz="1800" kern="1200"/>
        </a:p>
      </dsp:txBody>
      <dsp:txXfrm>
        <a:off x="6862891" y="2016261"/>
        <a:ext cx="1800000" cy="1057500"/>
      </dsp:txXfrm>
    </dsp:sp>
    <dsp:sp modelId="{C0EA53F6-8B65-4760-A6BD-D94C79A7B22B}">
      <dsp:nvSpPr>
        <dsp:cNvPr id="0" name=""/>
        <dsp:cNvSpPr/>
      </dsp:nvSpPr>
      <dsp:spPr>
        <a:xfrm>
          <a:off x="9472891" y="87644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69C4A-9F4F-44DC-8D2E-6EE6548409F4}">
      <dsp:nvSpPr>
        <dsp:cNvPr id="0" name=""/>
        <dsp:cNvSpPr/>
      </dsp:nvSpPr>
      <dsp:spPr>
        <a:xfrm>
          <a:off x="8977891" y="2016261"/>
          <a:ext cx="180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a:t>Automation</a:t>
          </a:r>
          <a:r>
            <a:rPr lang="en-GB" sz="1800" kern="1200"/>
            <a:t> (if available)</a:t>
          </a:r>
          <a:endParaRPr lang="en-US" sz="1800" kern="1200"/>
        </a:p>
      </dsp:txBody>
      <dsp:txXfrm>
        <a:off x="8977891" y="2016261"/>
        <a:ext cx="1800000" cy="105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F052F-ED15-4B4A-BDBD-F267107645C2}">
      <dsp:nvSpPr>
        <dsp:cNvPr id="0" name=""/>
        <dsp:cNvSpPr/>
      </dsp:nvSpPr>
      <dsp:spPr>
        <a:xfrm>
          <a:off x="212335" y="469890"/>
          <a:ext cx="1335915" cy="1335915"/>
        </a:xfrm>
        <a:prstGeom prst="ellipse">
          <a:avLst/>
        </a:prstGeom>
        <a:noFill/>
        <a:ln>
          <a:noFill/>
        </a:ln>
        <a:effectLst/>
      </dsp:spPr>
      <dsp:style>
        <a:lnRef idx="0">
          <a:scrgbClr r="0" g="0" b="0"/>
        </a:lnRef>
        <a:fillRef idx="1">
          <a:scrgbClr r="0" g="0" b="0"/>
        </a:fillRef>
        <a:effectRef idx="0">
          <a:scrgbClr r="0" g="0" b="0"/>
        </a:effectRef>
        <a:fontRef idx="minor"/>
      </dsp:style>
    </dsp:sp>
    <dsp:sp modelId="{CC0DBB3D-85F7-4776-B440-68B7C52DCAAF}">
      <dsp:nvSpPr>
        <dsp:cNvPr id="0" name=""/>
        <dsp:cNvSpPr/>
      </dsp:nvSpPr>
      <dsp:spPr>
        <a:xfrm>
          <a:off x="519252"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8100" cap="flat" cmpd="sng" algn="ctr">
          <a:no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2EEF5D6-0948-4EE9-A147-3DDFC321F54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Shiny can be part of team discussion to derive, review, and refine output specification in real time</a:t>
          </a:r>
          <a:endParaRPr lang="en-US" sz="2100" kern="1200"/>
        </a:p>
      </dsp:txBody>
      <dsp:txXfrm>
        <a:off x="1834517" y="469890"/>
        <a:ext cx="3148942" cy="1335915"/>
      </dsp:txXfrm>
    </dsp:sp>
    <dsp:sp modelId="{DBCE5BDB-551A-44B2-B822-8B028CE95F8F}">
      <dsp:nvSpPr>
        <dsp:cNvPr id="0" name=""/>
        <dsp:cNvSpPr/>
      </dsp:nvSpPr>
      <dsp:spPr>
        <a:xfrm>
          <a:off x="5558510" y="469890"/>
          <a:ext cx="1335915" cy="1335915"/>
        </a:xfrm>
        <a:prstGeom prst="ellipse">
          <a:avLst/>
        </a:prstGeom>
        <a:noFill/>
        <a:ln>
          <a:noFill/>
        </a:ln>
        <a:effectLst/>
      </dsp:spPr>
      <dsp:style>
        <a:lnRef idx="0">
          <a:scrgbClr r="0" g="0" b="0"/>
        </a:lnRef>
        <a:fillRef idx="1">
          <a:scrgbClr r="0" g="0" b="0"/>
        </a:fillRef>
        <a:effectRef idx="0">
          <a:scrgbClr r="0" g="0" b="0"/>
        </a:effectRef>
        <a:fontRef idx="minor"/>
      </dsp:style>
    </dsp:sp>
    <dsp:sp modelId="{DC4F8A96-314C-488D-B947-DBE68D744BE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8100" cap="flat" cmpd="sng" algn="ctr">
          <a:no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5A1120A-0A70-4BDD-84CE-6D24F32D0CB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Cuts down on QC overhead in place of double programming</a:t>
          </a:r>
          <a:endParaRPr lang="en-US" sz="2100" kern="1200"/>
        </a:p>
      </dsp:txBody>
      <dsp:txXfrm>
        <a:off x="7154322" y="469890"/>
        <a:ext cx="3148942" cy="1335915"/>
      </dsp:txXfrm>
    </dsp:sp>
    <dsp:sp modelId="{B7D8F2BF-5BEE-4297-9739-53E05C5053CF}">
      <dsp:nvSpPr>
        <dsp:cNvPr id="0" name=""/>
        <dsp:cNvSpPr/>
      </dsp:nvSpPr>
      <dsp:spPr>
        <a:xfrm>
          <a:off x="212335" y="2545532"/>
          <a:ext cx="1335915" cy="1335915"/>
        </a:xfrm>
        <a:prstGeom prst="ellipse">
          <a:avLst/>
        </a:prstGeom>
        <a:noFill/>
        <a:ln>
          <a:noFill/>
        </a:ln>
        <a:effectLst/>
      </dsp:spPr>
      <dsp:style>
        <a:lnRef idx="0">
          <a:scrgbClr r="0" g="0" b="0"/>
        </a:lnRef>
        <a:fillRef idx="1">
          <a:scrgbClr r="0" g="0" b="0"/>
        </a:fillRef>
        <a:effectRef idx="0">
          <a:scrgbClr r="0" g="0" b="0"/>
        </a:effectRef>
        <a:fontRef idx="minor"/>
      </dsp:style>
    </dsp:sp>
    <dsp:sp modelId="{503F2CBC-FBCD-4A57-BCAB-A770A2F435A1}">
      <dsp:nvSpPr>
        <dsp:cNvPr id="0" name=""/>
        <dsp:cNvSpPr/>
      </dsp:nvSpPr>
      <dsp:spPr>
        <a:xfrm>
          <a:off x="519252"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8100" cap="flat" cmpd="sng" algn="ctr">
          <a:no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119C3B-6985-416F-91AD-1EF9246449D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latin typeface="+mj-lt"/>
            </a:rPr>
            <a:t>App development is simpler and easier to QC / check</a:t>
          </a:r>
          <a:endParaRPr lang="en-US" sz="2100" kern="1200">
            <a:latin typeface="+mj-lt"/>
          </a:endParaRPr>
        </a:p>
      </dsp:txBody>
      <dsp:txXfrm>
        <a:off x="1834517" y="2545532"/>
        <a:ext cx="3148942" cy="1335915"/>
      </dsp:txXfrm>
    </dsp:sp>
    <dsp:sp modelId="{4ABDD080-4D5D-445F-BDE4-6F8DE75B6D33}">
      <dsp:nvSpPr>
        <dsp:cNvPr id="0" name=""/>
        <dsp:cNvSpPr/>
      </dsp:nvSpPr>
      <dsp:spPr>
        <a:xfrm>
          <a:off x="5532139" y="2545532"/>
          <a:ext cx="1335915" cy="1335915"/>
        </a:xfrm>
        <a:prstGeom prst="ellipse">
          <a:avLst/>
        </a:prstGeom>
        <a:noFill/>
        <a:ln>
          <a:noFill/>
        </a:ln>
        <a:effectLst/>
      </dsp:spPr>
      <dsp:style>
        <a:lnRef idx="0">
          <a:scrgbClr r="0" g="0" b="0"/>
        </a:lnRef>
        <a:fillRef idx="1">
          <a:scrgbClr r="0" g="0" b="0"/>
        </a:fillRef>
        <a:effectRef idx="0">
          <a:scrgbClr r="0" g="0" b="0"/>
        </a:effectRef>
        <a:fontRef idx="minor"/>
      </dsp:style>
    </dsp:sp>
    <dsp:sp modelId="{AA6DEEED-2BF4-4A30-A5B6-1C3CA7A7C3CB}">
      <dsp:nvSpPr>
        <dsp:cNvPr id="0" name=""/>
        <dsp:cNvSpPr/>
      </dsp:nvSpPr>
      <dsp:spPr>
        <a:xfrm>
          <a:off x="5839057"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8100" cap="flat" cmpd="sng" algn="ctr">
          <a:no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6DCC7A7-64E5-44C7-B8C7-075D1BEA510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Integration with and automation in prod environment has enormous benefits</a:t>
          </a:r>
          <a:endParaRPr lang="en-US" sz="21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59A7D-1D51-4242-A3DF-36DA2B2EA969}" type="datetimeFigureOut">
              <a:rPr lang="en-GB" smtClean="0"/>
              <a:t>24/10/2023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16F11-B682-4A41-8CA9-C9072B95C3F1}" type="slidenum">
              <a:rPr lang="en-GB" smtClean="0"/>
              <a:t>‹#›</a:t>
            </a:fld>
            <a:endParaRPr lang="en-GB"/>
          </a:p>
        </p:txBody>
      </p:sp>
    </p:spTree>
    <p:extLst>
      <p:ext uri="{BB962C8B-B14F-4D97-AF65-F5344CB8AC3E}">
        <p14:creationId xmlns:p14="http://schemas.microsoft.com/office/powerpoint/2010/main" val="157378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r-lib/testtha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rstudio/shinytest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E0A1D7-41F4-4ABD-BFCE-86B7BE9B3D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p:cNvSpPr>
            <a:spLocks noGrp="1" noRot="1" noChangeAspect="1"/>
          </p:cNvSpPr>
          <p:nvPr>
            <p:ph type="sldImg"/>
          </p:nvPr>
        </p:nvSpPr>
        <p:spPr>
          <a:xfrm>
            <a:off x="635000" y="327025"/>
            <a:ext cx="5588000" cy="31432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2813256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eriod"/>
            </a:pPr>
            <a:r>
              <a:rPr lang="en-GB"/>
              <a:t>Cuts down on the time between specification and final output. </a:t>
            </a:r>
          </a:p>
          <a:p>
            <a:pPr marL="0" lvl="0" indent="0">
              <a:buNone/>
            </a:pPr>
            <a:r>
              <a:rPr lang="en-GB"/>
              <a:t>Can “snapshot” things seen in Shiny exploration and reproduce in the long term</a:t>
            </a:r>
          </a:p>
          <a:p>
            <a:pPr marL="228600" lvl="0" indent="-228600">
              <a:buAutoNum type="arabicPeriod"/>
            </a:pPr>
            <a:endParaRPr lang="en-GB"/>
          </a:p>
          <a:p>
            <a:pPr marL="0" lvl="0" indent="0">
              <a:buNone/>
            </a:pPr>
            <a:r>
              <a:rPr lang="en-GB"/>
              <a:t>2.  Or at least, shifts some of the QC upstream to reviewing functions and functionality. </a:t>
            </a:r>
          </a:p>
          <a:p>
            <a:pPr marL="0" lvl="0" indent="0">
              <a:buNone/>
            </a:pPr>
            <a:r>
              <a:rPr lang="en-GB"/>
              <a:t>{</a:t>
            </a:r>
            <a:r>
              <a:rPr lang="en-GB" err="1"/>
              <a:t>testthat</a:t>
            </a:r>
            <a:r>
              <a:rPr lang="en-GB"/>
              <a:t>} cases demonstrate that the code does work as expected and fails gracefully. </a:t>
            </a:r>
          </a:p>
          <a:p>
            <a:pPr marL="0" lvl="0" indent="0">
              <a:buNone/>
            </a:pPr>
            <a:r>
              <a:rPr lang="en-GB"/>
              <a:t>{waldo} ensures that output matches exactly what was seen in the app</a:t>
            </a:r>
          </a:p>
          <a:p>
            <a:pPr marL="0" lvl="0" indent="0">
              <a:buNone/>
            </a:pPr>
            <a:endParaRPr lang="en-US"/>
          </a:p>
          <a:p>
            <a:pPr marL="228600" lvl="0" indent="-228600">
              <a:buAutoNum type="arabicPeriod"/>
            </a:pPr>
            <a:endParaRPr lang="en-GB"/>
          </a:p>
          <a:p>
            <a:pPr lvl="0"/>
            <a:r>
              <a:rPr lang="en-GB"/>
              <a:t>3. App leans on functions, which are already tested and proven.</a:t>
            </a:r>
            <a:endParaRPr lang="en-US"/>
          </a:p>
          <a:p>
            <a:pPr lvl="0"/>
            <a:r>
              <a:rPr lang="en-GB"/>
              <a:t>Can reuse functions in future apps – modularity.</a:t>
            </a:r>
          </a:p>
          <a:p>
            <a:pPr lvl="0"/>
            <a:endParaRPr lang="en-GB"/>
          </a:p>
          <a:p>
            <a:pPr lvl="0"/>
            <a:r>
              <a:rPr lang="en-GB"/>
              <a:t>4. Automation of task setup, execution, metadata capture: as though I had “point and clicked” my way around </a:t>
            </a:r>
            <a:r>
              <a:rPr lang="en-GB" err="1"/>
              <a:t>SWB</a:t>
            </a:r>
            <a:r>
              <a:rPr lang="en-GB"/>
              <a:t>.</a:t>
            </a:r>
            <a:endParaRPr lang="en-US"/>
          </a:p>
          <a:p>
            <a:pPr lvl="0"/>
            <a:r>
              <a:rPr lang="en-GB"/>
              <a:t>Long term reproducibility with our production environment.</a:t>
            </a:r>
            <a:endParaRPr lang="en-US"/>
          </a:p>
          <a:p>
            <a:pPr lvl="0"/>
            <a:r>
              <a:rPr lang="en-GB"/>
              <a:t>Capture of metadata and automated report generation</a:t>
            </a:r>
            <a:endParaRPr lang="en-US"/>
          </a:p>
          <a:p>
            <a:endParaRPr lang="en-US"/>
          </a:p>
        </p:txBody>
      </p:sp>
      <p:sp>
        <p:nvSpPr>
          <p:cNvPr id="4" name="Slide Number Placeholder 3"/>
          <p:cNvSpPr>
            <a:spLocks noGrp="1"/>
          </p:cNvSpPr>
          <p:nvPr>
            <p:ph type="sldNum" sz="quarter" idx="5"/>
          </p:nvPr>
        </p:nvSpPr>
        <p:spPr/>
        <p:txBody>
          <a:bodyPr/>
          <a:lstStyle/>
          <a:p>
            <a:fld id="{01032146-571E-4A44-A251-4F144883AE1E}" type="slidenum">
              <a:rPr lang="en-US" smtClean="0"/>
              <a:t>21</a:t>
            </a:fld>
            <a:endParaRPr lang="en-US"/>
          </a:p>
        </p:txBody>
      </p:sp>
    </p:spTree>
    <p:extLst>
      <p:ext uri="{BB962C8B-B14F-4D97-AF65-F5344CB8AC3E}">
        <p14:creationId xmlns:p14="http://schemas.microsoft.com/office/powerpoint/2010/main" val="3801816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Again, thank you so much for having us.</a:t>
            </a:r>
          </a:p>
        </p:txBody>
      </p:sp>
      <p:sp>
        <p:nvSpPr>
          <p:cNvPr id="4" name="Slide Number Placeholder 3"/>
          <p:cNvSpPr>
            <a:spLocks noGrp="1"/>
          </p:cNvSpPr>
          <p:nvPr>
            <p:ph type="sldNum" sz="quarter" idx="5"/>
          </p:nvPr>
        </p:nvSpPr>
        <p:spPr/>
        <p:txBody>
          <a:bodyPr/>
          <a:lstStyle/>
          <a:p>
            <a:fld id="{8FFF52A6-BE29-4676-8411-835296F2BD35}" type="slidenum">
              <a:rPr lang="en-GB" smtClean="0"/>
              <a:t>22</a:t>
            </a:fld>
            <a:endParaRPr lang="en-GB"/>
          </a:p>
        </p:txBody>
      </p:sp>
    </p:spTree>
    <p:extLst>
      <p:ext uri="{BB962C8B-B14F-4D97-AF65-F5344CB8AC3E}">
        <p14:creationId xmlns:p14="http://schemas.microsoft.com/office/powerpoint/2010/main" val="309615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16F11-B682-4A41-8CA9-C9072B95C3F1}" type="slidenum">
              <a:rPr lang="en-GB" smtClean="0"/>
              <a:t>13</a:t>
            </a:fld>
            <a:endParaRPr lang="en-GB"/>
          </a:p>
        </p:txBody>
      </p:sp>
    </p:spTree>
    <p:extLst>
      <p:ext uri="{BB962C8B-B14F-4D97-AF65-F5344CB8AC3E}">
        <p14:creationId xmlns:p14="http://schemas.microsoft.com/office/powerpoint/2010/main" val="247726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These functions can be used within R scripts or as part of Shiny app code. Effectively the Shiny app becomes a user interface for the R functions. We can demonstrate that the functions used external to the Shiny app produce exactly the same content as when used within the app. </a:t>
            </a:r>
            <a:r>
              <a:rPr lang="en-GB" sz="1200" b="0" i="0"/>
              <a:t>F</a:t>
            </a:r>
            <a:r>
              <a:rPr lang="en-GB" sz="1200" b="0" i="0">
                <a:solidFill>
                  <a:schemeClr val="tx1"/>
                </a:solidFill>
              </a:rPr>
              <a:t>unction can be used </a:t>
            </a:r>
            <a:r>
              <a:rPr lang="en-GB" sz="1200" b="0" i="0"/>
              <a:t>external to these allowing colleagues to build a library of useful functionality (possibly in an R package). They can be </a:t>
            </a:r>
            <a:r>
              <a:rPr lang="en-US" b="0" i="0">
                <a:solidFill>
                  <a:srgbClr val="E6EDF3"/>
                </a:solidFill>
                <a:effectLst/>
                <a:latin typeface="-apple-system"/>
              </a:rPr>
              <a:t>verified and </a:t>
            </a:r>
            <a:r>
              <a:rPr lang="en-US" b="0" i="0" err="1">
                <a:solidFill>
                  <a:srgbClr val="E6EDF3"/>
                </a:solidFill>
                <a:effectLst/>
                <a:latin typeface="-apple-system"/>
              </a:rPr>
              <a:t>QCed</a:t>
            </a:r>
            <a:r>
              <a:rPr lang="en-US" b="0" i="0">
                <a:solidFill>
                  <a:srgbClr val="E6EDF3"/>
                </a:solidFill>
                <a:effectLst/>
                <a:latin typeface="-apple-system"/>
              </a:rPr>
              <a:t> upstream of the use in a specific protocol or use case.</a:t>
            </a:r>
            <a:endParaRPr lang="en-GB" sz="1200" b="0" i="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E6EDF3"/>
                </a:solidFill>
                <a:effectLst/>
                <a:latin typeface="-apple-system"/>
              </a:rPr>
              <a:t>Each function must have a unit test created using </a:t>
            </a:r>
            <a:r>
              <a:rPr lang="en-US" b="0" i="0" u="none" strike="noStrike">
                <a:effectLst/>
                <a:latin typeface="-apple-system"/>
                <a:hlinkClick r:id="rId3"/>
              </a:rPr>
              <a:t>{</a:t>
            </a:r>
            <a:r>
              <a:rPr lang="en-US" b="0" i="0" u="none" strike="noStrike" err="1">
                <a:effectLst/>
                <a:latin typeface="-apple-system"/>
                <a:hlinkClick r:id="rId3"/>
              </a:rPr>
              <a:t>testthat</a:t>
            </a:r>
            <a:r>
              <a:rPr lang="en-US" b="0" i="0" u="none" strike="noStrike">
                <a:effectLst/>
                <a:latin typeface="-apple-system"/>
                <a:hlinkClick r:id="rId3"/>
              </a:rPr>
              <a:t>}</a:t>
            </a:r>
            <a:r>
              <a:rPr lang="en-US" b="0" i="0">
                <a:solidFill>
                  <a:srgbClr val="E6EDF3"/>
                </a:solidFill>
                <a:effectLst/>
                <a:latin typeface="-apple-system"/>
              </a:rPr>
              <a:t>. Unit tests are needed to ensure that code features are working as intended and that bug fixes or dependency changes do not introduce new errors. The overall application should be tested using </a:t>
            </a:r>
            <a:r>
              <a:rPr lang="en-US" b="0" i="0" u="none" strike="noStrike">
                <a:effectLst/>
                <a:latin typeface="-apple-system"/>
                <a:hlinkClick r:id="rId4"/>
              </a:rPr>
              <a:t>{</a:t>
            </a:r>
            <a:r>
              <a:rPr lang="en-US" b="0" i="0" u="none" strike="noStrike" err="1">
                <a:effectLst/>
                <a:latin typeface="-apple-system"/>
                <a:hlinkClick r:id="rId4"/>
              </a:rPr>
              <a:t>shinytest2</a:t>
            </a:r>
            <a:r>
              <a:rPr lang="en-US" b="0" i="0" u="none" strike="noStrike">
                <a:effectLst/>
                <a:latin typeface="-apple-system"/>
                <a:hlinkClick r:id="rId4"/>
              </a:rPr>
              <a:t>}</a:t>
            </a:r>
            <a:r>
              <a:rPr lang="en-US" b="0" i="0">
                <a:solidFill>
                  <a:srgbClr val="E6EDF3"/>
                </a:solidFill>
                <a:effectLst/>
                <a:latin typeface="-apple-system"/>
              </a:rPr>
              <a:t>.</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01032146-571E-4A44-A251-4F144883AE1E}" type="slidenum">
              <a:rPr lang="en-US" smtClean="0"/>
              <a:t>14</a:t>
            </a:fld>
            <a:endParaRPr lang="en-US"/>
          </a:p>
        </p:txBody>
      </p:sp>
    </p:spTree>
    <p:extLst>
      <p:ext uri="{BB962C8B-B14F-4D97-AF65-F5344CB8AC3E}">
        <p14:creationId xmlns:p14="http://schemas.microsoft.com/office/powerpoint/2010/main" val="261338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Capture input choices. Text file so can easily track changes.</a:t>
            </a:r>
            <a:r>
              <a:rPr lang="en-US" sz="1200"/>
              <a:t> Also useful to reconstitute app state, but this does need to be done carefully for more complex apps. Different from Shiny bookmarking.</a:t>
            </a:r>
            <a:endParaRPr lang="en-US"/>
          </a:p>
        </p:txBody>
      </p:sp>
      <p:sp>
        <p:nvSpPr>
          <p:cNvPr id="4" name="Slide Number Placeholder 3"/>
          <p:cNvSpPr>
            <a:spLocks noGrp="1"/>
          </p:cNvSpPr>
          <p:nvPr>
            <p:ph type="sldNum" sz="quarter" idx="5"/>
          </p:nvPr>
        </p:nvSpPr>
        <p:spPr/>
        <p:txBody>
          <a:bodyPr/>
          <a:lstStyle/>
          <a:p>
            <a:fld id="{65E16F11-B682-4A41-8CA9-C9072B95C3F1}" type="slidenum">
              <a:rPr lang="en-GB" smtClean="0"/>
              <a:t>15</a:t>
            </a:fld>
            <a:endParaRPr lang="en-GB"/>
          </a:p>
        </p:txBody>
      </p:sp>
    </p:spTree>
    <p:extLst>
      <p:ext uri="{BB962C8B-B14F-4D97-AF65-F5344CB8AC3E}">
        <p14:creationId xmlns:p14="http://schemas.microsoft.com/office/powerpoint/2010/main" val="1734553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be a </a:t>
            </a:r>
            <a:r>
              <a:rPr lang="en-US" err="1"/>
              <a:t>ggplot2</a:t>
            </a:r>
            <a:r>
              <a:rPr lang="en-US"/>
              <a:t> object or a </a:t>
            </a:r>
            <a:r>
              <a:rPr lang="en-US" err="1"/>
              <a:t>gt</a:t>
            </a:r>
            <a:r>
              <a:rPr lang="en-US"/>
              <a:t> object. This will be useful for later comparison in the template script. You can externalize the </a:t>
            </a:r>
            <a:r>
              <a:rPr lang="en-US" err="1"/>
              <a:t>reactives</a:t>
            </a:r>
            <a:r>
              <a:rPr lang="en-US"/>
              <a:t> individually within a list object or by using a more general function to export all possible </a:t>
            </a:r>
            <a:r>
              <a:rPr lang="en-US" err="1"/>
              <a:t>reactives</a:t>
            </a:r>
            <a:r>
              <a:rPr lang="en-US"/>
              <a:t> that are passed through render_* functions. </a:t>
            </a:r>
          </a:p>
        </p:txBody>
      </p:sp>
      <p:sp>
        <p:nvSpPr>
          <p:cNvPr id="4" name="Slide Number Placeholder 3"/>
          <p:cNvSpPr>
            <a:spLocks noGrp="1"/>
          </p:cNvSpPr>
          <p:nvPr>
            <p:ph type="sldNum" sz="quarter" idx="5"/>
          </p:nvPr>
        </p:nvSpPr>
        <p:spPr/>
        <p:txBody>
          <a:bodyPr/>
          <a:lstStyle/>
          <a:p>
            <a:fld id="{65E16F11-B682-4A41-8CA9-C9072B95C3F1}" type="slidenum">
              <a:rPr lang="en-GB" smtClean="0"/>
              <a:t>16</a:t>
            </a:fld>
            <a:endParaRPr lang="en-GB"/>
          </a:p>
        </p:txBody>
      </p:sp>
    </p:spTree>
    <p:extLst>
      <p:ext uri="{BB962C8B-B14F-4D97-AF65-F5344CB8AC3E}">
        <p14:creationId xmlns:p14="http://schemas.microsoft.com/office/powerpoint/2010/main" val="308915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16F11-B682-4A41-8CA9-C9072B95C3F1}" type="slidenum">
              <a:rPr lang="en-GB" smtClean="0"/>
              <a:t>17</a:t>
            </a:fld>
            <a:endParaRPr lang="en-GB"/>
          </a:p>
        </p:txBody>
      </p:sp>
    </p:spTree>
    <p:extLst>
      <p:ext uri="{BB962C8B-B14F-4D97-AF65-F5344CB8AC3E}">
        <p14:creationId xmlns:p14="http://schemas.microsoft.com/office/powerpoint/2010/main" val="86220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t>This is written by the Shiny developer to mirror the functionality in the Shiny app. Note that in this case, for this app, it’s pretty simple. In this script, we source the functions we created for the app. We used the </a:t>
            </a:r>
            <a:r>
              <a:rPr lang="en-US" sz="1600" err="1"/>
              <a:t>fct</a:t>
            </a:r>
            <a:r>
              <a:rPr lang="en-US" sz="1600"/>
              <a:t>_ prefix for file names of each function and include numbers in the file names indicating the call order of the functions. Then we read the input and exports objects we previously saved. Then we run the pipeline and get the final object which in this case is a </a:t>
            </a:r>
            <a:r>
              <a:rPr lang="en-US" sz="1600" err="1"/>
              <a:t>gt</a:t>
            </a:r>
            <a:r>
              <a:rPr lang="en-US" sz="1600"/>
              <a:t> table object. Finally, we compare exported objects from the Shiny app to the object in this run.</a:t>
            </a:r>
          </a:p>
        </p:txBody>
      </p:sp>
      <p:sp>
        <p:nvSpPr>
          <p:cNvPr id="4" name="Slide Number Placeholder 3"/>
          <p:cNvSpPr>
            <a:spLocks noGrp="1"/>
          </p:cNvSpPr>
          <p:nvPr>
            <p:ph type="sldNum" sz="quarter" idx="5"/>
          </p:nvPr>
        </p:nvSpPr>
        <p:spPr/>
        <p:txBody>
          <a:bodyPr/>
          <a:lstStyle/>
          <a:p>
            <a:fld id="{01032146-571E-4A44-A251-4F144883AE1E}" type="slidenum">
              <a:rPr lang="en-US" smtClean="0"/>
              <a:t>18</a:t>
            </a:fld>
            <a:endParaRPr lang="en-US"/>
          </a:p>
        </p:txBody>
      </p:sp>
    </p:spTree>
    <p:extLst>
      <p:ext uri="{BB962C8B-B14F-4D97-AF65-F5344CB8AC3E}">
        <p14:creationId xmlns:p14="http://schemas.microsoft.com/office/powerpoint/2010/main" val="101618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automation step uses our prod environment to create a "recipe" for the run which includes the R functions, template, inputs YAML file, and other components. This recipe can be run on our </a:t>
            </a:r>
            <a:r>
              <a:rPr lang="en-US" err="1"/>
              <a:t>HPC</a:t>
            </a:r>
            <a:r>
              <a:rPr lang="en-US"/>
              <a:t> but leverages the template script to do a comparison then queries project </a:t>
            </a:r>
            <a:r>
              <a:rPr lang="en-US" err="1"/>
              <a:t>metdatadata</a:t>
            </a:r>
            <a:r>
              <a:rPr lang="en-US"/>
              <a:t> and generate a QC report.</a:t>
            </a:r>
          </a:p>
          <a:p>
            <a:endParaRPr lang="en-US"/>
          </a:p>
        </p:txBody>
      </p:sp>
      <p:sp>
        <p:nvSpPr>
          <p:cNvPr id="4" name="Slide Number Placeholder 3"/>
          <p:cNvSpPr>
            <a:spLocks noGrp="1"/>
          </p:cNvSpPr>
          <p:nvPr>
            <p:ph type="sldNum" sz="quarter" idx="5"/>
          </p:nvPr>
        </p:nvSpPr>
        <p:spPr/>
        <p:txBody>
          <a:bodyPr/>
          <a:lstStyle/>
          <a:p>
            <a:fld id="{65E16F11-B682-4A41-8CA9-C9072B95C3F1}" type="slidenum">
              <a:rPr lang="en-GB" smtClean="0"/>
              <a:t>19</a:t>
            </a:fld>
            <a:endParaRPr lang="en-GB"/>
          </a:p>
        </p:txBody>
      </p:sp>
    </p:spTree>
    <p:extLst>
      <p:ext uri="{BB962C8B-B14F-4D97-AF65-F5344CB8AC3E}">
        <p14:creationId xmlns:p14="http://schemas.microsoft.com/office/powerpoint/2010/main" val="293522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a:solidFill>
                  <a:srgbClr val="E6EDF3"/>
                </a:solidFill>
                <a:effectLst/>
                <a:latin typeface="-apple-system"/>
              </a:rPr>
              <a:t>This QC report contains information fields needed for compliant output, locations of files, outputs, input YAML file, template script, production output .</a:t>
            </a:r>
            <a:r>
              <a:rPr lang="en-US" b="0" i="0" err="1">
                <a:solidFill>
                  <a:srgbClr val="E6EDF3"/>
                </a:solidFill>
                <a:effectLst/>
                <a:latin typeface="-apple-system"/>
              </a:rPr>
              <a:t>lst</a:t>
            </a:r>
            <a:r>
              <a:rPr lang="en-US" b="0" i="0">
                <a:solidFill>
                  <a:srgbClr val="E6EDF3"/>
                </a:solidFill>
                <a:effectLst/>
                <a:latin typeface="-apple-system"/>
              </a:rPr>
              <a:t> file, production environment information.</a:t>
            </a:r>
          </a:p>
          <a:p>
            <a:br>
              <a:rPr lang="en-US"/>
            </a:br>
            <a:endParaRPr lang="en-US"/>
          </a:p>
        </p:txBody>
      </p:sp>
      <p:sp>
        <p:nvSpPr>
          <p:cNvPr id="4" name="Slide Number Placeholder 3"/>
          <p:cNvSpPr>
            <a:spLocks noGrp="1"/>
          </p:cNvSpPr>
          <p:nvPr>
            <p:ph type="sldNum" sz="quarter" idx="5"/>
          </p:nvPr>
        </p:nvSpPr>
        <p:spPr/>
        <p:txBody>
          <a:bodyPr/>
          <a:lstStyle/>
          <a:p>
            <a:fld id="{65E16F11-B682-4A41-8CA9-C9072B95C3F1}" type="slidenum">
              <a:rPr lang="en-GB" smtClean="0"/>
              <a:t>20</a:t>
            </a:fld>
            <a:endParaRPr lang="en-GB"/>
          </a:p>
        </p:txBody>
      </p:sp>
    </p:spTree>
    <p:extLst>
      <p:ext uri="{BB962C8B-B14F-4D97-AF65-F5344CB8AC3E}">
        <p14:creationId xmlns:p14="http://schemas.microsoft.com/office/powerpoint/2010/main" val="3531901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32344CB-3534-45AD-AFD7-41E2E682067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4849"/>
          <a:stretch/>
        </p:blipFill>
        <p:spPr bwMode="gray">
          <a:xfrm>
            <a:off x="4831870" y="-10346"/>
            <a:ext cx="7360131" cy="6735001"/>
          </a:xfrm>
          <a:prstGeom prst="rect">
            <a:avLst/>
          </a:prstGeom>
        </p:spPr>
      </p:pic>
      <p:sp>
        <p:nvSpPr>
          <p:cNvPr id="49" name="Title 1"/>
          <p:cNvSpPr>
            <a:spLocks noGrp="1"/>
          </p:cNvSpPr>
          <p:nvPr userDrawn="1">
            <p:ph type="ctrTitle"/>
          </p:nvPr>
        </p:nvSpPr>
        <p:spPr bwMode="gray">
          <a:xfrm>
            <a:off x="448173" y="923544"/>
            <a:ext cx="4234775" cy="1901952"/>
          </a:xfrm>
        </p:spPr>
        <p:txBody>
          <a:bodyPr vert="horz" lIns="0" tIns="0" rIns="0" bIns="0" rtlCol="0" anchor="t" anchorCtr="0">
            <a:noAutofit/>
          </a:bodyPr>
          <a:lstStyle>
            <a:lvl1pPr>
              <a:spcBef>
                <a:spcPts val="0"/>
              </a:spcBef>
              <a:defRPr lang="en-US" sz="3400" dirty="0">
                <a:solidFill>
                  <a:schemeClr val="tx1"/>
                </a:solidFill>
                <a:latin typeface="+mj-lt"/>
              </a:defRPr>
            </a:lvl1pPr>
          </a:lstStyle>
          <a:p>
            <a:pPr lvl="0"/>
            <a:r>
              <a:rPr lang="en-US"/>
              <a:t>Click to edit Master title style</a:t>
            </a:r>
          </a:p>
        </p:txBody>
      </p:sp>
      <p:sp>
        <p:nvSpPr>
          <p:cNvPr id="6" name="Text Placeholder 5"/>
          <p:cNvSpPr>
            <a:spLocks noGrp="1"/>
          </p:cNvSpPr>
          <p:nvPr userDrawn="1">
            <p:ph type="body" sz="quarter" idx="10"/>
          </p:nvPr>
        </p:nvSpPr>
        <p:spPr bwMode="gray">
          <a:xfrm>
            <a:off x="448173" y="3849624"/>
            <a:ext cx="4234775" cy="905256"/>
          </a:xfrm>
        </p:spPr>
        <p:txBody>
          <a:bodyPr lIns="0" tIns="0" rIns="0" bIns="0" anchor="b" anchorCtr="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a:t>Click to edit Master text styles</a:t>
            </a:r>
          </a:p>
        </p:txBody>
      </p:sp>
      <p:sp>
        <p:nvSpPr>
          <p:cNvPr id="3" name="Text Placeholder 2"/>
          <p:cNvSpPr>
            <a:spLocks noGrp="1"/>
          </p:cNvSpPr>
          <p:nvPr userDrawn="1">
            <p:ph type="body" sz="quarter" idx="11"/>
          </p:nvPr>
        </p:nvSpPr>
        <p:spPr bwMode="gray">
          <a:xfrm>
            <a:off x="448173" y="4974336"/>
            <a:ext cx="4234775" cy="438150"/>
          </a:xfrm>
        </p:spPr>
        <p:txBody>
          <a:bodyPr lIns="0" tIns="0" rIns="0" bIns="0" anchor="t" anchorCtr="0"/>
          <a:lstStyle>
            <a:lvl1pPr marL="0" indent="0">
              <a:spcBef>
                <a:spcPts val="300"/>
              </a:spcBef>
              <a:buNone/>
              <a:defRPr sz="1200">
                <a:solidFill>
                  <a:schemeClr val="tx1"/>
                </a:solidFill>
              </a:defRPr>
            </a:lvl1pPr>
          </a:lstStyle>
          <a:p>
            <a:pPr lvl="0"/>
            <a:r>
              <a:rPr lang="en-US"/>
              <a:t>Click to edit Master text styles</a:t>
            </a:r>
          </a:p>
        </p:txBody>
      </p:sp>
      <p:grpSp>
        <p:nvGrpSpPr>
          <p:cNvPr id="51" name="Group 50">
            <a:extLst>
              <a:ext uri="{FF2B5EF4-FFF2-40B4-BE49-F238E27FC236}">
                <a16:creationId xmlns:a16="http://schemas.microsoft.com/office/drawing/2014/main" id="{6FF36B01-A49B-4A9E-B276-D60D83410796}"/>
              </a:ext>
            </a:extLst>
          </p:cNvPr>
          <p:cNvGrpSpPr/>
          <p:nvPr userDrawn="1"/>
        </p:nvGrpSpPr>
        <p:grpSpPr bwMode="gray">
          <a:xfrm>
            <a:off x="446915" y="591197"/>
            <a:ext cx="587784" cy="45600"/>
            <a:chOff x="616542" y="591197"/>
            <a:chExt cx="587631" cy="45600"/>
          </a:xfrm>
        </p:grpSpPr>
        <p:sp>
          <p:nvSpPr>
            <p:cNvPr id="52" name="Google Shape;17;p2">
              <a:extLst>
                <a:ext uri="{FF2B5EF4-FFF2-40B4-BE49-F238E27FC236}">
                  <a16:creationId xmlns:a16="http://schemas.microsoft.com/office/drawing/2014/main" id="{5D3302A1-E9DC-4838-989A-68413E86B02A}"/>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53" name="Google Shape;18;p2">
              <a:extLst>
                <a:ext uri="{FF2B5EF4-FFF2-40B4-BE49-F238E27FC236}">
                  <a16:creationId xmlns:a16="http://schemas.microsoft.com/office/drawing/2014/main" id="{B5D84995-F3EE-4DC3-A8E3-F8254A23326B}"/>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sp>
        <p:nvSpPr>
          <p:cNvPr id="54" name="Google Shape;49;p7">
            <a:extLst>
              <a:ext uri="{FF2B5EF4-FFF2-40B4-BE49-F238E27FC236}">
                <a16:creationId xmlns:a16="http://schemas.microsoft.com/office/drawing/2014/main" id="{4771DC95-2DA9-4515-8FEA-2DE1AA50D2C7}"/>
              </a:ext>
            </a:extLst>
          </p:cNvPr>
          <p:cNvSpPr/>
          <p:nvPr userDrawn="1"/>
        </p:nvSpPr>
        <p:spPr bwMode="gray">
          <a:xfrm>
            <a:off x="1" y="6216149"/>
            <a:ext cx="12192000"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55" name="Slide Number Placeholder 5">
            <a:extLst>
              <a:ext uri="{FF2B5EF4-FFF2-40B4-BE49-F238E27FC236}">
                <a16:creationId xmlns:a16="http://schemas.microsoft.com/office/drawing/2014/main" id="{F466006E-96B1-4AD4-A9B9-84F544D50C40}"/>
              </a:ext>
            </a:extLst>
          </p:cNvPr>
          <p:cNvSpPr txBox="1">
            <a:spLocks/>
          </p:cNvSpPr>
          <p:nvPr userDrawn="1"/>
        </p:nvSpPr>
        <p:spPr bwMode="gray">
          <a:xfrm>
            <a:off x="11466324" y="6303596"/>
            <a:ext cx="276370"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57" name="Text Placeholder 3">
            <a:extLst>
              <a:ext uri="{FF2B5EF4-FFF2-40B4-BE49-F238E27FC236}">
                <a16:creationId xmlns:a16="http://schemas.microsoft.com/office/drawing/2014/main" id="{70E02DB8-7DF9-4D61-B849-4927B0A5751D}"/>
              </a:ext>
            </a:extLst>
          </p:cNvPr>
          <p:cNvSpPr txBox="1">
            <a:spLocks/>
          </p:cNvSpPr>
          <p:nvPr userDrawn="1"/>
        </p:nvSpPr>
        <p:spPr bwMode="gray">
          <a:xfrm>
            <a:off x="1728666" y="6303596"/>
            <a:ext cx="4143311"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0">
                <a:solidFill>
                  <a:srgbClr val="0000C9"/>
                </a:solidFill>
              </a:rPr>
              <a:t>Breakthroughs that change patients’ lives</a:t>
            </a:r>
          </a:p>
        </p:txBody>
      </p:sp>
      <p:pic>
        <p:nvPicPr>
          <p:cNvPr id="58" name="Google Shape;53;p7">
            <a:extLst>
              <a:ext uri="{FF2B5EF4-FFF2-40B4-BE49-F238E27FC236}">
                <a16:creationId xmlns:a16="http://schemas.microsoft.com/office/drawing/2014/main" id="{CB49B02A-070A-482A-AACD-303DFF77F18F}"/>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914" y="6346663"/>
            <a:ext cx="914638" cy="371811"/>
          </a:xfrm>
          <a:prstGeom prst="rect">
            <a:avLst/>
          </a:prstGeom>
          <a:noFill/>
          <a:ln>
            <a:noFill/>
          </a:ln>
        </p:spPr>
      </p:pic>
    </p:spTree>
    <p:custDataLst>
      <p:tags r:id="rId1"/>
    </p:custDataLst>
    <p:extLst>
      <p:ext uri="{BB962C8B-B14F-4D97-AF65-F5344CB8AC3E}">
        <p14:creationId xmlns:p14="http://schemas.microsoft.com/office/powerpoint/2010/main" val="363725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eft One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3"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4588"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4588"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2264FB57-BAFB-4669-B9D9-AAA93D307B4A}"/>
              </a:ext>
            </a:extLst>
          </p:cNvPr>
          <p:cNvSpPr>
            <a:spLocks noGrp="1"/>
          </p:cNvSpPr>
          <p:nvPr>
            <p:ph idx="20"/>
          </p:nvPr>
        </p:nvSpPr>
        <p:spPr bwMode="gray">
          <a:xfrm>
            <a:off x="448173"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D80B37F4-BA1F-4599-9BF4-169E2382E79A}"/>
              </a:ext>
            </a:extLst>
          </p:cNvPr>
          <p:cNvSpPr>
            <a:spLocks noGrp="1"/>
          </p:cNvSpPr>
          <p:nvPr>
            <p:ph type="body" sz="quarter" idx="21"/>
          </p:nvPr>
        </p:nvSpPr>
        <p:spPr bwMode="gray">
          <a:xfrm>
            <a:off x="448172" y="3913632"/>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47521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3"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4588"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4588"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2A8F3BDE-5536-412E-9331-650A7E2E8AB3}"/>
              </a:ext>
            </a:extLst>
          </p:cNvPr>
          <p:cNvSpPr>
            <a:spLocks noGrp="1"/>
          </p:cNvSpPr>
          <p:nvPr>
            <p:ph idx="20"/>
          </p:nvPr>
        </p:nvSpPr>
        <p:spPr bwMode="gray">
          <a:xfrm>
            <a:off x="448173"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6466D6BA-4968-4105-B0D7-E7BD687A8068}"/>
              </a:ext>
            </a:extLst>
          </p:cNvPr>
          <p:cNvSpPr>
            <a:spLocks noGrp="1"/>
          </p:cNvSpPr>
          <p:nvPr>
            <p:ph type="body" sz="quarter" idx="21"/>
          </p:nvPr>
        </p:nvSpPr>
        <p:spPr bwMode="gray">
          <a:xfrm>
            <a:off x="448172" y="3914022"/>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20" name="Content Placeholder 2">
            <a:extLst>
              <a:ext uri="{FF2B5EF4-FFF2-40B4-BE49-F238E27FC236}">
                <a16:creationId xmlns:a16="http://schemas.microsoft.com/office/drawing/2014/main" id="{870E3D72-4322-4600-80EE-32F1EA906711}"/>
              </a:ext>
            </a:extLst>
          </p:cNvPr>
          <p:cNvSpPr>
            <a:spLocks noGrp="1"/>
          </p:cNvSpPr>
          <p:nvPr>
            <p:ph idx="22"/>
          </p:nvPr>
        </p:nvSpPr>
        <p:spPr bwMode="gray">
          <a:xfrm>
            <a:off x="6264588"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CFA8F5A1-9096-48CF-8981-DA7C92908DC8}"/>
              </a:ext>
            </a:extLst>
          </p:cNvPr>
          <p:cNvSpPr>
            <a:spLocks noGrp="1"/>
          </p:cNvSpPr>
          <p:nvPr>
            <p:ph type="body" sz="quarter" idx="23"/>
          </p:nvPr>
        </p:nvSpPr>
        <p:spPr bwMode="gray">
          <a:xfrm>
            <a:off x="6264588" y="3914022"/>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238047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ld Statem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1801368"/>
            <a:ext cx="11295782" cy="3950208"/>
          </a:xfrm>
        </p:spPr>
        <p:txBody>
          <a:bodyPr lIns="0" rIns="0"/>
          <a:lstStyle>
            <a:lvl1pPr marL="0" indent="0">
              <a:lnSpc>
                <a:spcPct val="110000"/>
              </a:lnSpc>
              <a:buNone/>
              <a:defRPr sz="3600"/>
            </a:lvl1pPr>
            <a:lvl2pPr marL="461963" indent="-233363">
              <a:defRPr sz="3200"/>
            </a:lvl2pPr>
            <a:lvl3pPr marL="738188" indent="-225425">
              <a:defRPr sz="2800"/>
            </a:lvl3p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3023398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ld Statement Blue">
    <p:bg>
      <p:bgPr>
        <a:solidFill>
          <a:srgbClr val="00004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48172" y="1801368"/>
            <a:ext cx="11295782" cy="3950208"/>
          </a:xfrm>
        </p:spPr>
        <p:txBody>
          <a:bodyPr lIns="0" rIns="0"/>
          <a:lstStyle>
            <a:lvl1pPr marL="0" indent="0">
              <a:lnSpc>
                <a:spcPct val="110000"/>
              </a:lnSpc>
              <a:buNone/>
              <a:defRPr sz="3600">
                <a:solidFill>
                  <a:schemeClr val="bg1"/>
                </a:solidFill>
              </a:defRPr>
            </a:lvl1pPr>
            <a:lvl2pPr marL="461963" indent="-233363">
              <a:defRPr sz="3200">
                <a:solidFill>
                  <a:schemeClr val="bg1"/>
                </a:solidFill>
              </a:defRPr>
            </a:lvl2pPr>
            <a:lvl3pPr marL="738188" indent="-225425">
              <a:defRPr sz="2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bwMode="auto"/>
        <p:txBody>
          <a:bodyPr/>
          <a:lstStyle>
            <a:lvl1pPr>
              <a:defRPr>
                <a:solidFill>
                  <a:schemeClr val="bg1"/>
                </a:solidFill>
              </a:defRPr>
            </a:lvl1pPr>
          </a:lstStyle>
          <a:p>
            <a:r>
              <a:rPr lang="en-US"/>
              <a:t>Click to edit Master title style</a:t>
            </a:r>
          </a:p>
        </p:txBody>
      </p:sp>
      <p:pic>
        <p:nvPicPr>
          <p:cNvPr id="4" name="Google Shape;311;p30">
            <a:extLst>
              <a:ext uri="{FF2B5EF4-FFF2-40B4-BE49-F238E27FC236}">
                <a16:creationId xmlns:a16="http://schemas.microsoft.com/office/drawing/2014/main" id="{90C4AA53-0CE6-42BF-A73D-4ABB5CCDDA5E}"/>
              </a:ext>
            </a:extLst>
          </p:cNvPr>
          <p:cNvPicPr preferRelativeResize="0">
            <a:picLocks noChangeAspect="1"/>
          </p:cNvPicPr>
          <p:nvPr userDrawn="1"/>
        </p:nvPicPr>
        <p:blipFill>
          <a:blip r:embed="rId3" cstate="email">
            <a:extLst>
              <a:ext uri="{28A0092B-C50C-407E-A947-70E740481C1C}">
                <a14:useLocalDpi xmlns:a14="http://schemas.microsoft.com/office/drawing/2010/main"/>
              </a:ext>
            </a:extLst>
          </a:blip>
          <a:srcRect t="1866" b="1866"/>
          <a:stretch/>
        </p:blipFill>
        <p:spPr bwMode="invGray">
          <a:xfrm>
            <a:off x="446914" y="6346663"/>
            <a:ext cx="914638" cy="371811"/>
          </a:xfrm>
          <a:prstGeom prst="rect">
            <a:avLst/>
          </a:prstGeom>
          <a:noFill/>
          <a:ln>
            <a:noFill/>
          </a:ln>
        </p:spPr>
      </p:pic>
      <p:grpSp>
        <p:nvGrpSpPr>
          <p:cNvPr id="5" name="Group 4">
            <a:extLst>
              <a:ext uri="{FF2B5EF4-FFF2-40B4-BE49-F238E27FC236}">
                <a16:creationId xmlns:a16="http://schemas.microsoft.com/office/drawing/2014/main" id="{F4F9877C-A82F-4B6B-BD9C-066CF647CE7A}"/>
              </a:ext>
            </a:extLst>
          </p:cNvPr>
          <p:cNvGrpSpPr/>
          <p:nvPr userDrawn="1"/>
        </p:nvGrpSpPr>
        <p:grpSpPr bwMode="black">
          <a:xfrm>
            <a:off x="446915" y="326296"/>
            <a:ext cx="587784" cy="45600"/>
            <a:chOff x="616542" y="591197"/>
            <a:chExt cx="587631" cy="45600"/>
          </a:xfrm>
          <a:solidFill>
            <a:schemeClr val="bg1"/>
          </a:solidFill>
        </p:grpSpPr>
        <p:sp>
          <p:nvSpPr>
            <p:cNvPr id="6" name="Google Shape;17;p2">
              <a:extLst>
                <a:ext uri="{FF2B5EF4-FFF2-40B4-BE49-F238E27FC236}">
                  <a16:creationId xmlns:a16="http://schemas.microsoft.com/office/drawing/2014/main" id="{E37A9FAD-22CF-483D-BFEE-A660FD0A10AC}"/>
                </a:ext>
              </a:extLst>
            </p:cNvPr>
            <p:cNvSpPr/>
            <p:nvPr userDrawn="1"/>
          </p:nvSpPr>
          <p:spPr bwMode="black">
            <a:xfrm>
              <a:off x="616542"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7" name="Google Shape;18;p2">
              <a:extLst>
                <a:ext uri="{FF2B5EF4-FFF2-40B4-BE49-F238E27FC236}">
                  <a16:creationId xmlns:a16="http://schemas.microsoft.com/office/drawing/2014/main" id="{03F89CAE-CCC7-471C-BADA-2585024AD7C1}"/>
                </a:ext>
              </a:extLst>
            </p:cNvPr>
            <p:cNvSpPr/>
            <p:nvPr userDrawn="1"/>
          </p:nvSpPr>
          <p:spPr bwMode="black">
            <a:xfrm>
              <a:off x="910250"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sp>
        <p:nvSpPr>
          <p:cNvPr id="11" name="Slide Number Placeholder 5">
            <a:extLst>
              <a:ext uri="{FF2B5EF4-FFF2-40B4-BE49-F238E27FC236}">
                <a16:creationId xmlns:a16="http://schemas.microsoft.com/office/drawing/2014/main" id="{3904B2BB-C8F1-419C-B295-DA30917AB874}"/>
              </a:ext>
            </a:extLst>
          </p:cNvPr>
          <p:cNvSpPr txBox="1">
            <a:spLocks/>
          </p:cNvSpPr>
          <p:nvPr userDrawn="1"/>
        </p:nvSpPr>
        <p:spPr bwMode="auto">
          <a:xfrm>
            <a:off x="11466324" y="6303596"/>
            <a:ext cx="276370"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bg1"/>
                </a:solidFill>
                <a:latin typeface="+mn-lt"/>
              </a:rPr>
              <a:pPr/>
              <a:t>‹#›</a:t>
            </a:fld>
            <a:endParaRPr lang="en-US" sz="800">
              <a:solidFill>
                <a:schemeClr val="bg1"/>
              </a:solidFill>
              <a:latin typeface="+mn-lt"/>
            </a:endParaRPr>
          </a:p>
        </p:txBody>
      </p:sp>
      <p:sp>
        <p:nvSpPr>
          <p:cNvPr id="12" name="Google Shape;52;p7">
            <a:extLst>
              <a:ext uri="{FF2B5EF4-FFF2-40B4-BE49-F238E27FC236}">
                <a16:creationId xmlns:a16="http://schemas.microsoft.com/office/drawing/2014/main" id="{00AEBF66-5FB7-44F3-9514-9E7517B063CF}"/>
              </a:ext>
            </a:extLst>
          </p:cNvPr>
          <p:cNvSpPr txBox="1"/>
          <p:nvPr userDrawn="1"/>
        </p:nvSpPr>
        <p:spPr bwMode="auto">
          <a:xfrm>
            <a:off x="6095999" y="6303596"/>
            <a:ext cx="5348889"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chemeClr val="bg1"/>
                </a:solidFill>
              </a:rPr>
              <a:t>Confidential</a:t>
            </a:r>
            <a:endParaRPr sz="800" b="1">
              <a:solidFill>
                <a:schemeClr val="bg1"/>
              </a:solidFill>
            </a:endParaRPr>
          </a:p>
        </p:txBody>
      </p:sp>
      <p:sp>
        <p:nvSpPr>
          <p:cNvPr id="13" name="Text Placeholder 3">
            <a:extLst>
              <a:ext uri="{FF2B5EF4-FFF2-40B4-BE49-F238E27FC236}">
                <a16:creationId xmlns:a16="http://schemas.microsoft.com/office/drawing/2014/main" id="{4D3DC3BA-3E54-47E4-A501-F4F0AEBBDF35}"/>
              </a:ext>
            </a:extLst>
          </p:cNvPr>
          <p:cNvSpPr txBox="1">
            <a:spLocks/>
          </p:cNvSpPr>
          <p:nvPr userDrawn="1"/>
        </p:nvSpPr>
        <p:spPr bwMode="auto">
          <a:xfrm>
            <a:off x="1728666" y="6303596"/>
            <a:ext cx="4143311"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a:solidFill>
                  <a:schemeClr val="bg1"/>
                </a:solidFill>
              </a:rPr>
              <a:t>Global Product Development</a:t>
            </a:r>
            <a:endParaRPr lang="en-US" sz="800" b="0">
              <a:solidFill>
                <a:schemeClr val="bg1"/>
              </a:solidFill>
            </a:endParaRPr>
          </a:p>
        </p:txBody>
      </p:sp>
    </p:spTree>
    <p:custDataLst>
      <p:tags r:id="rId1"/>
    </p:custDataLst>
    <p:extLst>
      <p:ext uri="{BB962C8B-B14F-4D97-AF65-F5344CB8AC3E}">
        <p14:creationId xmlns:p14="http://schemas.microsoft.com/office/powerpoint/2010/main" val="278285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C62D-7AAD-482A-A832-97DAF7047A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206B00-E264-4AAE-8F30-B6B2B4EEA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116094-9C26-47A2-9405-17568A9F32DC}"/>
              </a:ext>
            </a:extLst>
          </p:cNvPr>
          <p:cNvSpPr>
            <a:spLocks noGrp="1"/>
          </p:cNvSpPr>
          <p:nvPr>
            <p:ph type="dt" sz="half" idx="10"/>
          </p:nvPr>
        </p:nvSpPr>
        <p:spPr/>
        <p:txBody>
          <a:bodyPr/>
          <a:lstStyle/>
          <a:p>
            <a:fld id="{3C63E593-E5FE-41D9-8D22-01B68A0C520E}" type="datetimeFigureOut">
              <a:rPr lang="en-GB" smtClean="0"/>
              <a:t>24/10/2023</a:t>
            </a:fld>
            <a:endParaRPr lang="en-GB"/>
          </a:p>
        </p:txBody>
      </p:sp>
      <p:sp>
        <p:nvSpPr>
          <p:cNvPr id="5" name="Footer Placeholder 4">
            <a:extLst>
              <a:ext uri="{FF2B5EF4-FFF2-40B4-BE49-F238E27FC236}">
                <a16:creationId xmlns:a16="http://schemas.microsoft.com/office/drawing/2014/main" id="{B65F5E02-7057-4771-A682-A353A19EF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6143C7-5A15-4BF8-99E8-82A7D7E99C41}"/>
              </a:ext>
            </a:extLst>
          </p:cNvPr>
          <p:cNvSpPr>
            <a:spLocks noGrp="1"/>
          </p:cNvSpPr>
          <p:nvPr>
            <p:ph type="sldNum" sz="quarter" idx="12"/>
          </p:nvPr>
        </p:nvSpPr>
        <p:spPr/>
        <p:txBody>
          <a:bodyPr/>
          <a:lstStyle/>
          <a:p>
            <a:fld id="{72D27458-2DBF-46A2-B390-56CE3258ED29}" type="slidenum">
              <a:rPr lang="en-GB" smtClean="0"/>
              <a:t>‹#›</a:t>
            </a:fld>
            <a:endParaRPr lang="en-GB"/>
          </a:p>
        </p:txBody>
      </p:sp>
    </p:spTree>
    <p:extLst>
      <p:ext uri="{BB962C8B-B14F-4D97-AF65-F5344CB8AC3E}">
        <p14:creationId xmlns:p14="http://schemas.microsoft.com/office/powerpoint/2010/main" val="13110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4" descr="A picture containing accessory, umbrella, sunglasses, spectacles&#10;&#10;Description automatically generated">
            <a:extLst>
              <a:ext uri="{FF2B5EF4-FFF2-40B4-BE49-F238E27FC236}">
                <a16:creationId xmlns:a16="http://schemas.microsoft.com/office/drawing/2014/main" id="{2DC16F02-BAF4-4EBA-B856-EE0B01A67E69}"/>
              </a:ext>
            </a:extLst>
          </p:cNvPr>
          <p:cNvPicPr>
            <a:picLocks noChangeAspect="1"/>
          </p:cNvPicPr>
          <p:nvPr userDrawn="1"/>
        </p:nvPicPr>
        <p:blipFill rotWithShape="1">
          <a:blip r:embed="rId3" cstate="email">
            <a:clrChange>
              <a:clrFrom>
                <a:srgbClr val="E0E0E0"/>
              </a:clrFrom>
              <a:clrTo>
                <a:srgbClr val="E0E0E0">
                  <a:alpha val="0"/>
                </a:srgbClr>
              </a:clrTo>
            </a:clrChange>
            <a:extLst>
              <a:ext uri="{28A0092B-C50C-407E-A947-70E740481C1C}">
                <a14:useLocalDpi xmlns:a14="http://schemas.microsoft.com/office/drawing/2010/main"/>
              </a:ext>
            </a:extLst>
          </a:blip>
          <a:srcRect/>
          <a:stretch/>
        </p:blipFill>
        <p:spPr bwMode="gray">
          <a:xfrm>
            <a:off x="1" y="0"/>
            <a:ext cx="12192000" cy="6856214"/>
          </a:xfrm>
          <a:prstGeom prst="rect">
            <a:avLst/>
          </a:prstGeom>
        </p:spPr>
      </p:pic>
      <p:sp>
        <p:nvSpPr>
          <p:cNvPr id="5" name="Text Placeholder 4"/>
          <p:cNvSpPr>
            <a:spLocks noGrp="1"/>
          </p:cNvSpPr>
          <p:nvPr>
            <p:ph type="body" sz="quarter" idx="10"/>
          </p:nvPr>
        </p:nvSpPr>
        <p:spPr bwMode="gray">
          <a:xfrm>
            <a:off x="448173" y="4215384"/>
            <a:ext cx="4234775" cy="905256"/>
          </a:xfrm>
        </p:spPr>
        <p:txBody>
          <a:bodyPr lIns="0" tIns="0" rIns="0" bIns="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a:t>Click to edit Master text styles</a:t>
            </a:r>
          </a:p>
        </p:txBody>
      </p:sp>
      <p:sp>
        <p:nvSpPr>
          <p:cNvPr id="2" name="Title 1"/>
          <p:cNvSpPr>
            <a:spLocks noGrp="1"/>
          </p:cNvSpPr>
          <p:nvPr>
            <p:ph type="ctrTitle"/>
          </p:nvPr>
        </p:nvSpPr>
        <p:spPr bwMode="gray">
          <a:xfrm>
            <a:off x="448173" y="2560320"/>
            <a:ext cx="4234775" cy="1508760"/>
          </a:xfrm>
        </p:spPr>
        <p:txBody>
          <a:bodyPr vert="horz" lIns="0" tIns="0" rIns="0" bIns="0" rtlCol="0" anchor="b" anchorCtr="0">
            <a:noAutofit/>
          </a:bodyPr>
          <a:lstStyle>
            <a:lvl1pPr>
              <a:defRPr lang="en-US" sz="2800" b="0" dirty="0">
                <a:solidFill>
                  <a:schemeClr val="tx1"/>
                </a:solidFill>
              </a:defRPr>
            </a:lvl1pPr>
          </a:lstStyle>
          <a:p>
            <a:pPr lvl="0"/>
            <a:r>
              <a:rPr lang="en-US"/>
              <a:t>Click to edit Master title style</a:t>
            </a:r>
          </a:p>
        </p:txBody>
      </p:sp>
      <p:sp>
        <p:nvSpPr>
          <p:cNvPr id="13" name="Google Shape;49;p7">
            <a:extLst>
              <a:ext uri="{FF2B5EF4-FFF2-40B4-BE49-F238E27FC236}">
                <a16:creationId xmlns:a16="http://schemas.microsoft.com/office/drawing/2014/main" id="{D01DEFE8-92EA-4D72-9911-E9444EF4C65B}"/>
              </a:ext>
            </a:extLst>
          </p:cNvPr>
          <p:cNvSpPr/>
          <p:nvPr userDrawn="1"/>
        </p:nvSpPr>
        <p:spPr bwMode="gray">
          <a:xfrm>
            <a:off x="1" y="6216149"/>
            <a:ext cx="12192000"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pic>
        <p:nvPicPr>
          <p:cNvPr id="19" name="Google Shape;53;p7">
            <a:extLst>
              <a:ext uri="{FF2B5EF4-FFF2-40B4-BE49-F238E27FC236}">
                <a16:creationId xmlns:a16="http://schemas.microsoft.com/office/drawing/2014/main" id="{BE63A6E2-6A45-48C5-AAB5-635C131502E0}"/>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914" y="6346663"/>
            <a:ext cx="914638" cy="371811"/>
          </a:xfrm>
          <a:prstGeom prst="rect">
            <a:avLst/>
          </a:prstGeom>
          <a:noFill/>
          <a:ln>
            <a:noFill/>
          </a:ln>
        </p:spPr>
      </p:pic>
      <p:sp>
        <p:nvSpPr>
          <p:cNvPr id="10" name="Slide Number Placeholder 5">
            <a:extLst>
              <a:ext uri="{FF2B5EF4-FFF2-40B4-BE49-F238E27FC236}">
                <a16:creationId xmlns:a16="http://schemas.microsoft.com/office/drawing/2014/main" id="{CCDF916F-8B26-4E62-8230-AE3626C83AC8}"/>
              </a:ext>
            </a:extLst>
          </p:cNvPr>
          <p:cNvSpPr txBox="1">
            <a:spLocks/>
          </p:cNvSpPr>
          <p:nvPr userDrawn="1"/>
        </p:nvSpPr>
        <p:spPr bwMode="gray">
          <a:xfrm>
            <a:off x="11466324" y="6303596"/>
            <a:ext cx="276370"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16" name="Text Placeholder 3">
            <a:extLst>
              <a:ext uri="{FF2B5EF4-FFF2-40B4-BE49-F238E27FC236}">
                <a16:creationId xmlns:a16="http://schemas.microsoft.com/office/drawing/2014/main" id="{773288A9-E236-4EC3-9C85-F698E18DFB67}"/>
              </a:ext>
            </a:extLst>
          </p:cNvPr>
          <p:cNvSpPr txBox="1">
            <a:spLocks/>
          </p:cNvSpPr>
          <p:nvPr userDrawn="1"/>
        </p:nvSpPr>
        <p:spPr bwMode="gray">
          <a:xfrm>
            <a:off x="1728666" y="6303596"/>
            <a:ext cx="4143311"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0">
                <a:solidFill>
                  <a:srgbClr val="0000C9"/>
                </a:solidFill>
              </a:rPr>
              <a:t>Breakthroughs that change patients’ lives</a:t>
            </a:r>
          </a:p>
        </p:txBody>
      </p:sp>
    </p:spTree>
    <p:custDataLst>
      <p:tags r:id="rId1"/>
    </p:custDataLst>
    <p:extLst>
      <p:ext uri="{BB962C8B-B14F-4D97-AF65-F5344CB8AC3E}">
        <p14:creationId xmlns:p14="http://schemas.microsoft.com/office/powerpoint/2010/main" val="44583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54082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Source">
    <p:spTree>
      <p:nvGrpSpPr>
        <p:cNvPr id="1" name=""/>
        <p:cNvGrpSpPr/>
        <p:nvPr/>
      </p:nvGrpSpPr>
      <p:grpSpPr>
        <a:xfrm>
          <a:off x="0" y="0"/>
          <a:ext cx="0" cy="0"/>
          <a:chOff x="0" y="0"/>
          <a:chExt cx="0" cy="0"/>
        </a:xfrm>
      </p:grpSpPr>
      <p:sp>
        <p:nvSpPr>
          <p:cNvPr id="12"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9" name="Text Placeholder 2"/>
          <p:cNvSpPr>
            <a:spLocks noGrp="1"/>
          </p:cNvSpPr>
          <p:nvPr>
            <p:ph type="body" sz="quarter" idx="16" hasCustomPrompt="1"/>
          </p:nvPr>
        </p:nvSpPr>
        <p:spPr bwMode="gray">
          <a:xfrm>
            <a:off x="448173"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18417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1801368"/>
            <a:ext cx="11295782"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3"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1296218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1801368"/>
            <a:ext cx="11295782" cy="3950208"/>
          </a:xfrm>
        </p:spPr>
        <p:txBody>
          <a:bodyPr/>
          <a:lstStyle>
            <a:lvl1pPr marL="342900" indent="-342900">
              <a:buFont typeface="+mj-lt"/>
              <a:buAutoNum type="arabicPeriod"/>
              <a:defRPr/>
            </a:lvl1pPr>
            <a:lvl2pPr marL="571500" indent="-169863">
              <a:defRPr/>
            </a:lvl2pPr>
            <a:lvl3pPr marL="742950" indent="-171450">
              <a:defRPr/>
            </a:lvl3pPr>
            <a:lvl4pPr marL="971550" indent="-171450">
              <a:defRPr/>
            </a:lvl4pPr>
            <a:lvl5pPr marL="1171575" indent="-1428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3"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108519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2368296"/>
            <a:ext cx="11294524"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11295782"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4751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3"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4588"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4588"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81612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eft Two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3"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4588"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4588"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A48AB6F3-8F33-46C5-B8AF-C6C2DBA35DAC}"/>
              </a:ext>
            </a:extLst>
          </p:cNvPr>
          <p:cNvSpPr>
            <a:spLocks noGrp="1"/>
          </p:cNvSpPr>
          <p:nvPr>
            <p:ph idx="20"/>
          </p:nvPr>
        </p:nvSpPr>
        <p:spPr bwMode="gray">
          <a:xfrm>
            <a:off x="6264588"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9EA1C6BA-0114-4F33-85B2-4176902D0145}"/>
              </a:ext>
            </a:extLst>
          </p:cNvPr>
          <p:cNvSpPr>
            <a:spLocks noGrp="1"/>
          </p:cNvSpPr>
          <p:nvPr>
            <p:ph type="body" sz="quarter" idx="21"/>
          </p:nvPr>
        </p:nvSpPr>
        <p:spPr bwMode="gray">
          <a:xfrm>
            <a:off x="6264588" y="3911906"/>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77730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userDrawn="1">
            <p:ph type="body" idx="1"/>
          </p:nvPr>
        </p:nvSpPr>
        <p:spPr bwMode="gray">
          <a:xfrm>
            <a:off x="446912" y="1801368"/>
            <a:ext cx="11295782" cy="3950208"/>
          </a:xfrm>
          <a:prstGeom prst="rect">
            <a:avLst/>
          </a:prstGeom>
        </p:spPr>
        <p:txBody>
          <a:bodyPr vert="horz" lIns="45720" tIns="45720" rIns="4572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userDrawn="1">
            <p:ph type="title"/>
          </p:nvPr>
        </p:nvSpPr>
        <p:spPr bwMode="gray">
          <a:xfrm>
            <a:off x="446914" y="484632"/>
            <a:ext cx="11295782" cy="850392"/>
          </a:xfrm>
          <a:prstGeom prst="rect">
            <a:avLst/>
          </a:prstGeom>
        </p:spPr>
        <p:txBody>
          <a:bodyPr vert="horz" lIns="0" tIns="45720" rIns="0" bIns="45720" rtlCol="0" anchor="t" anchorCtr="0">
            <a:noAutofit/>
          </a:bodyPr>
          <a:lstStyle/>
          <a:p>
            <a:pPr lvl="0"/>
            <a:r>
              <a:rPr lang="en-US"/>
              <a:t>Click to edit Master title style</a:t>
            </a:r>
          </a:p>
        </p:txBody>
      </p:sp>
    </p:spTree>
    <p:custDataLst>
      <p:tags r:id="rId16"/>
    </p:custDataLst>
    <p:extLst>
      <p:ext uri="{BB962C8B-B14F-4D97-AF65-F5344CB8AC3E}">
        <p14:creationId xmlns:p14="http://schemas.microsoft.com/office/powerpoint/2010/main" val="8855596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914400" rtl="0" eaLnBrk="1" latinLnBrk="0" hangingPunct="1">
        <a:lnSpc>
          <a:spcPct val="85000"/>
        </a:lnSpc>
        <a:spcBef>
          <a:spcPts val="0"/>
        </a:spcBef>
        <a:buNone/>
        <a:defRPr lang="en-US" sz="2700" b="0"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2000"/>
        </a:spcBef>
        <a:buClrTx/>
        <a:buSzPct val="100000"/>
        <a:buFont typeface="Arial" panose="020B0604020202020204" pitchFamily="34" charset="0"/>
        <a:buChar char="•"/>
        <a:defRPr lang="en-US" sz="2000" kern="1200" dirty="0" smtClean="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video" Target="https://web.microsoftstream.com/embed/video/86c7214b-06ad-4b06-aa77-769505e785d2?autoplay=false&amp;showinfo=true&amp;app=powerpoint&amp;appPlatform=web&amp;hostCorrelationId=f5427971-323d-47cb-99a5-872cd0a8c1a7" TargetMode="Externa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hyperlink" Target="https://youtu.be/x764Y1qz_iQ?si=ePhKKfKajY3p3vuK&amp;t=804"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8.sv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49644" y="923544"/>
            <a:ext cx="5646356" cy="1901952"/>
          </a:xfrm>
        </p:spPr>
        <p:txBody>
          <a:bodyPr/>
          <a:lstStyle/>
          <a:p>
            <a:r>
              <a:rPr lang="en-GB" sz="4400">
                <a:cs typeface="Calibri Light"/>
              </a:rPr>
              <a:t>Good Practices for Creating Reproducible Content from Shiny Apps</a:t>
            </a:r>
            <a:endParaRPr lang="en-US" sz="4400">
              <a:cs typeface="Arial"/>
            </a:endParaRPr>
          </a:p>
        </p:txBody>
      </p:sp>
      <p:sp>
        <p:nvSpPr>
          <p:cNvPr id="9" name="Text Placeholder 8"/>
          <p:cNvSpPr>
            <a:spLocks noGrp="1"/>
          </p:cNvSpPr>
          <p:nvPr>
            <p:ph type="body" sz="quarter" idx="10"/>
          </p:nvPr>
        </p:nvSpPr>
        <p:spPr/>
        <p:txBody>
          <a:bodyPr/>
          <a:lstStyle/>
          <a:p>
            <a:r>
              <a:rPr lang="en-US"/>
              <a:t>Mike K Smith</a:t>
            </a:r>
          </a:p>
          <a:p>
            <a:r>
              <a:rPr lang="en-US"/>
              <a:t>Samir Parmar</a:t>
            </a:r>
          </a:p>
          <a:p>
            <a:r>
              <a:rPr lang="en-US"/>
              <a:t>Natalia Andriychuk</a:t>
            </a:r>
          </a:p>
        </p:txBody>
      </p:sp>
      <p:sp>
        <p:nvSpPr>
          <p:cNvPr id="4" name="Text Placeholder 3"/>
          <p:cNvSpPr>
            <a:spLocks noGrp="1"/>
          </p:cNvSpPr>
          <p:nvPr>
            <p:ph type="body" sz="quarter" idx="11"/>
          </p:nvPr>
        </p:nvSpPr>
        <p:spPr/>
        <p:txBody>
          <a:bodyPr/>
          <a:lstStyle/>
          <a:p>
            <a:r>
              <a:rPr lang="en-US"/>
              <a:t>For R / Pharma</a:t>
            </a:r>
          </a:p>
          <a:p>
            <a:r>
              <a:rPr lang="en-US"/>
              <a:t>October 2023</a:t>
            </a:r>
          </a:p>
        </p:txBody>
      </p:sp>
      <p:sp>
        <p:nvSpPr>
          <p:cNvPr id="2" name="TextBox 1">
            <a:extLst>
              <a:ext uri="{FF2B5EF4-FFF2-40B4-BE49-F238E27FC236}">
                <a16:creationId xmlns:a16="http://schemas.microsoft.com/office/drawing/2014/main" id="{8182270A-2DAF-5341-BD47-F8B35C2451E7}"/>
              </a:ext>
            </a:extLst>
          </p:cNvPr>
          <p:cNvSpPr txBox="1"/>
          <p:nvPr/>
        </p:nvSpPr>
        <p:spPr bwMode="gray">
          <a:xfrm>
            <a:off x="4428162" y="6565187"/>
            <a:ext cx="914400" cy="914400"/>
          </a:xfrm>
          <a:prstGeom prst="rect">
            <a:avLst/>
          </a:prstGeom>
        </p:spPr>
        <p:txBody>
          <a:bodyPr wrap="none" lIns="45720" tIns="45720" rIns="45720" bIns="45720" rtlCol="0">
            <a:noAutofit/>
          </a:bodyPr>
          <a:lstStyle/>
          <a:p>
            <a:pPr marL="171450" indent="-171450" algn="l">
              <a:lnSpc>
                <a:spcPct val="90000"/>
              </a:lnSpc>
              <a:spcBef>
                <a:spcPts val="1000"/>
              </a:spcBef>
              <a:buFont typeface="Arial" panose="020B0604020202020204" pitchFamily="34" charset="0"/>
              <a:buChar char="•"/>
            </a:pPr>
            <a:endParaRPr lang="en-GB" sz="1600" err="1"/>
          </a:p>
        </p:txBody>
      </p:sp>
      <p:sp>
        <p:nvSpPr>
          <p:cNvPr id="3" name="Title 7">
            <a:extLst>
              <a:ext uri="{FF2B5EF4-FFF2-40B4-BE49-F238E27FC236}">
                <a16:creationId xmlns:a16="http://schemas.microsoft.com/office/drawing/2014/main" id="{329DE3FD-CA63-BE93-4243-F39D5B06D1ED}"/>
              </a:ext>
            </a:extLst>
          </p:cNvPr>
          <p:cNvSpPr txBox="1">
            <a:spLocks/>
          </p:cNvSpPr>
          <p:nvPr/>
        </p:nvSpPr>
        <p:spPr bwMode="gray">
          <a:xfrm>
            <a:off x="7301961" y="6378360"/>
            <a:ext cx="4260351" cy="352640"/>
          </a:xfrm>
          <a:prstGeom prst="rect">
            <a:avLst/>
          </a:prstGeom>
        </p:spPr>
        <p:txBody>
          <a:bodyPr vert="horz" lIns="0" tIns="0" rIns="0" bIns="0" rtlCol="0" anchor="t" anchorCtr="0">
            <a:noAutofit/>
          </a:bodyPr>
          <a:lstStyle>
            <a:lvl1pPr algn="l" defTabSz="914400" rtl="0" eaLnBrk="1" latinLnBrk="0" hangingPunct="1">
              <a:lnSpc>
                <a:spcPct val="85000"/>
              </a:lnSpc>
              <a:spcBef>
                <a:spcPts val="0"/>
              </a:spcBef>
              <a:buNone/>
              <a:defRPr lang="en-US" sz="3400" b="0" kern="1200" dirty="0">
                <a:solidFill>
                  <a:schemeClr val="tx1"/>
                </a:solidFill>
                <a:latin typeface="+mj-lt"/>
                <a:ea typeface="+mj-ea"/>
                <a:cs typeface="+mj-cs"/>
              </a:defRPr>
            </a:lvl1pPr>
          </a:lstStyle>
          <a:p>
            <a:r>
              <a:rPr lang="en-GB" sz="1000">
                <a:solidFill>
                  <a:srgbClr val="242424"/>
                </a:solidFill>
                <a:latin typeface="system-ui"/>
              </a:rPr>
              <a:t>The views, thoughts, and opinions expressed by the presenter are solely that of the presenter and do not reflect the views, opinions, policies, or position of Pfizer.</a:t>
            </a:r>
            <a:endParaRPr lang="en-GB" sz="1000"/>
          </a:p>
        </p:txBody>
      </p:sp>
    </p:spTree>
    <p:custDataLst>
      <p:tags r:id="rId1"/>
    </p:custDataLst>
    <p:extLst>
      <p:ext uri="{BB962C8B-B14F-4D97-AF65-F5344CB8AC3E}">
        <p14:creationId xmlns:p14="http://schemas.microsoft.com/office/powerpoint/2010/main" val="318680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kern="1200">
                <a:solidFill>
                  <a:srgbClr val="FFFFFF"/>
                </a:solidFill>
                <a:latin typeface="+mj-lt"/>
                <a:ea typeface="+mj-ea"/>
                <a:cs typeface="+mj-cs"/>
              </a:rPr>
              <a:t>Is your Production environment the same as your Shiny server environment?</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5612295" y="1477912"/>
            <a:ext cx="4726361"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27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kern="1200">
                <a:solidFill>
                  <a:srgbClr val="FFFFFF"/>
                </a:solidFill>
                <a:latin typeface="+mj-lt"/>
                <a:ea typeface="+mj-ea"/>
                <a:cs typeface="+mj-cs"/>
              </a:rPr>
              <a:t>How do you capture and “replay” the user choices / selections?</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4585126" y="1477912"/>
            <a:ext cx="6780700"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B6CE97D-A2C9-023B-C385-FA184820374A}"/>
              </a:ext>
            </a:extLst>
          </p:cNvPr>
          <p:cNvSpPr/>
          <p:nvPr/>
        </p:nvSpPr>
        <p:spPr bwMode="gray">
          <a:xfrm>
            <a:off x="4585126" y="2292096"/>
            <a:ext cx="2218010" cy="2328672"/>
          </a:xfrm>
          <a:prstGeom prst="rect">
            <a:avLst/>
          </a:prstGeom>
          <a:noFill/>
          <a:ln w="57150"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GB" b="1">
              <a:solidFill>
                <a:schemeClr val="accent1"/>
              </a:solidFill>
              <a:latin typeface="+mj-lt"/>
            </a:endParaRPr>
          </a:p>
        </p:txBody>
      </p:sp>
    </p:spTree>
    <p:extLst>
      <p:ext uri="{BB962C8B-B14F-4D97-AF65-F5344CB8AC3E}">
        <p14:creationId xmlns:p14="http://schemas.microsoft.com/office/powerpoint/2010/main" val="142931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927BC-C1D7-11FB-E4D2-FA76663197B2}"/>
              </a:ext>
            </a:extLst>
          </p:cNvPr>
          <p:cNvSpPr>
            <a:spLocks noGrp="1"/>
          </p:cNvSpPr>
          <p:nvPr>
            <p:ph type="ctrTitle"/>
          </p:nvPr>
        </p:nvSpPr>
        <p:spPr/>
        <p:txBody>
          <a:bodyPr/>
          <a:lstStyle/>
          <a:p>
            <a:r>
              <a:rPr lang="en-US"/>
              <a:t>Demo</a:t>
            </a:r>
          </a:p>
        </p:txBody>
      </p:sp>
    </p:spTree>
    <p:extLst>
      <p:ext uri="{BB962C8B-B14F-4D97-AF65-F5344CB8AC3E}">
        <p14:creationId xmlns:p14="http://schemas.microsoft.com/office/powerpoint/2010/main" val="419528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a:hlinkClick r:id="" action="ppaction://media"/>
            <a:extLst>
              <a:ext uri="{FF2B5EF4-FFF2-40B4-BE49-F238E27FC236}">
                <a16:creationId xmlns:a16="http://schemas.microsoft.com/office/drawing/2014/main" id="{E09963F0-4A05-B089-CD2F-6A05AE4A93DC}"/>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02993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9C7BF-4EB6-4CAF-9FA2-9A002A8BF3AD}"/>
              </a:ext>
            </a:extLst>
          </p:cNvPr>
          <p:cNvSpPr>
            <a:spLocks noGrp="1"/>
          </p:cNvSpPr>
          <p:nvPr>
            <p:ph type="title"/>
          </p:nvPr>
        </p:nvSpPr>
        <p:spPr>
          <a:xfrm>
            <a:off x="838200" y="556995"/>
            <a:ext cx="10515600" cy="1133693"/>
          </a:xfrm>
        </p:spPr>
        <p:txBody>
          <a:bodyPr>
            <a:normAutofit/>
          </a:bodyPr>
          <a:lstStyle/>
          <a:p>
            <a:r>
              <a:rPr lang="en-US" sz="4000"/>
              <a:t>Use R Functions for the Shiny App</a:t>
            </a:r>
          </a:p>
        </p:txBody>
      </p:sp>
      <p:graphicFrame>
        <p:nvGraphicFramePr>
          <p:cNvPr id="3078" name="Content Placeholder 2">
            <a:extLst>
              <a:ext uri="{FF2B5EF4-FFF2-40B4-BE49-F238E27FC236}">
                <a16:creationId xmlns:a16="http://schemas.microsoft.com/office/drawing/2014/main" id="{C23DCA6F-B243-7D32-C26F-DFDA93D71037}"/>
              </a:ext>
            </a:extLst>
          </p:cNvPr>
          <p:cNvGraphicFramePr>
            <a:graphicFrameLocks noGrp="1"/>
          </p:cNvGraphicFramePr>
          <p:nvPr>
            <p:ph idx="1"/>
            <p:extLst>
              <p:ext uri="{D42A27DB-BD31-4B8C-83A1-F6EECF244321}">
                <p14:modId xmlns:p14="http://schemas.microsoft.com/office/powerpoint/2010/main" val="3439838038"/>
              </p:ext>
            </p:extLst>
          </p:nvPr>
        </p:nvGraphicFramePr>
        <p:xfrm>
          <a:off x="838200" y="1531345"/>
          <a:ext cx="10515600" cy="4261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7420764-2C63-7540-3C04-730AA53105D5}"/>
              </a:ext>
            </a:extLst>
          </p:cNvPr>
          <p:cNvSpPr txBox="1"/>
          <p:nvPr/>
        </p:nvSpPr>
        <p:spPr bwMode="gray">
          <a:xfrm>
            <a:off x="1384802" y="5884575"/>
            <a:ext cx="5632174" cy="584775"/>
          </a:xfrm>
          <a:prstGeom prst="rect">
            <a:avLst/>
          </a:prstGeom>
          <a:noFill/>
        </p:spPr>
        <p:txBody>
          <a:bodyPr wrap="square">
            <a:spAutoFit/>
          </a:bodyPr>
          <a:lstStyle/>
          <a:p>
            <a:r>
              <a:rPr lang="en-US" sz="1600">
                <a:hlinkClick r:id="rId8"/>
              </a:rPr>
              <a:t>Tan Ho: DIY Pest Control: Effectively Debugging Shiny Apps</a:t>
            </a:r>
            <a:r>
              <a:rPr lang="en-US" sz="1600"/>
              <a:t> – Move logic that doesn’t NEED Shiny to functions</a:t>
            </a:r>
          </a:p>
        </p:txBody>
      </p:sp>
      <p:pic>
        <p:nvPicPr>
          <p:cNvPr id="5" name="Picture 2">
            <a:extLst>
              <a:ext uri="{FF2B5EF4-FFF2-40B4-BE49-F238E27FC236}">
                <a16:creationId xmlns:a16="http://schemas.microsoft.com/office/drawing/2014/main" id="{A473E6F8-1BAF-8553-44C9-A7BFA2E3DE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81335" y="5824709"/>
            <a:ext cx="789936" cy="9150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F4191F05-6387-A80F-0442-B989DFE4A2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76302" y="5792409"/>
            <a:ext cx="845707" cy="97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0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2741-1971-0F6E-7997-4096EE6D4BDE}"/>
              </a:ext>
            </a:extLst>
          </p:cNvPr>
          <p:cNvSpPr>
            <a:spLocks noGrp="1"/>
          </p:cNvSpPr>
          <p:nvPr>
            <p:ph type="title"/>
          </p:nvPr>
        </p:nvSpPr>
        <p:spPr/>
        <p:txBody>
          <a:bodyPr/>
          <a:lstStyle/>
          <a:p>
            <a:r>
              <a:rPr lang="en-GB" sz="4000"/>
              <a:t>Externalise the user inputs</a:t>
            </a:r>
            <a:endParaRPr lang="en-US" sz="4000"/>
          </a:p>
        </p:txBody>
      </p:sp>
      <p:graphicFrame>
        <p:nvGraphicFramePr>
          <p:cNvPr id="16" name="Content Placeholder 2">
            <a:extLst>
              <a:ext uri="{FF2B5EF4-FFF2-40B4-BE49-F238E27FC236}">
                <a16:creationId xmlns:a16="http://schemas.microsoft.com/office/drawing/2014/main" id="{E51AD8E4-C999-643C-A645-2655155E8F1B}"/>
              </a:ext>
            </a:extLst>
          </p:cNvPr>
          <p:cNvGraphicFramePr>
            <a:graphicFrameLocks noGrp="1"/>
          </p:cNvGraphicFramePr>
          <p:nvPr>
            <p:ph idx="1"/>
            <p:extLst>
              <p:ext uri="{D42A27DB-BD31-4B8C-83A1-F6EECF244321}">
                <p14:modId xmlns:p14="http://schemas.microsoft.com/office/powerpoint/2010/main" val="3917563245"/>
              </p:ext>
            </p:extLst>
          </p:nvPr>
        </p:nvGraphicFramePr>
        <p:xfrm>
          <a:off x="446912" y="1801368"/>
          <a:ext cx="11295782" cy="3950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91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11C02-20F9-581B-2CC7-D83124CE6B9E}"/>
              </a:ext>
            </a:extLst>
          </p:cNvPr>
          <p:cNvSpPr>
            <a:spLocks noGrp="1"/>
          </p:cNvSpPr>
          <p:nvPr>
            <p:ph type="title"/>
          </p:nvPr>
        </p:nvSpPr>
        <p:spPr>
          <a:xfrm>
            <a:off x="1195458" y="2212258"/>
            <a:ext cx="9808067" cy="1113503"/>
          </a:xfrm>
        </p:spPr>
        <p:txBody>
          <a:bodyPr anchor="b">
            <a:normAutofit/>
          </a:bodyPr>
          <a:lstStyle/>
          <a:p>
            <a:pPr algn="ctr"/>
            <a:r>
              <a:rPr lang="en-US" sz="4000"/>
              <a:t>Capture exports</a:t>
            </a:r>
          </a:p>
        </p:txBody>
      </p:sp>
      <p:pic>
        <p:nvPicPr>
          <p:cNvPr id="7" name="Graphic 6" descr="Table">
            <a:extLst>
              <a:ext uri="{FF2B5EF4-FFF2-40B4-BE49-F238E27FC236}">
                <a16:creationId xmlns:a16="http://schemas.microsoft.com/office/drawing/2014/main" id="{4EA6528E-0854-A664-FBB2-6586B0CCAA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8389" y="1122553"/>
            <a:ext cx="995221" cy="995221"/>
          </a:xfrm>
          <a:prstGeom prst="rect">
            <a:avLst/>
          </a:prstGeom>
        </p:spPr>
      </p:pic>
      <p:sp>
        <p:nvSpPr>
          <p:cNvPr id="3" name="Content Placeholder 2">
            <a:extLst>
              <a:ext uri="{FF2B5EF4-FFF2-40B4-BE49-F238E27FC236}">
                <a16:creationId xmlns:a16="http://schemas.microsoft.com/office/drawing/2014/main" id="{56322A3E-C20E-3111-58D2-7F35258D590B}"/>
              </a:ext>
            </a:extLst>
          </p:cNvPr>
          <p:cNvSpPr>
            <a:spLocks noGrp="1"/>
          </p:cNvSpPr>
          <p:nvPr>
            <p:ph idx="1"/>
          </p:nvPr>
        </p:nvSpPr>
        <p:spPr>
          <a:xfrm>
            <a:off x="1195459" y="3532240"/>
            <a:ext cx="9804575" cy="2596847"/>
          </a:xfrm>
        </p:spPr>
        <p:txBody>
          <a:bodyPr anchor="t">
            <a:normAutofit/>
          </a:bodyPr>
          <a:lstStyle/>
          <a:p>
            <a:pPr algn="ctr"/>
            <a:r>
              <a:rPr lang="en-US"/>
              <a:t>Serve as key for comparison</a:t>
            </a:r>
          </a:p>
          <a:p>
            <a:pPr algn="ctr"/>
            <a:r>
              <a:rPr lang="en-US"/>
              <a:t>Tables, figures, etc. saved as R object (.</a:t>
            </a:r>
            <a:r>
              <a:rPr lang="en-US" err="1"/>
              <a:t>Rds</a:t>
            </a:r>
            <a:r>
              <a:rPr lang="en-US"/>
              <a:t>)</a:t>
            </a:r>
          </a:p>
          <a:p>
            <a:pPr algn="ctr"/>
            <a:r>
              <a:rPr lang="en-US"/>
              <a:t>Individually and more generally </a:t>
            </a:r>
          </a:p>
        </p:txBody>
      </p:sp>
    </p:spTree>
    <p:extLst>
      <p:ext uri="{BB962C8B-B14F-4D97-AF65-F5344CB8AC3E}">
        <p14:creationId xmlns:p14="http://schemas.microsoft.com/office/powerpoint/2010/main" val="350853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81D15-CFF9-47C8-BF3E-09B0E77614A8}"/>
              </a:ext>
            </a:extLst>
          </p:cNvPr>
          <p:cNvSpPr>
            <a:spLocks noGrp="1"/>
          </p:cNvSpPr>
          <p:nvPr>
            <p:ph type="title"/>
          </p:nvPr>
        </p:nvSpPr>
        <p:spPr>
          <a:xfrm>
            <a:off x="838199" y="537883"/>
            <a:ext cx="4783697" cy="1942810"/>
          </a:xfrm>
        </p:spPr>
        <p:txBody>
          <a:bodyPr anchor="b">
            <a:normAutofit/>
          </a:bodyPr>
          <a:lstStyle/>
          <a:p>
            <a:r>
              <a:rPr lang="en-GB" sz="4000"/>
              <a:t>Write a template script</a:t>
            </a:r>
          </a:p>
        </p:txBody>
      </p:sp>
      <p:sp>
        <p:nvSpPr>
          <p:cNvPr id="3" name="Content Placeholder 2">
            <a:extLst>
              <a:ext uri="{FF2B5EF4-FFF2-40B4-BE49-F238E27FC236}">
                <a16:creationId xmlns:a16="http://schemas.microsoft.com/office/drawing/2014/main" id="{BFE8FEC5-BD51-4DF9-8331-36AA33DBE6E1}"/>
              </a:ext>
            </a:extLst>
          </p:cNvPr>
          <p:cNvSpPr>
            <a:spLocks noGrp="1"/>
          </p:cNvSpPr>
          <p:nvPr>
            <p:ph idx="1"/>
          </p:nvPr>
        </p:nvSpPr>
        <p:spPr>
          <a:xfrm>
            <a:off x="838199" y="2686323"/>
            <a:ext cx="4783697" cy="3433583"/>
          </a:xfrm>
        </p:spPr>
        <p:txBody>
          <a:bodyPr vert="horz" lIns="45720" tIns="45720" rIns="45720" bIns="45720" rtlCol="0" anchor="t">
            <a:normAutofit lnSpcReduction="10000"/>
          </a:bodyPr>
          <a:lstStyle/>
          <a:p>
            <a:r>
              <a:rPr lang="en-GB" sz="2200"/>
              <a:t>Uses the </a:t>
            </a:r>
            <a:r>
              <a:rPr lang="en-GB" sz="2200" b="1" i="1"/>
              <a:t>SAME</a:t>
            </a:r>
            <a:r>
              <a:rPr lang="en-GB" sz="2200"/>
              <a:t> functions as Shiny to get the “production” output (table / figure)</a:t>
            </a:r>
          </a:p>
          <a:p>
            <a:r>
              <a:rPr lang="en-GB" sz="2200">
                <a:cs typeface="Arial"/>
              </a:rPr>
              <a:t>Uses YAML parameters (Shiny reactive snapshot) as inputs</a:t>
            </a:r>
            <a:endParaRPr lang="en-GB" sz="2200"/>
          </a:p>
          <a:p>
            <a:r>
              <a:rPr lang="en-GB" sz="2200"/>
              <a:t>Easy to check / QC</a:t>
            </a:r>
            <a:endParaRPr lang="en-GB"/>
          </a:p>
          <a:p>
            <a:r>
              <a:rPr lang="en-GB" sz="2200"/>
              <a:t>Doesn’t depend on Shiny, Posit / RStudio Connect – can be run in batch on </a:t>
            </a:r>
            <a:r>
              <a:rPr lang="en-GB" sz="2200" err="1"/>
              <a:t>HPC</a:t>
            </a:r>
            <a:r>
              <a:rPr lang="en-GB" sz="2200"/>
              <a:t> platform.</a:t>
            </a:r>
          </a:p>
        </p:txBody>
      </p:sp>
      <p:pic>
        <p:nvPicPr>
          <p:cNvPr id="8" name="Graphic 6" descr="Gears">
            <a:extLst>
              <a:ext uri="{FF2B5EF4-FFF2-40B4-BE49-F238E27FC236}">
                <a16:creationId xmlns:a16="http://schemas.microsoft.com/office/drawing/2014/main" id="{94BE62D0-B314-5B73-204B-2F32782E53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8426" y="646206"/>
            <a:ext cx="5365375" cy="5365375"/>
          </a:xfrm>
          <a:prstGeom prst="rect">
            <a:avLst/>
          </a:prstGeom>
        </p:spPr>
      </p:pic>
    </p:spTree>
    <p:extLst>
      <p:ext uri="{BB962C8B-B14F-4D97-AF65-F5344CB8AC3E}">
        <p14:creationId xmlns:p14="http://schemas.microsoft.com/office/powerpoint/2010/main" val="239040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40F-8AD2-1BE0-CA5D-DBF744E413E5}"/>
              </a:ext>
            </a:extLst>
          </p:cNvPr>
          <p:cNvSpPr>
            <a:spLocks noGrp="1"/>
          </p:cNvSpPr>
          <p:nvPr>
            <p:ph type="title"/>
          </p:nvPr>
        </p:nvSpPr>
        <p:spPr>
          <a:xfrm>
            <a:off x="421527" y="209076"/>
            <a:ext cx="11295782" cy="850392"/>
          </a:xfrm>
        </p:spPr>
        <p:txBody>
          <a:bodyPr/>
          <a:lstStyle/>
          <a:p>
            <a:r>
              <a:rPr lang="en-GB" sz="4000">
                <a:cs typeface="Calibri Light"/>
              </a:rPr>
              <a:t>Template</a:t>
            </a:r>
            <a:endParaRPr lang="en-GB" sz="4000"/>
          </a:p>
        </p:txBody>
      </p:sp>
      <p:pic>
        <p:nvPicPr>
          <p:cNvPr id="4" name="Picture 4" descr="Graphical user interface, text, application, email&#10;&#10;Description automatically generated">
            <a:extLst>
              <a:ext uri="{FF2B5EF4-FFF2-40B4-BE49-F238E27FC236}">
                <a16:creationId xmlns:a16="http://schemas.microsoft.com/office/drawing/2014/main" id="{EA8820EF-E569-D65E-A20C-A05D629C985E}"/>
              </a:ext>
            </a:extLst>
          </p:cNvPr>
          <p:cNvPicPr>
            <a:picLocks noChangeAspect="1"/>
          </p:cNvPicPr>
          <p:nvPr/>
        </p:nvPicPr>
        <p:blipFill>
          <a:blip r:embed="rId3"/>
          <a:stretch>
            <a:fillRect/>
          </a:stretch>
        </p:blipFill>
        <p:spPr>
          <a:xfrm>
            <a:off x="421527" y="787296"/>
            <a:ext cx="9090278" cy="5788476"/>
          </a:xfrm>
          <a:prstGeom prst="rect">
            <a:avLst/>
          </a:prstGeom>
        </p:spPr>
      </p:pic>
      <p:sp>
        <p:nvSpPr>
          <p:cNvPr id="5" name="Rectangle 4">
            <a:extLst>
              <a:ext uri="{FF2B5EF4-FFF2-40B4-BE49-F238E27FC236}">
                <a16:creationId xmlns:a16="http://schemas.microsoft.com/office/drawing/2014/main" id="{76246DB4-46AE-3FB6-75ED-C6C3150A2516}"/>
              </a:ext>
            </a:extLst>
          </p:cNvPr>
          <p:cNvSpPr/>
          <p:nvPr/>
        </p:nvSpPr>
        <p:spPr>
          <a:xfrm>
            <a:off x="553388" y="3377352"/>
            <a:ext cx="8755204" cy="14598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C43B4E7-E7A0-8225-E75C-19C7703CF7BB}"/>
              </a:ext>
            </a:extLst>
          </p:cNvPr>
          <p:cNvSpPr/>
          <p:nvPr/>
        </p:nvSpPr>
        <p:spPr>
          <a:xfrm>
            <a:off x="547340" y="2192548"/>
            <a:ext cx="8755204" cy="5375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45665A8-F660-16F3-D08B-1AA5BCB433F2}"/>
              </a:ext>
            </a:extLst>
          </p:cNvPr>
          <p:cNvSpPr/>
          <p:nvPr/>
        </p:nvSpPr>
        <p:spPr>
          <a:xfrm>
            <a:off x="547340" y="2891539"/>
            <a:ext cx="8755204" cy="4167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7C56AE2-425A-4637-981F-DFE152089016}"/>
              </a:ext>
            </a:extLst>
          </p:cNvPr>
          <p:cNvSpPr/>
          <p:nvPr/>
        </p:nvSpPr>
        <p:spPr>
          <a:xfrm>
            <a:off x="547340" y="4932780"/>
            <a:ext cx="8755204" cy="5516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38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B30A-C45E-470E-73F1-807468C3AF7B}"/>
              </a:ext>
            </a:extLst>
          </p:cNvPr>
          <p:cNvSpPr>
            <a:spLocks noGrp="1"/>
          </p:cNvSpPr>
          <p:nvPr>
            <p:ph type="title"/>
          </p:nvPr>
        </p:nvSpPr>
        <p:spPr/>
        <p:txBody>
          <a:bodyPr/>
          <a:lstStyle/>
          <a:p>
            <a:r>
              <a:rPr lang="en-GB" sz="4000"/>
              <a:t>Use your preferred production environment</a:t>
            </a:r>
            <a:br>
              <a:rPr lang="en-US" sz="4000"/>
            </a:br>
            <a:endParaRPr lang="en-US" sz="4000"/>
          </a:p>
        </p:txBody>
      </p:sp>
      <p:graphicFrame>
        <p:nvGraphicFramePr>
          <p:cNvPr id="6" name="Content Placeholder 2">
            <a:extLst>
              <a:ext uri="{FF2B5EF4-FFF2-40B4-BE49-F238E27FC236}">
                <a16:creationId xmlns:a16="http://schemas.microsoft.com/office/drawing/2014/main" id="{F718126F-617A-EB3C-9312-00F3B42DFEF8}"/>
              </a:ext>
            </a:extLst>
          </p:cNvPr>
          <p:cNvGraphicFramePr>
            <a:graphicFrameLocks noGrp="1"/>
          </p:cNvGraphicFramePr>
          <p:nvPr>
            <p:ph idx="1"/>
            <p:extLst>
              <p:ext uri="{D42A27DB-BD31-4B8C-83A1-F6EECF244321}">
                <p14:modId xmlns:p14="http://schemas.microsoft.com/office/powerpoint/2010/main" val="4276639418"/>
              </p:ext>
            </p:extLst>
          </p:nvPr>
        </p:nvGraphicFramePr>
        <p:xfrm>
          <a:off x="446912" y="1801368"/>
          <a:ext cx="11295782" cy="3950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65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kern="1200">
                <a:solidFill>
                  <a:srgbClr val="FFFFFF"/>
                </a:solidFill>
                <a:latin typeface="+mj-lt"/>
                <a:ea typeface="+mj-ea"/>
                <a:cs typeface="+mj-cs"/>
              </a:rPr>
              <a:t>You’ve produced a table in your Shiny app, and you want to use it in a project deliverable. Now what?</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4585126" y="1477912"/>
            <a:ext cx="6780700"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0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37B9-3E0D-C722-C7D5-DD4E491483BA}"/>
              </a:ext>
            </a:extLst>
          </p:cNvPr>
          <p:cNvSpPr>
            <a:spLocks noGrp="1"/>
          </p:cNvSpPr>
          <p:nvPr>
            <p:ph type="title"/>
          </p:nvPr>
        </p:nvSpPr>
        <p:spPr/>
        <p:txBody>
          <a:bodyPr/>
          <a:lstStyle/>
          <a:p>
            <a:r>
              <a:rPr lang="en-GB" sz="4000">
                <a:cs typeface="Calibri Light"/>
              </a:rPr>
              <a:t>QC "checklist" / reference report</a:t>
            </a:r>
            <a:endParaRPr lang="en-GB" sz="4000"/>
          </a:p>
        </p:txBody>
      </p:sp>
      <p:pic>
        <p:nvPicPr>
          <p:cNvPr id="8" name="Picture 8" descr="Graphical user interface&#10;&#10;Description automatically generated">
            <a:extLst>
              <a:ext uri="{FF2B5EF4-FFF2-40B4-BE49-F238E27FC236}">
                <a16:creationId xmlns:a16="http://schemas.microsoft.com/office/drawing/2014/main" id="{B3C38098-23FA-295A-C3BA-32FB22178AEA}"/>
              </a:ext>
            </a:extLst>
          </p:cNvPr>
          <p:cNvPicPr>
            <a:picLocks noChangeAspect="1"/>
          </p:cNvPicPr>
          <p:nvPr/>
        </p:nvPicPr>
        <p:blipFill>
          <a:blip r:embed="rId3"/>
          <a:stretch>
            <a:fillRect/>
          </a:stretch>
        </p:blipFill>
        <p:spPr>
          <a:xfrm>
            <a:off x="863095" y="1413782"/>
            <a:ext cx="4155976" cy="5079093"/>
          </a:xfrm>
          <a:prstGeom prst="rect">
            <a:avLst/>
          </a:prstGeom>
        </p:spPr>
      </p:pic>
      <p:pic>
        <p:nvPicPr>
          <p:cNvPr id="9" name="Picture 9">
            <a:extLst>
              <a:ext uri="{FF2B5EF4-FFF2-40B4-BE49-F238E27FC236}">
                <a16:creationId xmlns:a16="http://schemas.microsoft.com/office/drawing/2014/main" id="{A44365D6-5BA4-A066-19F2-BEDC65EEAA08}"/>
              </a:ext>
            </a:extLst>
          </p:cNvPr>
          <p:cNvPicPr>
            <a:picLocks noChangeAspect="1"/>
          </p:cNvPicPr>
          <p:nvPr/>
        </p:nvPicPr>
        <p:blipFill>
          <a:blip r:embed="rId4"/>
          <a:stretch>
            <a:fillRect/>
          </a:stretch>
        </p:blipFill>
        <p:spPr>
          <a:xfrm>
            <a:off x="3546305" y="1410381"/>
            <a:ext cx="4558552" cy="5091720"/>
          </a:xfrm>
          <a:prstGeom prst="rect">
            <a:avLst/>
          </a:prstGeom>
        </p:spPr>
      </p:pic>
      <p:pic>
        <p:nvPicPr>
          <p:cNvPr id="10" name="Picture 10">
            <a:extLst>
              <a:ext uri="{FF2B5EF4-FFF2-40B4-BE49-F238E27FC236}">
                <a16:creationId xmlns:a16="http://schemas.microsoft.com/office/drawing/2014/main" id="{4A765F5B-645D-D878-6EC2-D798630A0A46}"/>
              </a:ext>
            </a:extLst>
          </p:cNvPr>
          <p:cNvPicPr>
            <a:picLocks noChangeAspect="1"/>
          </p:cNvPicPr>
          <p:nvPr/>
        </p:nvPicPr>
        <p:blipFill>
          <a:blip r:embed="rId5"/>
          <a:stretch>
            <a:fillRect/>
          </a:stretch>
        </p:blipFill>
        <p:spPr>
          <a:xfrm>
            <a:off x="6795142" y="1416905"/>
            <a:ext cx="4020670" cy="5075718"/>
          </a:xfrm>
          <a:prstGeom prst="rect">
            <a:avLst/>
          </a:prstGeom>
        </p:spPr>
      </p:pic>
    </p:spTree>
    <p:extLst>
      <p:ext uri="{BB962C8B-B14F-4D97-AF65-F5344CB8AC3E}">
        <p14:creationId xmlns:p14="http://schemas.microsoft.com/office/powerpoint/2010/main" val="260685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ED73-B0CD-4C8F-9B6D-77249E9D37FA}"/>
              </a:ext>
            </a:extLst>
          </p:cNvPr>
          <p:cNvSpPr>
            <a:spLocks noGrp="1"/>
          </p:cNvSpPr>
          <p:nvPr>
            <p:ph type="title"/>
          </p:nvPr>
        </p:nvSpPr>
        <p:spPr>
          <a:xfrm>
            <a:off x="838200" y="556995"/>
            <a:ext cx="10515600" cy="1133693"/>
          </a:xfrm>
        </p:spPr>
        <p:txBody>
          <a:bodyPr>
            <a:normAutofit/>
          </a:bodyPr>
          <a:lstStyle/>
          <a:p>
            <a:r>
              <a:rPr lang="en-GB" sz="4000"/>
              <a:t>What are the benefits?</a:t>
            </a:r>
          </a:p>
        </p:txBody>
      </p:sp>
      <p:graphicFrame>
        <p:nvGraphicFramePr>
          <p:cNvPr id="6" name="Content Placeholder 2">
            <a:extLst>
              <a:ext uri="{FF2B5EF4-FFF2-40B4-BE49-F238E27FC236}">
                <a16:creationId xmlns:a16="http://schemas.microsoft.com/office/drawing/2014/main" id="{530FF0CC-1E23-3D35-4434-12D628F554E8}"/>
              </a:ext>
            </a:extLst>
          </p:cNvPr>
          <p:cNvGraphicFramePr>
            <a:graphicFrameLocks noGrp="1"/>
          </p:cNvGraphicFramePr>
          <p:nvPr>
            <p:ph idx="1"/>
            <p:extLst>
              <p:ext uri="{D42A27DB-BD31-4B8C-83A1-F6EECF244321}">
                <p14:modId xmlns:p14="http://schemas.microsoft.com/office/powerpoint/2010/main" val="32727958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8105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1AE9-4176-E2C8-D9FF-2667AB120659}"/>
              </a:ext>
            </a:extLst>
          </p:cNvPr>
          <p:cNvSpPr>
            <a:spLocks noGrp="1"/>
          </p:cNvSpPr>
          <p:nvPr>
            <p:ph type="ctrTitle"/>
          </p:nvPr>
        </p:nvSpPr>
        <p:spPr/>
        <p:txBody>
          <a:bodyPr/>
          <a:lstStyle/>
          <a:p>
            <a:r>
              <a:rPr lang="en-US" sz="5400"/>
              <a:t>Thank you!</a:t>
            </a:r>
          </a:p>
        </p:txBody>
      </p:sp>
    </p:spTree>
    <p:extLst>
      <p:ext uri="{BB962C8B-B14F-4D97-AF65-F5344CB8AC3E}">
        <p14:creationId xmlns:p14="http://schemas.microsoft.com/office/powerpoint/2010/main" val="334481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kern="1200">
                <a:solidFill>
                  <a:srgbClr val="FFFFFF"/>
                </a:solidFill>
                <a:latin typeface="+mj-lt"/>
                <a:ea typeface="+mj-ea"/>
                <a:cs typeface="+mj-cs"/>
              </a:rPr>
              <a:t>If you said “Copy to clipboard and paste”…</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5330342" y="1477912"/>
            <a:ext cx="5290268"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87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kern="1200">
                <a:solidFill>
                  <a:srgbClr val="FFFFFF"/>
                </a:solidFill>
                <a:latin typeface="+mj-lt"/>
                <a:ea typeface="+mj-ea"/>
                <a:cs typeface="+mj-cs"/>
              </a:rPr>
              <a:t>Production code needs to conform to business QC processes…</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4585126" y="1477912"/>
            <a:ext cx="6780700"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32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kern="1200">
                <a:solidFill>
                  <a:srgbClr val="FFFFFF"/>
                </a:solidFill>
                <a:latin typeface="+mj-lt"/>
                <a:ea typeface="+mj-ea"/>
                <a:cs typeface="+mj-cs"/>
              </a:rPr>
              <a:t>… so how do you “validate” a Shiny app?</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4585126" y="1477912"/>
            <a:ext cx="6780700"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9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b="1" i="1" kern="1200">
                <a:solidFill>
                  <a:srgbClr val="FFFFFF"/>
                </a:solidFill>
                <a:latin typeface="+mj-lt"/>
                <a:ea typeface="+mj-ea"/>
                <a:cs typeface="+mj-cs"/>
              </a:rPr>
              <a:t>Supervised</a:t>
            </a:r>
            <a:br>
              <a:rPr lang="en-US" sz="2500" b="1" i="1" kern="1200">
                <a:solidFill>
                  <a:srgbClr val="FFFFFF"/>
                </a:solidFill>
                <a:latin typeface="+mj-lt"/>
                <a:ea typeface="+mj-ea"/>
                <a:cs typeface="+mj-cs"/>
              </a:rPr>
            </a:br>
            <a:br>
              <a:rPr lang="en-US" sz="2500" b="1" i="1" kern="1200">
                <a:solidFill>
                  <a:srgbClr val="FFFFFF"/>
                </a:solidFill>
                <a:latin typeface="+mj-lt"/>
                <a:ea typeface="+mj-ea"/>
                <a:cs typeface="+mj-cs"/>
              </a:rPr>
            </a:br>
            <a:r>
              <a:rPr lang="en-US" sz="2500" kern="1200">
                <a:solidFill>
                  <a:srgbClr val="FFFFFF"/>
                </a:solidFill>
                <a:latin typeface="+mj-lt"/>
                <a:ea typeface="+mj-ea"/>
                <a:cs typeface="+mj-cs"/>
              </a:rPr>
              <a:t>Low risk - Do we even </a:t>
            </a:r>
            <a:r>
              <a:rPr lang="en-US" sz="2500">
                <a:solidFill>
                  <a:srgbClr val="FFFFFF"/>
                </a:solidFill>
              </a:rPr>
              <a:t>bother to validate</a:t>
            </a:r>
            <a:r>
              <a:rPr lang="en-US" sz="2500" kern="1200">
                <a:solidFill>
                  <a:srgbClr val="FFFFFF"/>
                </a:solidFill>
                <a:latin typeface="+mj-lt"/>
                <a:ea typeface="+mj-ea"/>
                <a:cs typeface="+mj-cs"/>
              </a:rPr>
              <a:t> these?</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5331002" y="1477912"/>
            <a:ext cx="5288946"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095F095-93A5-2F63-B6CB-B640B07F7D8E}"/>
              </a:ext>
            </a:extLst>
          </p:cNvPr>
          <p:cNvSpPr txBox="1">
            <a:spLocks/>
          </p:cNvSpPr>
          <p:nvPr/>
        </p:nvSpPr>
        <p:spPr bwMode="gray">
          <a:xfrm>
            <a:off x="446914" y="484632"/>
            <a:ext cx="11295782" cy="551688"/>
          </a:xfrm>
          <a:prstGeom prst="rect">
            <a:avLst/>
          </a:prstGeom>
        </p:spPr>
        <p:txBody>
          <a:bodyPr vert="horz" lIns="0" tIns="45720" rIns="0" bIns="45720" rtlCol="0" anchor="t" anchorCtr="0">
            <a:noAutofit/>
          </a:bodyPr>
          <a:lstStyle>
            <a:lvl1pPr algn="l" defTabSz="914400" rtl="0" eaLnBrk="1" latinLnBrk="0" hangingPunct="1">
              <a:lnSpc>
                <a:spcPct val="85000"/>
              </a:lnSpc>
              <a:spcBef>
                <a:spcPts val="0"/>
              </a:spcBef>
              <a:buNone/>
              <a:defRPr lang="en-US" sz="2700" b="0" kern="1200" dirty="0">
                <a:solidFill>
                  <a:schemeClr val="tx1"/>
                </a:solidFill>
                <a:latin typeface="+mj-lt"/>
                <a:ea typeface="+mj-ea"/>
                <a:cs typeface="+mj-cs"/>
              </a:defRPr>
            </a:lvl1pPr>
          </a:lstStyle>
          <a:p>
            <a:r>
              <a:rPr lang="en-GB" sz="2800"/>
              <a:t>Scope of use of your Shiny app:</a:t>
            </a:r>
            <a:endParaRPr lang="en-GB"/>
          </a:p>
        </p:txBody>
      </p:sp>
    </p:spTree>
    <p:extLst>
      <p:ext uri="{BB962C8B-B14F-4D97-AF65-F5344CB8AC3E}">
        <p14:creationId xmlns:p14="http://schemas.microsoft.com/office/powerpoint/2010/main" val="164966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b="1" i="1" kern="1200">
                <a:solidFill>
                  <a:srgbClr val="FFFFFF"/>
                </a:solidFill>
                <a:latin typeface="+mj-lt"/>
                <a:ea typeface="+mj-ea"/>
                <a:cs typeface="+mj-cs"/>
              </a:rPr>
              <a:t>Unsupervised</a:t>
            </a:r>
            <a:br>
              <a:rPr lang="en-US" sz="2500" b="1" i="1" kern="1200">
                <a:solidFill>
                  <a:srgbClr val="FFFFFF"/>
                </a:solidFill>
                <a:latin typeface="+mj-lt"/>
                <a:ea typeface="+mj-ea"/>
                <a:cs typeface="+mj-cs"/>
              </a:rPr>
            </a:br>
            <a:br>
              <a:rPr lang="en-US" sz="2500" b="1" i="1" kern="1200">
                <a:solidFill>
                  <a:srgbClr val="FFFFFF"/>
                </a:solidFill>
                <a:latin typeface="+mj-lt"/>
                <a:ea typeface="+mj-ea"/>
                <a:cs typeface="+mj-cs"/>
              </a:rPr>
            </a:br>
            <a:r>
              <a:rPr lang="en-US" sz="2500" i="1" kern="1200">
                <a:solidFill>
                  <a:srgbClr val="FFFFFF"/>
                </a:solidFill>
                <a:latin typeface="+mj-lt"/>
                <a:ea typeface="+mj-ea"/>
                <a:cs typeface="+mj-cs"/>
              </a:rPr>
              <a:t>Potentially</a:t>
            </a:r>
            <a:r>
              <a:rPr lang="en-US" sz="2500" kern="1200">
                <a:solidFill>
                  <a:srgbClr val="FFFFFF"/>
                </a:solidFill>
                <a:latin typeface="+mj-lt"/>
                <a:ea typeface="+mj-ea"/>
                <a:cs typeface="+mj-cs"/>
              </a:rPr>
              <a:t> higher </a:t>
            </a:r>
            <a:r>
              <a:rPr lang="en-US" sz="2500">
                <a:solidFill>
                  <a:srgbClr val="FFFFFF"/>
                </a:solidFill>
              </a:rPr>
              <a:t>r</a:t>
            </a:r>
            <a:r>
              <a:rPr lang="en-US" sz="2500" kern="1200">
                <a:solidFill>
                  <a:srgbClr val="FFFFFF"/>
                </a:solidFill>
                <a:latin typeface="+mj-lt"/>
                <a:ea typeface="+mj-ea"/>
                <a:cs typeface="+mj-cs"/>
              </a:rPr>
              <a:t>isk - test and document functions</a:t>
            </a:r>
            <a:endParaRPr lang="en-US" sz="2500" b="1" i="1" kern="120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5331002" y="1477912"/>
            <a:ext cx="5288946"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38C7BD1-0CEE-C5C3-0318-5D174504975F}"/>
              </a:ext>
            </a:extLst>
          </p:cNvPr>
          <p:cNvSpPr txBox="1">
            <a:spLocks/>
          </p:cNvSpPr>
          <p:nvPr/>
        </p:nvSpPr>
        <p:spPr bwMode="gray">
          <a:xfrm>
            <a:off x="446914" y="484632"/>
            <a:ext cx="11295782" cy="551688"/>
          </a:xfrm>
          <a:prstGeom prst="rect">
            <a:avLst/>
          </a:prstGeom>
        </p:spPr>
        <p:txBody>
          <a:bodyPr vert="horz" lIns="0" tIns="45720" rIns="0" bIns="45720" rtlCol="0" anchor="t" anchorCtr="0">
            <a:noAutofit/>
          </a:bodyPr>
          <a:lstStyle>
            <a:lvl1pPr algn="l" defTabSz="914400" rtl="0" eaLnBrk="1" latinLnBrk="0" hangingPunct="1">
              <a:lnSpc>
                <a:spcPct val="85000"/>
              </a:lnSpc>
              <a:spcBef>
                <a:spcPts val="0"/>
              </a:spcBef>
              <a:buNone/>
              <a:defRPr lang="en-US" sz="2700" b="0" kern="1200" dirty="0">
                <a:solidFill>
                  <a:schemeClr val="tx1"/>
                </a:solidFill>
                <a:latin typeface="+mj-lt"/>
                <a:ea typeface="+mj-ea"/>
                <a:cs typeface="+mj-cs"/>
              </a:defRPr>
            </a:lvl1pPr>
          </a:lstStyle>
          <a:p>
            <a:r>
              <a:rPr lang="en-GB" sz="2800"/>
              <a:t>Scope of use of your Shiny app:</a:t>
            </a:r>
            <a:endParaRPr lang="en-GB"/>
          </a:p>
        </p:txBody>
      </p:sp>
    </p:spTree>
    <p:extLst>
      <p:ext uri="{BB962C8B-B14F-4D97-AF65-F5344CB8AC3E}">
        <p14:creationId xmlns:p14="http://schemas.microsoft.com/office/powerpoint/2010/main" val="110109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b="1" kern="1200">
                <a:solidFill>
                  <a:srgbClr val="FFFFFF"/>
                </a:solidFill>
                <a:latin typeface="+mj-lt"/>
                <a:ea typeface="+mj-ea"/>
                <a:cs typeface="+mj-cs"/>
              </a:rPr>
              <a:t>Critical for patient safety or regulatory submission</a:t>
            </a:r>
            <a:br>
              <a:rPr lang="en-US" sz="2500" b="1" kern="1200">
                <a:solidFill>
                  <a:srgbClr val="FFFFFF"/>
                </a:solidFill>
                <a:latin typeface="+mj-lt"/>
                <a:ea typeface="+mj-ea"/>
                <a:cs typeface="+mj-cs"/>
              </a:rPr>
            </a:br>
            <a:br>
              <a:rPr lang="en-US" sz="2500" b="1" kern="1200">
                <a:solidFill>
                  <a:srgbClr val="FFFFFF"/>
                </a:solidFill>
                <a:latin typeface="+mj-lt"/>
                <a:ea typeface="+mj-ea"/>
                <a:cs typeface="+mj-cs"/>
              </a:rPr>
            </a:br>
            <a:r>
              <a:rPr lang="en-US" sz="2500" b="1">
                <a:solidFill>
                  <a:srgbClr val="FFFFFF"/>
                </a:solidFill>
              </a:rPr>
              <a:t>HIGH</a:t>
            </a:r>
            <a:r>
              <a:rPr lang="en-US" sz="2500" b="1" kern="1200">
                <a:solidFill>
                  <a:srgbClr val="FFFFFF"/>
                </a:solidFill>
                <a:latin typeface="+mj-lt"/>
                <a:ea typeface="+mj-ea"/>
                <a:cs typeface="+mj-cs"/>
              </a:rPr>
              <a:t> </a:t>
            </a:r>
            <a:r>
              <a:rPr lang="en-US" sz="2500" b="1">
                <a:solidFill>
                  <a:srgbClr val="FFFFFF"/>
                </a:solidFill>
              </a:rPr>
              <a:t>risk </a:t>
            </a:r>
            <a:r>
              <a:rPr lang="en-US" sz="2500" b="1" kern="1200">
                <a:solidFill>
                  <a:srgbClr val="FFFFFF"/>
                </a:solidFill>
                <a:latin typeface="+mj-lt"/>
                <a:ea typeface="+mj-ea"/>
                <a:cs typeface="+mj-cs"/>
              </a:rPr>
              <a:t>– Full validation</a:t>
            </a:r>
            <a:endParaRPr lang="en-US" sz="2500" b="1" i="1" kern="120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5331002" y="1477912"/>
            <a:ext cx="5288946" cy="3525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D7C37EF2-4AF2-BA38-8AC8-84899DD7A1C7}"/>
              </a:ext>
            </a:extLst>
          </p:cNvPr>
          <p:cNvSpPr txBox="1">
            <a:spLocks/>
          </p:cNvSpPr>
          <p:nvPr/>
        </p:nvSpPr>
        <p:spPr bwMode="gray">
          <a:xfrm>
            <a:off x="446914" y="484632"/>
            <a:ext cx="11295782" cy="551688"/>
          </a:xfrm>
          <a:prstGeom prst="rect">
            <a:avLst/>
          </a:prstGeom>
        </p:spPr>
        <p:txBody>
          <a:bodyPr vert="horz" lIns="0" tIns="45720" rIns="0" bIns="45720" rtlCol="0" anchor="t" anchorCtr="0">
            <a:noAutofit/>
          </a:bodyPr>
          <a:lstStyle>
            <a:lvl1pPr algn="l" defTabSz="914400" rtl="0" eaLnBrk="1" latinLnBrk="0" hangingPunct="1">
              <a:lnSpc>
                <a:spcPct val="85000"/>
              </a:lnSpc>
              <a:spcBef>
                <a:spcPts val="0"/>
              </a:spcBef>
              <a:buNone/>
              <a:defRPr lang="en-US" sz="2700" b="0" kern="1200" dirty="0">
                <a:solidFill>
                  <a:schemeClr val="tx1"/>
                </a:solidFill>
                <a:latin typeface="+mj-lt"/>
                <a:ea typeface="+mj-ea"/>
                <a:cs typeface="+mj-cs"/>
              </a:defRPr>
            </a:lvl1pPr>
          </a:lstStyle>
          <a:p>
            <a:r>
              <a:rPr lang="en-GB" sz="2800"/>
              <a:t>Scope of use of your Shiny app:</a:t>
            </a:r>
            <a:endParaRPr lang="en-GB"/>
          </a:p>
        </p:txBody>
      </p:sp>
    </p:spTree>
    <p:extLst>
      <p:ext uri="{BB962C8B-B14F-4D97-AF65-F5344CB8AC3E}">
        <p14:creationId xmlns:p14="http://schemas.microsoft.com/office/powerpoint/2010/main" val="303034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01143-2049-19D6-C011-B58A4A2B06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2500" kern="1200">
                <a:solidFill>
                  <a:srgbClr val="FFFFFF"/>
                </a:solidFill>
                <a:latin typeface="+mj-lt"/>
                <a:ea typeface="+mj-ea"/>
                <a:cs typeface="+mj-cs"/>
              </a:rPr>
              <a:t>It’s hard to retrofit reproducibility in a Shiny app</a:t>
            </a:r>
          </a:p>
        </p:txBody>
      </p:sp>
      <p:pic>
        <p:nvPicPr>
          <p:cNvPr id="1026" name="Picture 2">
            <a:extLst>
              <a:ext uri="{FF2B5EF4-FFF2-40B4-BE49-F238E27FC236}">
                <a16:creationId xmlns:a16="http://schemas.microsoft.com/office/drawing/2014/main" id="{7BF9D333-C709-88BA-946E-E4400878A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096000" y="906991"/>
            <a:ext cx="3499104" cy="46678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003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PFE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95000"/>
          </a:schemeClr>
        </a:solidFill>
        <a:ln w="28575" cap="flat" cmpd="sng" algn="ctr">
          <a:noFill/>
          <a:prstDash val="solid"/>
          <a:miter lim="800000"/>
          <a:headEnd type="none" w="med" len="med"/>
          <a:tailEnd type="none" w="med" len="med"/>
        </a:ln>
        <a:effectLst/>
      </a:spPr>
      <a:bodyPr vert="horz" wrap="square" lIns="91429" tIns="45715" rIns="91429" bIns="45715" numCol="1" rtlCol="0" anchor="ctr" anchorCtr="0" compatLnSpc="1">
        <a:prstTxWarp prst="textNoShape">
          <a:avLst/>
        </a:prstTxWarp>
        <a:noAutofit/>
      </a:bodyPr>
      <a:lstStyle>
        <a:defPPr algn="ctr" fontAlgn="base">
          <a:lnSpc>
            <a:spcPct val="90000"/>
          </a:lnSpc>
          <a:spcAft>
            <a:spcPct val="0"/>
          </a:spcAft>
          <a:buClr>
            <a:schemeClr val="accent2"/>
          </a:buClr>
          <a:buSzPct val="90000"/>
          <a:defRPr b="1" dirty="0">
            <a:solidFill>
              <a:schemeClr val="accent1"/>
            </a:solidFill>
            <a:latin typeface="+mj-lt"/>
          </a:defRPr>
        </a:defPPr>
      </a:lstStyle>
    </a:spDef>
    <a:lnDef>
      <a:spPr bwMode="gray">
        <a:noFill/>
        <a:ln w="12700" cap="rnd">
          <a:solidFill>
            <a:schemeClr val="bg1">
              <a:lumMod val="75000"/>
            </a:schemeClr>
          </a:solidFill>
          <a:prstDash val="solid"/>
          <a:round/>
          <a:headEnd/>
          <a:tailEnd/>
        </a:ln>
        <a:effectLst/>
      </a:spPr>
      <a:bodyPr/>
      <a:lstStyle/>
    </a:lnDef>
    <a:txDef>
      <a:spPr bwMode="gray"/>
      <a:bodyPr wrap="square" lIns="45720" tIns="45720" rIns="45720" bIns="45720" rtlCol="0">
        <a:noAutofit/>
      </a:bodyPr>
      <a:lstStyle>
        <a:defPPr marL="171450" indent="-171450" algn="l">
          <a:lnSpc>
            <a:spcPct val="90000"/>
          </a:lnSpc>
          <a:spcBef>
            <a:spcPts val="1000"/>
          </a:spcBef>
          <a:buFont typeface="Arial" panose="020B0604020202020204" pitchFamily="34" charset="0"/>
          <a:buChar char="•"/>
          <a:defRPr sz="1600" dirty="0" err="1" smtClean="0"/>
        </a:defPPr>
      </a:lstStyle>
    </a:txDef>
  </a:objectDefaults>
  <a:extraClrSchemeLst/>
  <a:extLst>
    <a:ext uri="{05A4C25C-085E-4340-85A3-A5531E510DB2}">
      <thm15:themeFamily xmlns:thm15="http://schemas.microsoft.com/office/thememl/2012/main" name="P113901_Pfizwer PowerPoint Template_Logo_Confidential_16x9_011421_1230am.pptx" id="{E16796BA-4DED-40F6-9D93-A6103AA552F4}" vid="{4EBAB7F6-64B5-416D-A518-BA6D9B2F23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ee8b251-ff46-4115-a2e9-4061751933d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EA4520A2E34442948632880565FC89" ma:contentTypeVersion="16" ma:contentTypeDescription="Create a new document." ma:contentTypeScope="" ma:versionID="5f5247454a91c465b2cb217af512aba4">
  <xsd:schema xmlns:xsd="http://www.w3.org/2001/XMLSchema" xmlns:xs="http://www.w3.org/2001/XMLSchema" xmlns:p="http://schemas.microsoft.com/office/2006/metadata/properties" xmlns:ns3="21186515-b0a7-4fca-ba78-fdbebf5284aa" xmlns:ns4="eee8b251-ff46-4115-a2e9-4061751933d7" targetNamespace="http://schemas.microsoft.com/office/2006/metadata/properties" ma:root="true" ma:fieldsID="6e8be2792dd6fbe09589a65e8c902844" ns3:_="" ns4:_="">
    <xsd:import namespace="21186515-b0a7-4fca-ba78-fdbebf5284aa"/>
    <xsd:import namespace="eee8b251-ff46-4115-a2e9-4061751933d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element ref="ns4:MediaServiceLocation" minOccurs="0"/>
                <xsd:element ref="ns4:MediaLengthInSecond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86515-b0a7-4fca-ba78-fdbebf5284a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8b251-ff46-4115-a2e9-4061751933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12476D-91C1-4025-A1B0-394779CC12CA}">
  <ds:schemaRefs>
    <ds:schemaRef ds:uri="http://schemas.microsoft.com/sharepoint/v3/contenttype/forms"/>
  </ds:schemaRefs>
</ds:datastoreItem>
</file>

<file path=customXml/itemProps2.xml><?xml version="1.0" encoding="utf-8"?>
<ds:datastoreItem xmlns:ds="http://schemas.openxmlformats.org/officeDocument/2006/customXml" ds:itemID="{D640634C-603F-4625-9FE4-8EE888F6682F}">
  <ds:schemaRefs>
    <ds:schemaRef ds:uri="eee8b251-ff46-4115-a2e9-4061751933d7"/>
    <ds:schemaRef ds:uri="http://schemas.microsoft.com/office/2006/metadata/propertie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21186515-b0a7-4fca-ba78-fdbebf5284aa"/>
    <ds:schemaRef ds:uri="http://www.w3.org/XML/1998/namespace"/>
  </ds:schemaRefs>
</ds:datastoreItem>
</file>

<file path=customXml/itemProps3.xml><?xml version="1.0" encoding="utf-8"?>
<ds:datastoreItem xmlns:ds="http://schemas.openxmlformats.org/officeDocument/2006/customXml" ds:itemID="{81222E81-92E6-496A-AC49-18D511A9A050}">
  <ds:schemaRefs>
    <ds:schemaRef ds:uri="21186515-b0a7-4fca-ba78-fdbebf5284aa"/>
    <ds:schemaRef ds:uri="eee8b251-ff46-4115-a2e9-4061751933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1067</Words>
  <Application>Microsoft Office PowerPoint</Application>
  <PresentationFormat>Widescreen</PresentationFormat>
  <Paragraphs>87</Paragraphs>
  <Slides>22</Slides>
  <Notes>11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Arial Narrow</vt:lpstr>
      <vt:lpstr>Calibri</vt:lpstr>
      <vt:lpstr>system-ui</vt:lpstr>
      <vt:lpstr>1_Office Theme</vt:lpstr>
      <vt:lpstr>Good Practices for Creating Reproducible Content from Shiny Apps</vt:lpstr>
      <vt:lpstr>You’ve produced a table in your Shiny app, and you want to use it in a project deliverable. Now what?</vt:lpstr>
      <vt:lpstr>If you said “Copy to clipboard and paste”…</vt:lpstr>
      <vt:lpstr>Production code needs to conform to business QC processes…</vt:lpstr>
      <vt:lpstr>… so how do you “validate” a Shiny app?</vt:lpstr>
      <vt:lpstr>Supervised  Low risk - Do we even bother to validate these?</vt:lpstr>
      <vt:lpstr>Unsupervised  Potentially higher risk - test and document functions</vt:lpstr>
      <vt:lpstr>Critical for patient safety or regulatory submission  HIGH risk – Full validation</vt:lpstr>
      <vt:lpstr>It’s hard to retrofit reproducibility in a Shiny app</vt:lpstr>
      <vt:lpstr>Is your Production environment the same as your Shiny server environment?</vt:lpstr>
      <vt:lpstr>How do you capture and “replay” the user choices / selections?</vt:lpstr>
      <vt:lpstr>Demo</vt:lpstr>
      <vt:lpstr>PowerPoint Presentation</vt:lpstr>
      <vt:lpstr>Use R Functions for the Shiny App</vt:lpstr>
      <vt:lpstr>Externalise the user inputs</vt:lpstr>
      <vt:lpstr>Capture exports</vt:lpstr>
      <vt:lpstr>Write a template script</vt:lpstr>
      <vt:lpstr>Template</vt:lpstr>
      <vt:lpstr>Use your preferred production environment </vt:lpstr>
      <vt:lpstr>QC "checklist" / reference report</vt:lpstr>
      <vt:lpstr>What are the 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Mike</dc:creator>
  <cp:lastModifiedBy>Parmar, Sam</cp:lastModifiedBy>
  <cp:revision>1</cp:revision>
  <dcterms:created xsi:type="dcterms:W3CDTF">2023-06-08T10:52:19Z</dcterms:created>
  <dcterms:modified xsi:type="dcterms:W3CDTF">2023-10-24T13:30:51Z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0x010100D1EA4520A2E34442948632880565FC89</vt:lpwstr>
  </property>
  <property fmtid="{D5CDD505-2E9C-101B-9397-08002B2CF9AE}" pid="3" name="MSIP_Label_68f72598-90ab-4748-9618-88402b5e95d2_Enabled">
    <vt:lpwstr>true</vt:lpwstr>
  </property>
  <property fmtid="{D5CDD505-2E9C-101B-9397-08002B2CF9AE}" pid="4" name="MSIP_Label_68f72598-90ab-4748-9618-88402b5e95d2_SetDate">
    <vt:lpwstr>2023-08-22T10:23:31Z</vt:lpwstr>
  </property>
  <property fmtid="{D5CDD505-2E9C-101B-9397-08002B2CF9AE}" pid="5" name="MSIP_Label_68f72598-90ab-4748-9618-88402b5e95d2_Method">
    <vt:lpwstr>Privileged</vt:lpwstr>
  </property>
  <property fmtid="{D5CDD505-2E9C-101B-9397-08002B2CF9AE}" pid="6" name="MSIP_Label_68f72598-90ab-4748-9618-88402b5e95d2_Name">
    <vt:lpwstr>68f72598-90ab-4748-9618-88402b5e95d2</vt:lpwstr>
  </property>
  <property fmtid="{D5CDD505-2E9C-101B-9397-08002B2CF9AE}" pid="7" name="MSIP_Label_68f72598-90ab-4748-9618-88402b5e95d2_SiteId">
    <vt:lpwstr>7a916015-20ae-4ad1-9170-eefd915e9272</vt:lpwstr>
  </property>
  <property fmtid="{D5CDD505-2E9C-101B-9397-08002B2CF9AE}" pid="8" name="MSIP_Label_68f72598-90ab-4748-9618-88402b5e95d2_ActionId">
    <vt:lpwstr>4ff397c9-6cb2-4443-81aa-0c3fc2f277cd</vt:lpwstr>
  </property>
  <property fmtid="{D5CDD505-2E9C-101B-9397-08002B2CF9AE}" pid="9" name="MSIP_Label_68f72598-90ab-4748-9618-88402b5e95d2_ContentBits">
    <vt:lpwstr>0</vt:lpwstr>
  </property>
</Properties>
</file>