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02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 Wang" userId="8371e7e4-dd43-45c9-8ef7-26dedf34f257" providerId="ADAL" clId="{CFFE68AF-6DED-470D-BB56-40E8F4031D45}"/>
    <pc:docChg chg="undo custSel modSld">
      <pc:chgData name="Ya Wang" userId="8371e7e4-dd43-45c9-8ef7-26dedf34f257" providerId="ADAL" clId="{CFFE68AF-6DED-470D-BB56-40E8F4031D45}" dt="2023-10-23T21:43:02.962" v="245" actId="20577"/>
      <pc:docMkLst>
        <pc:docMk/>
      </pc:docMkLst>
      <pc:sldChg chg="addSp delSp modSp mod">
        <pc:chgData name="Ya Wang" userId="8371e7e4-dd43-45c9-8ef7-26dedf34f257" providerId="ADAL" clId="{CFFE68AF-6DED-470D-BB56-40E8F4031D45}" dt="2023-10-13T16:37:29.499" v="33"/>
        <pc:sldMkLst>
          <pc:docMk/>
          <pc:sldMk cId="0" sldId="256"/>
        </pc:sldMkLst>
        <pc:spChg chg="mod">
          <ac:chgData name="Ya Wang" userId="8371e7e4-dd43-45c9-8ef7-26dedf34f257" providerId="ADAL" clId="{CFFE68AF-6DED-470D-BB56-40E8F4031D45}" dt="2023-10-13T16:32:31.098" v="8" actId="27636"/>
          <ac:spMkLst>
            <pc:docMk/>
            <pc:sldMk cId="0" sldId="256"/>
            <ac:spMk id="2" creationId="{00000000-0000-0000-0000-000000000000}"/>
          </ac:spMkLst>
        </pc:spChg>
        <pc:spChg chg="add">
          <ac:chgData name="Ya Wang" userId="8371e7e4-dd43-45c9-8ef7-26dedf34f257" providerId="ADAL" clId="{CFFE68AF-6DED-470D-BB56-40E8F4031D45}" dt="2023-10-13T16:37:28.813" v="32"/>
          <ac:spMkLst>
            <pc:docMk/>
            <pc:sldMk cId="0" sldId="256"/>
            <ac:spMk id="4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56"/>
            <ac:spMk id="5" creationId="{B8F6D36C-26D6-27D9-A17B-A097D0631F0B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56"/>
            <ac:spMk id="6" creationId="{E191D9D2-33E3-445A-F681-1225717ADE90}"/>
          </ac:spMkLst>
        </pc:spChg>
        <pc:spChg chg="del">
          <ac:chgData name="Ya Wang" userId="8371e7e4-dd43-45c9-8ef7-26dedf34f257" providerId="ADAL" clId="{CFFE68AF-6DED-470D-BB56-40E8F4031D45}" dt="2023-10-13T16:37:29.499" v="33"/>
          <ac:spMkLst>
            <pc:docMk/>
            <pc:sldMk cId="0" sldId="256"/>
            <ac:spMk id="7" creationId="{780329D0-BC90-9DC7-655A-8F1EDF0113CA}"/>
          </ac:spMkLst>
        </pc:spChg>
      </pc:sldChg>
      <pc:sldChg chg="delSp">
        <pc:chgData name="Ya Wang" userId="8371e7e4-dd43-45c9-8ef7-26dedf34f257" providerId="ADAL" clId="{CFFE68AF-6DED-470D-BB56-40E8F4031D45}" dt="2023-10-13T16:37:28.813" v="32"/>
        <pc:sldMkLst>
          <pc:docMk/>
          <pc:sldMk cId="0" sldId="257"/>
        </pc:sldMkLst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57"/>
            <ac:spMk id="4" creationId="{C376D173-36C0-DD79-7ACF-E0EC6FDBA811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57"/>
            <ac:spMk id="5" creationId="{2ABED207-1D7E-8B9F-F834-7551FA6EAA3B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57"/>
            <ac:spMk id="6" creationId="{9774B1CF-7F23-99AD-C19A-D1F8193824F2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57"/>
            <ac:spMk id="7" creationId="{F7C18981-B25C-FB72-233E-C7E34F10C1D1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57"/>
            <ac:spMk id="8" creationId="{06BB6587-3EDE-824E-C36C-DFE5BEE9E48B}"/>
          </ac:spMkLst>
        </pc:spChg>
      </pc:sldChg>
      <pc:sldChg chg="delSp">
        <pc:chgData name="Ya Wang" userId="8371e7e4-dd43-45c9-8ef7-26dedf34f257" providerId="ADAL" clId="{CFFE68AF-6DED-470D-BB56-40E8F4031D45}" dt="2023-10-13T16:37:28.813" v="32"/>
        <pc:sldMkLst>
          <pc:docMk/>
          <pc:sldMk cId="0" sldId="258"/>
        </pc:sldMkLst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58"/>
            <ac:spMk id="3" creationId="{4F41BCD2-7AB5-E2DA-2D53-B28AA156F1EB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58"/>
            <ac:spMk id="4" creationId="{E627F441-EF99-294D-DF93-74882E143D33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58"/>
            <ac:spMk id="5" creationId="{6DAF1822-47AF-82C2-B2D8-A2A3EBB490EB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58"/>
            <ac:spMk id="6" creationId="{A7B3298E-C703-6DDA-6E1F-7F88F21A371A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58"/>
            <ac:spMk id="7" creationId="{D4C2BF81-AD16-E24B-64CC-D7AB9E31767C}"/>
          </ac:spMkLst>
        </pc:spChg>
      </pc:sldChg>
      <pc:sldChg chg="delSp modSp mod">
        <pc:chgData name="Ya Wang" userId="8371e7e4-dd43-45c9-8ef7-26dedf34f257" providerId="ADAL" clId="{CFFE68AF-6DED-470D-BB56-40E8F4031D45}" dt="2023-10-23T21:43:02.962" v="245" actId="20577"/>
        <pc:sldMkLst>
          <pc:docMk/>
          <pc:sldMk cId="0" sldId="259"/>
        </pc:sldMkLst>
        <pc:spChg chg="mod">
          <ac:chgData name="Ya Wang" userId="8371e7e4-dd43-45c9-8ef7-26dedf34f257" providerId="ADAL" clId="{CFFE68AF-6DED-470D-BB56-40E8F4031D45}" dt="2023-10-13T16:41:18.912" v="35" actId="1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Ya Wang" userId="8371e7e4-dd43-45c9-8ef7-26dedf34f257" providerId="ADAL" clId="{CFFE68AF-6DED-470D-BB56-40E8F4031D45}" dt="2023-10-23T21:43:02.962" v="245" actId="20577"/>
          <ac:spMkLst>
            <pc:docMk/>
            <pc:sldMk cId="0" sldId="259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59"/>
            <ac:spMk id="5" creationId="{CB892CDC-D11E-E845-A43C-943B536A6CC8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59"/>
            <ac:spMk id="6" creationId="{5E935E7F-1178-793A-358A-4A3060178604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59"/>
            <ac:spMk id="7" creationId="{DF58BD02-754C-DEEA-712B-6BEFF2E0F814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59"/>
            <ac:spMk id="8" creationId="{E5E3A06A-34E2-4A07-D13C-93190B30339A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59"/>
            <ac:spMk id="9" creationId="{5A5DBDC2-5981-9C2F-2F2F-18C593D80F43}"/>
          </ac:spMkLst>
        </pc:spChg>
        <pc:picChg chg="mod">
          <ac:chgData name="Ya Wang" userId="8371e7e4-dd43-45c9-8ef7-26dedf34f257" providerId="ADAL" clId="{CFFE68AF-6DED-470D-BB56-40E8F4031D45}" dt="2023-10-13T16:36:14.007" v="30" actId="1076"/>
          <ac:picMkLst>
            <pc:docMk/>
            <pc:sldMk cId="0" sldId="259"/>
            <ac:picMk id="4" creationId="{00000000-0000-0000-0000-000000000000}"/>
          </ac:picMkLst>
        </pc:picChg>
      </pc:sldChg>
      <pc:sldChg chg="delSp">
        <pc:chgData name="Ya Wang" userId="8371e7e4-dd43-45c9-8ef7-26dedf34f257" providerId="ADAL" clId="{CFFE68AF-6DED-470D-BB56-40E8F4031D45}" dt="2023-10-13T16:37:28.813" v="32"/>
        <pc:sldMkLst>
          <pc:docMk/>
          <pc:sldMk cId="0" sldId="260"/>
        </pc:sldMkLst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0"/>
            <ac:spMk id="4" creationId="{C5E02999-D566-2DF1-B737-19351DBDAAE5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0"/>
            <ac:spMk id="5" creationId="{7E634E50-71E9-67BB-54C1-66A080C16C98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0"/>
            <ac:spMk id="6" creationId="{BFF3AFBF-084B-D30F-45ED-E8A34F019147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0"/>
            <ac:spMk id="7" creationId="{47D81483-B343-ACE7-9FB7-3BEBF542BB35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0"/>
            <ac:spMk id="8" creationId="{AF42AE45-6515-96E1-DDF7-38A5F085AA24}"/>
          </ac:spMkLst>
        </pc:spChg>
      </pc:sldChg>
      <pc:sldChg chg="delSp modSp mod">
        <pc:chgData name="Ya Wang" userId="8371e7e4-dd43-45c9-8ef7-26dedf34f257" providerId="ADAL" clId="{CFFE68AF-6DED-470D-BB56-40E8F4031D45}" dt="2023-10-13T16:50:37.797" v="96" actId="255"/>
        <pc:sldMkLst>
          <pc:docMk/>
          <pc:sldMk cId="0" sldId="261"/>
        </pc:sldMkLst>
        <pc:spChg chg="mod">
          <ac:chgData name="Ya Wang" userId="8371e7e4-dd43-45c9-8ef7-26dedf34f257" providerId="ADAL" clId="{CFFE68AF-6DED-470D-BB56-40E8F4031D45}" dt="2023-10-13T16:50:37.797" v="96" actId="255"/>
          <ac:spMkLst>
            <pc:docMk/>
            <pc:sldMk cId="0" sldId="261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1"/>
            <ac:spMk id="4" creationId="{99389026-AD01-3256-9996-9D4B32AD236D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1"/>
            <ac:spMk id="5" creationId="{8F19471B-0362-021E-6643-79E04CB4BD7D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1"/>
            <ac:spMk id="6" creationId="{B96E355C-6FAA-2FF6-7A3A-248A6B960CCD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1"/>
            <ac:spMk id="7" creationId="{D6F29744-D722-0B17-50F0-41984E115571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1"/>
            <ac:spMk id="8" creationId="{ED039C33-813C-2BC9-14D3-4AFE5532FC05}"/>
          </ac:spMkLst>
        </pc:spChg>
      </pc:sldChg>
      <pc:sldChg chg="delSp modSp mod modAnim">
        <pc:chgData name="Ya Wang" userId="8371e7e4-dd43-45c9-8ef7-26dedf34f257" providerId="ADAL" clId="{CFFE68AF-6DED-470D-BB56-40E8F4031D45}" dt="2023-10-23T17:12:41.365" v="102" actId="20577"/>
        <pc:sldMkLst>
          <pc:docMk/>
          <pc:sldMk cId="0" sldId="262"/>
        </pc:sldMkLst>
        <pc:spChg chg="mod">
          <ac:chgData name="Ya Wang" userId="8371e7e4-dd43-45c9-8ef7-26dedf34f257" providerId="ADAL" clId="{CFFE68AF-6DED-470D-BB56-40E8F4031D45}" dt="2023-10-23T17:12:41.365" v="102" actId="20577"/>
          <ac:spMkLst>
            <pc:docMk/>
            <pc:sldMk cId="0" sldId="262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2"/>
            <ac:spMk id="4" creationId="{F12CA283-C286-B5CD-8F8C-CE474A70192A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2"/>
            <ac:spMk id="5" creationId="{D93AB472-8AC9-F7C7-00A4-4E6C482C6B3D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2"/>
            <ac:spMk id="6" creationId="{762CF0B3-CD1C-41B3-4047-9B3236C2EF0D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2"/>
            <ac:spMk id="7" creationId="{325E4324-F265-E9DB-0E0C-2C5A6F44DC8F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2"/>
            <ac:spMk id="8" creationId="{4ED78332-4705-5837-A724-E1F14936599C}"/>
          </ac:spMkLst>
        </pc:spChg>
      </pc:sldChg>
      <pc:sldChg chg="delSp modSp mod">
        <pc:chgData name="Ya Wang" userId="8371e7e4-dd43-45c9-8ef7-26dedf34f257" providerId="ADAL" clId="{CFFE68AF-6DED-470D-BB56-40E8F4031D45}" dt="2023-10-23T17:14:42.319" v="113" actId="404"/>
        <pc:sldMkLst>
          <pc:docMk/>
          <pc:sldMk cId="0" sldId="263"/>
        </pc:sldMkLst>
        <pc:spChg chg="mod">
          <ac:chgData name="Ya Wang" userId="8371e7e4-dd43-45c9-8ef7-26dedf34f257" providerId="ADAL" clId="{CFFE68AF-6DED-470D-BB56-40E8F4031D45}" dt="2023-10-23T17:14:42.319" v="113" actId="404"/>
          <ac:spMkLst>
            <pc:docMk/>
            <pc:sldMk cId="0" sldId="263"/>
            <ac:spMk id="2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3"/>
            <ac:spMk id="3" creationId="{59D95D6A-211A-323A-EED4-3B7D82B59D42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3"/>
            <ac:spMk id="4" creationId="{9CC2CDD2-2193-EFD9-BD3E-6C085447F518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3"/>
            <ac:spMk id="5" creationId="{E7403E68-FF42-D7BE-05D3-48E561752008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3"/>
            <ac:spMk id="6" creationId="{2FA8A67A-B945-CA2C-9A89-2EFC988A077C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3"/>
            <ac:spMk id="7" creationId="{269E9B39-629E-2C05-567A-8C92B73E68C5}"/>
          </ac:spMkLst>
        </pc:spChg>
      </pc:sldChg>
      <pc:sldChg chg="delSp modSp mod">
        <pc:chgData name="Ya Wang" userId="8371e7e4-dd43-45c9-8ef7-26dedf34f257" providerId="ADAL" clId="{CFFE68AF-6DED-470D-BB56-40E8F4031D45}" dt="2023-10-13T16:46:07.608" v="63" actId="27636"/>
        <pc:sldMkLst>
          <pc:docMk/>
          <pc:sldMk cId="0" sldId="264"/>
        </pc:sldMkLst>
        <pc:spChg chg="mod">
          <ac:chgData name="Ya Wang" userId="8371e7e4-dd43-45c9-8ef7-26dedf34f257" providerId="ADAL" clId="{CFFE68AF-6DED-470D-BB56-40E8F4031D45}" dt="2023-10-13T16:46:07.608" v="63" actId="27636"/>
          <ac:spMkLst>
            <pc:docMk/>
            <pc:sldMk cId="0" sldId="264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4"/>
            <ac:spMk id="4" creationId="{F97880D2-E73F-4A0C-C909-2291DD265B1C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4"/>
            <ac:spMk id="5" creationId="{5CFE4112-8835-95FB-551A-6221C5F1D0CF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4"/>
            <ac:spMk id="6" creationId="{BE1630F6-119E-25AA-1BD7-384D6A5886A7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4"/>
            <ac:spMk id="7" creationId="{FCE0B65A-8C32-CAC7-5578-AA456AD208F3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4"/>
            <ac:spMk id="8" creationId="{155A3ADD-9B34-ADA8-0DCC-F8F6DC199233}"/>
          </ac:spMkLst>
        </pc:spChg>
      </pc:sldChg>
      <pc:sldChg chg="delSp modSp">
        <pc:chgData name="Ya Wang" userId="8371e7e4-dd43-45c9-8ef7-26dedf34f257" providerId="ADAL" clId="{CFFE68AF-6DED-470D-BB56-40E8F4031D45}" dt="2023-10-13T16:46:23.948" v="64" actId="255"/>
        <pc:sldMkLst>
          <pc:docMk/>
          <pc:sldMk cId="0" sldId="265"/>
        </pc:sldMkLst>
        <pc:spChg chg="mod">
          <ac:chgData name="Ya Wang" userId="8371e7e4-dd43-45c9-8ef7-26dedf34f257" providerId="ADAL" clId="{CFFE68AF-6DED-470D-BB56-40E8F4031D45}" dt="2023-10-13T16:46:23.948" v="64" actId="255"/>
          <ac:spMkLst>
            <pc:docMk/>
            <pc:sldMk cId="0" sldId="265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5"/>
            <ac:spMk id="4" creationId="{1461895C-AC6C-1EAA-EF6E-1F18107E548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5"/>
            <ac:spMk id="5" creationId="{AC76EB25-0312-34BD-5690-C4D59A1A9F9C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5"/>
            <ac:spMk id="6" creationId="{C35872D8-F4D2-35F0-C553-CD5397060E0C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5"/>
            <ac:spMk id="7" creationId="{B2E74B3B-FA4F-DFB3-8610-C7ADC1DC6C18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5"/>
            <ac:spMk id="8" creationId="{10EBF78B-0F37-CC09-0494-731D0E93B9BA}"/>
          </ac:spMkLst>
        </pc:spChg>
      </pc:sldChg>
      <pc:sldChg chg="delSp modSp mod">
        <pc:chgData name="Ya Wang" userId="8371e7e4-dd43-45c9-8ef7-26dedf34f257" providerId="ADAL" clId="{CFFE68AF-6DED-470D-BB56-40E8F4031D45}" dt="2023-10-13T16:47:07.281" v="73" actId="27636"/>
        <pc:sldMkLst>
          <pc:docMk/>
          <pc:sldMk cId="0" sldId="266"/>
        </pc:sldMkLst>
        <pc:spChg chg="mod">
          <ac:chgData name="Ya Wang" userId="8371e7e4-dd43-45c9-8ef7-26dedf34f257" providerId="ADAL" clId="{CFFE68AF-6DED-470D-BB56-40E8F4031D45}" dt="2023-10-13T16:47:07.281" v="73" actId="27636"/>
          <ac:spMkLst>
            <pc:docMk/>
            <pc:sldMk cId="0" sldId="266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6"/>
            <ac:spMk id="4" creationId="{E1E282BF-0E76-569B-3F9E-134471C247C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6"/>
            <ac:spMk id="5" creationId="{F37A3CA7-6380-904D-249C-6AEC11F588EA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6"/>
            <ac:spMk id="6" creationId="{7715EAC5-5695-766F-DEF3-754D6AD42EB5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6"/>
            <ac:spMk id="7" creationId="{51B382DB-CA9F-C0CE-9991-8552451CBFC7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6"/>
            <ac:spMk id="8" creationId="{17214784-32DC-29F1-3C3D-CE8C7A5A3074}"/>
          </ac:spMkLst>
        </pc:spChg>
      </pc:sldChg>
      <pc:sldChg chg="delSp modSp mod">
        <pc:chgData name="Ya Wang" userId="8371e7e4-dd43-45c9-8ef7-26dedf34f257" providerId="ADAL" clId="{CFFE68AF-6DED-470D-BB56-40E8F4031D45}" dt="2023-10-13T16:47:47.830" v="78" actId="255"/>
        <pc:sldMkLst>
          <pc:docMk/>
          <pc:sldMk cId="0" sldId="267"/>
        </pc:sldMkLst>
        <pc:spChg chg="mod">
          <ac:chgData name="Ya Wang" userId="8371e7e4-dd43-45c9-8ef7-26dedf34f257" providerId="ADAL" clId="{CFFE68AF-6DED-470D-BB56-40E8F4031D45}" dt="2023-10-13T16:47:47.830" v="78" actId="255"/>
          <ac:spMkLst>
            <pc:docMk/>
            <pc:sldMk cId="0" sldId="267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7"/>
            <ac:spMk id="4" creationId="{7BEBB12D-E4DD-28EE-BE24-36E4E3877374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7"/>
            <ac:spMk id="5" creationId="{717ABB62-EBDF-2C5A-CB6C-207D569BFDCD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7"/>
            <ac:spMk id="6" creationId="{664AABD6-2BFF-A377-7F35-CD20743FA645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7"/>
            <ac:spMk id="7" creationId="{5DC380F9-8A75-BC17-20B7-BF91FA5A84EC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7"/>
            <ac:spMk id="8" creationId="{D77A5225-CD30-E5B4-AF80-DE7E37C7F2AF}"/>
          </ac:spMkLst>
        </pc:spChg>
      </pc:sldChg>
      <pc:sldChg chg="delSp modSp mod">
        <pc:chgData name="Ya Wang" userId="8371e7e4-dd43-45c9-8ef7-26dedf34f257" providerId="ADAL" clId="{CFFE68AF-6DED-470D-BB56-40E8F4031D45}" dt="2023-10-13T16:49:02.137" v="90" actId="403"/>
        <pc:sldMkLst>
          <pc:docMk/>
          <pc:sldMk cId="0" sldId="268"/>
        </pc:sldMkLst>
        <pc:spChg chg="mod">
          <ac:chgData name="Ya Wang" userId="8371e7e4-dd43-45c9-8ef7-26dedf34f257" providerId="ADAL" clId="{CFFE68AF-6DED-470D-BB56-40E8F4031D45}" dt="2023-10-13T16:49:02.137" v="90" actId="403"/>
          <ac:spMkLst>
            <pc:docMk/>
            <pc:sldMk cId="0" sldId="268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8"/>
            <ac:spMk id="4" creationId="{34B2674A-A00D-A1A5-7934-DB091F13C85D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8"/>
            <ac:spMk id="5" creationId="{C4F5BA21-2737-B75A-EBEC-94D1BB6034D2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8"/>
            <ac:spMk id="6" creationId="{CA33A87B-BD71-FA8A-9A2A-0A83CA620A41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8"/>
            <ac:spMk id="7" creationId="{CC0A5975-06CF-15A0-AC70-BE74846EDB3E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8"/>
            <ac:spMk id="8" creationId="{2B981C25-3F7A-FB40-9DFB-13F469C737B8}"/>
          </ac:spMkLst>
        </pc:spChg>
      </pc:sldChg>
      <pc:sldChg chg="delSp modSp">
        <pc:chgData name="Ya Wang" userId="8371e7e4-dd43-45c9-8ef7-26dedf34f257" providerId="ADAL" clId="{CFFE68AF-6DED-470D-BB56-40E8F4031D45}" dt="2023-10-13T16:49:31.544" v="93" actId="255"/>
        <pc:sldMkLst>
          <pc:docMk/>
          <pc:sldMk cId="0" sldId="269"/>
        </pc:sldMkLst>
        <pc:spChg chg="mod">
          <ac:chgData name="Ya Wang" userId="8371e7e4-dd43-45c9-8ef7-26dedf34f257" providerId="ADAL" clId="{CFFE68AF-6DED-470D-BB56-40E8F4031D45}" dt="2023-10-13T16:49:31.544" v="93" actId="255"/>
          <ac:spMkLst>
            <pc:docMk/>
            <pc:sldMk cId="0" sldId="269"/>
            <ac:spMk id="3" creationId="{00000000-0000-0000-0000-000000000000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9"/>
            <ac:spMk id="4" creationId="{0E271B1E-BAFA-EE03-3A6B-240798BC005A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69"/>
            <ac:spMk id="5" creationId="{DF7CCF3E-A50A-B718-098C-2E22BA847DF8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9"/>
            <ac:spMk id="6" creationId="{796A3928-71DD-FC27-5298-BB2E9F85E346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69"/>
            <ac:spMk id="7" creationId="{9026B351-C07D-4AAC-358B-B2C3976A1C6F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69"/>
            <ac:spMk id="8" creationId="{65A6BCDA-8D24-3482-089F-D820E5C34E68}"/>
          </ac:spMkLst>
        </pc:spChg>
      </pc:sldChg>
      <pc:sldChg chg="addSp delSp modSp mod">
        <pc:chgData name="Ya Wang" userId="8371e7e4-dd43-45c9-8ef7-26dedf34f257" providerId="ADAL" clId="{CFFE68AF-6DED-470D-BB56-40E8F4031D45}" dt="2023-10-23T17:39:31.480" v="244" actId="1076"/>
        <pc:sldMkLst>
          <pc:docMk/>
          <pc:sldMk cId="0" sldId="270"/>
        </pc:sldMkLst>
        <pc:spChg chg="add mod">
          <ac:chgData name="Ya Wang" userId="8371e7e4-dd43-45c9-8ef7-26dedf34f257" providerId="ADAL" clId="{CFFE68AF-6DED-470D-BB56-40E8F4031D45}" dt="2023-10-23T17:39:31.480" v="244" actId="1076"/>
          <ac:spMkLst>
            <pc:docMk/>
            <pc:sldMk cId="0" sldId="270"/>
            <ac:spMk id="3" creationId="{99E13536-B274-194E-27AC-702D5F4971C9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70"/>
            <ac:spMk id="3" creationId="{F0E2D3FB-A9A3-B13F-2D39-174CCAF5D7AC}"/>
          </ac:spMkLst>
        </pc:spChg>
        <pc:spChg chg="del">
          <ac:chgData name="Ya Wang" userId="8371e7e4-dd43-45c9-8ef7-26dedf34f257" providerId="ADAL" clId="{CFFE68AF-6DED-470D-BB56-40E8F4031D45}" dt="2023-10-13T16:34:09.705" v="18"/>
          <ac:spMkLst>
            <pc:docMk/>
            <pc:sldMk cId="0" sldId="270"/>
            <ac:spMk id="4" creationId="{6FC6292B-6768-8C37-EE38-7ED644B7E59B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70"/>
            <ac:spMk id="5" creationId="{96EC665A-7CB4-0369-9667-12A1B5C46E8D}"/>
          </ac:spMkLst>
        </pc:spChg>
        <pc:spChg chg="del">
          <ac:chgData name="Ya Wang" userId="8371e7e4-dd43-45c9-8ef7-26dedf34f257" providerId="ADAL" clId="{CFFE68AF-6DED-470D-BB56-40E8F4031D45}" dt="2023-10-13T16:37:03.050" v="31"/>
          <ac:spMkLst>
            <pc:docMk/>
            <pc:sldMk cId="0" sldId="270"/>
            <ac:spMk id="6" creationId="{11A701E2-8CC6-AB6D-8308-44E1F7BD329A}"/>
          </ac:spMkLst>
        </pc:spChg>
        <pc:spChg chg="del">
          <ac:chgData name="Ya Wang" userId="8371e7e4-dd43-45c9-8ef7-26dedf34f257" providerId="ADAL" clId="{CFFE68AF-6DED-470D-BB56-40E8F4031D45}" dt="2023-10-13T16:37:28.813" v="32"/>
          <ac:spMkLst>
            <pc:docMk/>
            <pc:sldMk cId="0" sldId="270"/>
            <ac:spMk id="7" creationId="{CDDFDA29-BB89-58E5-17E7-50AD725F76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A5846-2396-4E19-A231-4D221D2969C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B293-4231-4CC8-BD49-79A509EF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harma.github.io/mmrm/main/articles/mmrm_review_method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RinPharm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consortium.github.io/asa-biop-swe-w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mmrm" TargetMode="External"/><Relationship Id="rId2" Type="http://schemas.openxmlformats.org/officeDocument/2006/relationships/hyperlink" Target="https://rconsortium.github.io/asa-biop-swe-wg/mmrm_R_pack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ta-pharma/" TargetMode="External"/><Relationship Id="rId5" Type="http://schemas.openxmlformats.org/officeDocument/2006/relationships/hyperlink" Target="https://cran.r-project.org/package=brms.mmrm" TargetMode="External"/><Relationship Id="rId4" Type="http://schemas.openxmlformats.org/officeDocument/2006/relationships/hyperlink" Target="https://rconsortium.github.io/asa-biop-swe-wg/bayesian_mmrm_R_packag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48NFA2PWgCR35n02yn1ZV7JqSu3NMxS" TargetMode="External"/><Relationship Id="rId2" Type="http://schemas.openxmlformats.org/officeDocument/2006/relationships/hyperlink" Target="https://rconsortium.github.io/asa-biop-swe-wg/blog/2023-gswe4rp-workshops-wrapup/#celebrating-5-workshops-in-20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harma.github.io/mmrm/latest-ta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Introducing </a:t>
            </a:r>
            <a:r>
              <a:rPr dirty="0" err="1">
                <a:latin typeface="Courier"/>
              </a:rPr>
              <a:t>openstatsware</a:t>
            </a:r>
            <a:r>
              <a:rPr dirty="0"/>
              <a:t> and </a:t>
            </a:r>
            <a:br>
              <a:rPr lang="en-US" dirty="0"/>
            </a:br>
            <a:r>
              <a:rPr dirty="0"/>
              <a:t>the R Package </a:t>
            </a:r>
            <a:r>
              <a:rPr dirty="0">
                <a:latin typeface="Courier"/>
              </a:rPr>
              <a:t>{</a:t>
            </a:r>
            <a:r>
              <a:rPr dirty="0" err="1">
                <a:latin typeface="Courier"/>
              </a:rPr>
              <a:t>mmrm</a:t>
            </a:r>
            <a:r>
              <a:rPr dirty="0">
                <a:latin typeface="Courier"/>
              </a:rPr>
              <a:t>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R/Pharma 2023 Conference</a:t>
            </a:r>
            <a:br>
              <a:rPr dirty="0"/>
            </a:br>
            <a:br>
              <a:rPr dirty="0"/>
            </a:br>
            <a:r>
              <a:rPr dirty="0"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10/24/23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We only want to fit a fixed effects model with a structured covariance matrix for each subject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The idea is then to use the Template Model Builder (</a:t>
            </a:r>
            <a:r>
              <a:rPr sz="2200" dirty="0">
                <a:latin typeface="Courier"/>
              </a:rPr>
              <a:t>TMB</a:t>
            </a:r>
            <a:r>
              <a:rPr sz="2200" dirty="0"/>
              <a:t>) directly - as it is also underlying </a:t>
            </a:r>
            <a:r>
              <a:rPr sz="2200" dirty="0" err="1">
                <a:latin typeface="Courier"/>
              </a:rPr>
              <a:t>glmmTMB</a:t>
            </a:r>
            <a:r>
              <a:rPr sz="2200" dirty="0"/>
              <a:t> - but code the exact model we want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We do this by implementing the log-likelihood in </a:t>
            </a:r>
            <a:r>
              <a:rPr sz="2200" dirty="0">
                <a:latin typeface="Courier"/>
              </a:rPr>
              <a:t>C++</a:t>
            </a:r>
            <a:r>
              <a:rPr sz="2200" dirty="0"/>
              <a:t> using the </a:t>
            </a:r>
            <a:r>
              <a:rPr sz="2200" dirty="0">
                <a:latin typeface="Courier"/>
              </a:rPr>
              <a:t>TMB</a:t>
            </a:r>
            <a:r>
              <a:rPr sz="2200" dirty="0"/>
              <a:t> provided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026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Fast </a:t>
            </a:r>
            <a:r>
              <a:rPr sz="2200" dirty="0">
                <a:latin typeface="Courier"/>
              </a:rPr>
              <a:t>C++</a:t>
            </a:r>
            <a:r>
              <a:rPr sz="2200" dirty="0"/>
              <a:t> framework for defining objective functions (</a:t>
            </a:r>
            <a:r>
              <a:rPr sz="2200" dirty="0" err="1">
                <a:latin typeface="Courier"/>
              </a:rPr>
              <a:t>Rcpp</a:t>
            </a:r>
            <a:r>
              <a:rPr sz="2200" dirty="0"/>
              <a:t> would have been alternative interface)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Automatic differentiation of the log-likelihood as a function of the variance parameters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We get the gradient and Hessian exactly and without additional coding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This can be used from the R side with the </a:t>
            </a:r>
            <a:r>
              <a:rPr sz="2200" dirty="0">
                <a:latin typeface="Courier"/>
              </a:rPr>
              <a:t>TMB</a:t>
            </a:r>
            <a:r>
              <a:rPr sz="2200" dirty="0"/>
              <a:t> interface and plugged into optimizers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72571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sz="2200" dirty="0"/>
              <a:t>Ongoing maintenance and support from the pharmaceutical industry</a:t>
            </a:r>
          </a:p>
          <a:p>
            <a:pPr lvl="1">
              <a:lnSpc>
                <a:spcPct val="110000"/>
              </a:lnSpc>
            </a:pPr>
            <a:r>
              <a:rPr sz="1800" dirty="0"/>
              <a:t>5 companies being involved in the development, on track to become standard package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Development using best practices as show case for high quality package</a:t>
            </a:r>
          </a:p>
          <a:p>
            <a:pPr lvl="1">
              <a:lnSpc>
                <a:spcPct val="110000"/>
              </a:lnSpc>
            </a:pPr>
            <a:r>
              <a:rPr sz="1800" dirty="0"/>
              <a:t>Thorough unit and integration tests (also comparing with SAS results) to ensure accurate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30000"/>
              </a:lnSpc>
            </a:pPr>
            <a:r>
              <a:rPr sz="2600" dirty="0"/>
              <a:t>Linear model for dependent observations within independent subjects</a:t>
            </a:r>
          </a:p>
          <a:p>
            <a:pPr lvl="0">
              <a:lnSpc>
                <a:spcPct val="130000"/>
              </a:lnSpc>
            </a:pPr>
            <a:r>
              <a:rPr sz="2600" dirty="0"/>
              <a:t>Covariance structures for the dependent observations:</a:t>
            </a:r>
          </a:p>
          <a:p>
            <a:pPr lvl="1">
              <a:lnSpc>
                <a:spcPct val="130000"/>
              </a:lnSpc>
            </a:pPr>
            <a:r>
              <a:rPr dirty="0"/>
              <a:t>Unstructured, Toeplitz, AR1, compound symmetry, ante-dependence, spatial exponential</a:t>
            </a:r>
          </a:p>
          <a:p>
            <a:pPr lvl="1">
              <a:lnSpc>
                <a:spcPct val="130000"/>
              </a:lnSpc>
            </a:pPr>
            <a:r>
              <a:rPr dirty="0"/>
              <a:t>Allows group specific covariance estimates and weights</a:t>
            </a:r>
          </a:p>
          <a:p>
            <a:pPr lvl="0">
              <a:lnSpc>
                <a:spcPct val="130000"/>
              </a:lnSpc>
            </a:pPr>
            <a:r>
              <a:rPr sz="2600" dirty="0"/>
              <a:t>REML or ML estimation, using multiple optimizers if needed</a:t>
            </a:r>
          </a:p>
          <a:p>
            <a:pPr lvl="0">
              <a:lnSpc>
                <a:spcPct val="130000"/>
              </a:lnSpc>
            </a:pPr>
            <a:r>
              <a:rPr sz="2600" dirty="0" err="1">
                <a:latin typeface="Courier"/>
              </a:rPr>
              <a:t>emmeans</a:t>
            </a:r>
            <a:r>
              <a:rPr sz="2600" dirty="0"/>
              <a:t> interface for least square means</a:t>
            </a:r>
          </a:p>
          <a:p>
            <a:pPr lvl="0">
              <a:lnSpc>
                <a:spcPct val="130000"/>
              </a:lnSpc>
            </a:pPr>
            <a:r>
              <a:rPr sz="2600" dirty="0" err="1">
                <a:latin typeface="Courier"/>
              </a:rPr>
              <a:t>tidymodels</a:t>
            </a:r>
            <a:r>
              <a:rPr sz="2600" dirty="0"/>
              <a:t> for easy model fitting</a:t>
            </a:r>
          </a:p>
          <a:p>
            <a:pPr lvl="0">
              <a:lnSpc>
                <a:spcPct val="130000"/>
              </a:lnSpc>
            </a:pPr>
            <a:r>
              <a:rPr sz="2600" dirty="0"/>
              <a:t>Satterthwaite and Kenward-Roger adjustments</a:t>
            </a:r>
          </a:p>
          <a:p>
            <a:pPr lvl="0">
              <a:lnSpc>
                <a:spcPct val="130000"/>
              </a:lnSpc>
            </a:pPr>
            <a:r>
              <a:rPr sz="2600" dirty="0"/>
              <a:t>Robust sandwich estimator for covariance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sz="2200" dirty="0"/>
              <a:t>We have run comparison analyses with other R packages, namely </a:t>
            </a:r>
            <a:r>
              <a:rPr sz="2200" dirty="0" err="1">
                <a:latin typeface="Courier"/>
              </a:rPr>
              <a:t>nlme</a:t>
            </a:r>
            <a:r>
              <a:rPr sz="2200" dirty="0"/>
              <a:t>, </a:t>
            </a:r>
            <a:r>
              <a:rPr sz="2200" dirty="0" err="1">
                <a:latin typeface="Courier"/>
              </a:rPr>
              <a:t>glmmTMB</a:t>
            </a:r>
            <a:r>
              <a:rPr sz="2200" dirty="0"/>
              <a:t> and </a:t>
            </a:r>
            <a:r>
              <a:rPr sz="2200" dirty="0">
                <a:latin typeface="Courier"/>
              </a:rPr>
              <a:t>lme4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Also compared with SAS </a:t>
            </a:r>
            <a:r>
              <a:rPr sz="2200" dirty="0">
                <a:latin typeface="Courier"/>
              </a:rPr>
              <a:t>PROC GLIMMIX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Highlights</a:t>
            </a:r>
          </a:p>
          <a:p>
            <a:pPr lvl="1">
              <a:lnSpc>
                <a:spcPct val="110000"/>
              </a:lnSpc>
            </a:pPr>
            <a:r>
              <a:rPr sz="1800" dirty="0" err="1">
                <a:latin typeface="Courier"/>
              </a:rPr>
              <a:t>mmrm</a:t>
            </a:r>
            <a:r>
              <a:rPr sz="1800" dirty="0"/>
              <a:t> has faster convergence time</a:t>
            </a:r>
          </a:p>
          <a:p>
            <a:pPr lvl="1">
              <a:lnSpc>
                <a:spcPct val="110000"/>
              </a:lnSpc>
            </a:pPr>
            <a:r>
              <a:rPr sz="1800" dirty="0" err="1">
                <a:latin typeface="Courier"/>
              </a:rPr>
              <a:t>mmrm</a:t>
            </a:r>
            <a:r>
              <a:rPr sz="1800" dirty="0"/>
              <a:t> provides closest results to </a:t>
            </a:r>
            <a:r>
              <a:rPr sz="1800" dirty="0">
                <a:latin typeface="Courier"/>
              </a:rPr>
              <a:t>PROC GLIMMIX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Detailed results at the online </a:t>
            </a:r>
            <a:r>
              <a:rPr sz="2200" dirty="0">
                <a:hlinkClick r:id="rId2"/>
              </a:rPr>
              <a:t>comparison vignette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13536-B274-194E-27AC-702D5F4971C9}"/>
              </a:ext>
            </a:extLst>
          </p:cNvPr>
          <p:cNvSpPr txBox="1"/>
          <p:nvPr/>
        </p:nvSpPr>
        <p:spPr>
          <a:xfrm>
            <a:off x="116379" y="4150822"/>
            <a:ext cx="667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out </a:t>
            </a:r>
            <a:r>
              <a:rPr lang="en-US" dirty="0" err="1"/>
              <a:t>mmrm</a:t>
            </a:r>
            <a:r>
              <a:rPr lang="en-US" dirty="0"/>
              <a:t> workshop recording </a:t>
            </a:r>
            <a:r>
              <a:rPr lang="en-US" dirty="0">
                <a:hlinkClick r:id="rId3"/>
              </a:rPr>
              <a:t>🌎</a:t>
            </a:r>
            <a:r>
              <a:rPr lang="en-US" dirty="0"/>
              <a:t>: </a:t>
            </a:r>
          </a:p>
          <a:p>
            <a:r>
              <a:rPr lang="en-US" b="1" i="1" dirty="0"/>
              <a:t>From The Statistical Method To The R Package - The </a:t>
            </a:r>
            <a:r>
              <a:rPr lang="en-US" b="1" i="1" dirty="0" err="1"/>
              <a:t>mmrm</a:t>
            </a:r>
            <a:r>
              <a:rPr lang="en-US" b="1" i="1" dirty="0"/>
              <a:t>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hlinkClick r:id="rId2" action="ppaction://hlinksldjump"/>
              </a:rPr>
              <a:t>Introducing the Working Group</a:t>
            </a:r>
          </a:p>
          <a:p>
            <a:pPr lvl="0"/>
            <a:r>
              <a:rPr dirty="0">
                <a:hlinkClick r:id="rId3" action="ppaction://hlinksldjump"/>
              </a:rPr>
              <a:t>R Package </a:t>
            </a:r>
            <a:r>
              <a:rPr dirty="0" err="1">
                <a:hlinkClick r:id="rId3" action="ppaction://hlinksldjump"/>
              </a:rPr>
              <a:t>mmrm</a:t>
            </a:r>
            <a:endParaRPr dirty="0">
              <a:hlinkClick r:id="rId3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Introducing the Working Group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>
                <a:latin typeface="Courier"/>
              </a:rPr>
              <a:t>openstatsware</a:t>
            </a:r>
            <a:endParaRPr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4650060" cy="3394472"/>
          </a:xfrm>
        </p:spPr>
        <p:txBody>
          <a:bodyPr>
            <a:normAutofit lnSpcReduction="10000"/>
          </a:bodyPr>
          <a:lstStyle/>
          <a:p>
            <a:pPr lvl="0"/>
            <a:r>
              <a:rPr sz="2200" dirty="0"/>
              <a:t>Official working group of the American Statistical Association (ASA) Biopharmaceutical Section</a:t>
            </a:r>
          </a:p>
          <a:p>
            <a:pPr lvl="1"/>
            <a:r>
              <a:t>Formed </a:t>
            </a:r>
            <a:r>
              <a:rPr lang="en-US"/>
              <a:t>o</a:t>
            </a:r>
            <a:r>
              <a:t>n </a:t>
            </a:r>
            <a:r>
              <a:rPr dirty="0"/>
              <a:t>19 August 2022</a:t>
            </a:r>
          </a:p>
          <a:p>
            <a:pPr lvl="1"/>
            <a:r>
              <a:rPr dirty="0"/>
              <a:t>Cross-industry collaboration (38 members from 28 organizations)</a:t>
            </a:r>
          </a:p>
          <a:p>
            <a:pPr lvl="1"/>
            <a:r>
              <a:rPr dirty="0"/>
              <a:t>Full name: Software Engineering Working Group</a:t>
            </a:r>
          </a:p>
          <a:p>
            <a:pPr lvl="1"/>
            <a:r>
              <a:rPr dirty="0"/>
              <a:t>Short name: </a:t>
            </a:r>
            <a:r>
              <a:rPr dirty="0" err="1">
                <a:latin typeface="Courier"/>
              </a:rPr>
              <a:t>openstatsware</a:t>
            </a:r>
            <a:endParaRPr dirty="0">
              <a:latin typeface="Courier"/>
            </a:endParaRPr>
          </a:p>
          <a:p>
            <a:pPr lvl="1"/>
            <a:r>
              <a:rPr dirty="0"/>
              <a:t>Homepage: </a:t>
            </a:r>
            <a:r>
              <a:rPr dirty="0">
                <a:hlinkClick r:id="rId2"/>
              </a:rPr>
              <a:t>rconsortium.github.io/</a:t>
            </a:r>
            <a:r>
              <a:rPr dirty="0" err="1">
                <a:hlinkClick r:id="rId2"/>
              </a:rPr>
              <a:t>asa-biop-swe-wg</a:t>
            </a:r>
            <a:endParaRPr dirty="0">
              <a:hlinkClick r:id="rId2"/>
            </a:endParaRPr>
          </a:p>
        </p:txBody>
      </p:sp>
      <p:pic>
        <p:nvPicPr>
          <p:cNvPr id="4" name="Picture 1" descr="../sticker/sticker-new-1200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9497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Primary</a:t>
            </a:r>
          </a:p>
          <a:p>
            <a:pPr lvl="1"/>
            <a:r>
              <a:rPr dirty="0"/>
              <a:t>Engineer R packages that implement important statistical methods</a:t>
            </a:r>
          </a:p>
          <a:p>
            <a:pPr lvl="2"/>
            <a:r>
              <a:rPr dirty="0"/>
              <a:t>to fill in gaps in the open-source statistical software landscape</a:t>
            </a:r>
          </a:p>
          <a:p>
            <a:pPr lvl="2"/>
            <a:r>
              <a:rPr dirty="0"/>
              <a:t>focusing on what is needed for biopharmaceutical applications</a:t>
            </a:r>
          </a:p>
          <a:p>
            <a:pPr lvl="0">
              <a:spcBef>
                <a:spcPts val="1200"/>
              </a:spcBef>
            </a:pPr>
            <a:r>
              <a:rPr dirty="0"/>
              <a:t>Secondary</a:t>
            </a:r>
          </a:p>
          <a:p>
            <a:pPr lvl="1"/>
            <a:r>
              <a:rPr dirty="0"/>
              <a:t>Develop and disseminate best practices for engineering high-quality open-source statistical software</a:t>
            </a:r>
          </a:p>
          <a:p>
            <a:pPr lvl="2"/>
            <a:r>
              <a:rPr dirty="0"/>
              <a:t>By actively doing the statistical engineering work together, we align on best practices and can communicate these to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487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sz="2200" dirty="0"/>
              <a:t>Mixed Models for Repeated Measures (MMRM) </a:t>
            </a:r>
            <a:r>
              <a:rPr sz="2200" dirty="0">
                <a:hlinkClick r:id="rId2"/>
              </a:rPr>
              <a:t>🌎</a:t>
            </a:r>
          </a:p>
          <a:p>
            <a:pPr lvl="1">
              <a:lnSpc>
                <a:spcPct val="110000"/>
              </a:lnSpc>
            </a:pPr>
            <a:r>
              <a:rPr sz="1800" dirty="0"/>
              <a:t>Develop </a:t>
            </a:r>
            <a:r>
              <a:rPr sz="1800" dirty="0" err="1">
                <a:latin typeface="Courier"/>
              </a:rPr>
              <a:t>mmrm</a:t>
            </a:r>
            <a:r>
              <a:rPr sz="1800" dirty="0"/>
              <a:t> R package for frequentist inference in MMRM (</a:t>
            </a:r>
            <a:r>
              <a:rPr sz="1800" dirty="0">
                <a:hlinkClick r:id="rId3"/>
              </a:rPr>
              <a:t>CRAN</a:t>
            </a:r>
            <a:r>
              <a:rPr sz="1800" dirty="0"/>
              <a:t>)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Bayesian MMRM </a:t>
            </a:r>
            <a:r>
              <a:rPr sz="2200" dirty="0">
                <a:hlinkClick r:id="rId4"/>
              </a:rPr>
              <a:t>🌎</a:t>
            </a:r>
          </a:p>
          <a:p>
            <a:pPr lvl="1">
              <a:lnSpc>
                <a:spcPct val="110000"/>
              </a:lnSpc>
            </a:pPr>
            <a:r>
              <a:rPr sz="1800" dirty="0"/>
              <a:t>Develop </a:t>
            </a:r>
            <a:r>
              <a:rPr sz="1800" dirty="0" err="1">
                <a:latin typeface="Courier"/>
              </a:rPr>
              <a:t>brms.mmrm</a:t>
            </a:r>
            <a:r>
              <a:rPr sz="1800" dirty="0"/>
              <a:t> R package for Bayesian inference in MMRM (</a:t>
            </a:r>
            <a:r>
              <a:rPr sz="1800" dirty="0">
                <a:hlinkClick r:id="rId5"/>
              </a:rPr>
              <a:t>CRAN</a:t>
            </a:r>
            <a:r>
              <a:rPr sz="1800" dirty="0"/>
              <a:t>)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Health Technology Assessment </a:t>
            </a:r>
            <a:r>
              <a:rPr sz="2200" dirty="0">
                <a:hlinkClick r:id="rId6"/>
              </a:rPr>
              <a:t>🌎</a:t>
            </a:r>
          </a:p>
          <a:p>
            <a:pPr lvl="1">
              <a:lnSpc>
                <a:spcPct val="110000"/>
              </a:lnSpc>
            </a:pPr>
            <a:r>
              <a:rPr sz="1800" dirty="0"/>
              <a:t>Develop open-source R tools to support HTA dossier submission across various countries</a:t>
            </a:r>
          </a:p>
          <a:p>
            <a:pPr lvl="1">
              <a:lnSpc>
                <a:spcPct val="110000"/>
              </a:lnSpc>
            </a:pPr>
            <a:r>
              <a:rPr sz="1800" dirty="0"/>
              <a:t>Particularly topics with unmet needs in R implementation and/or related to </a:t>
            </a:r>
            <a:r>
              <a:rPr sz="1800" dirty="0" err="1"/>
              <a:t>EUnetHTA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sz="2200" dirty="0"/>
              <a:t>Workshop “Good Software Engineering Practice for R Packages” on world tour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🌎</a:t>
            </a:r>
            <a:endParaRPr sz="2200" dirty="0"/>
          </a:p>
          <a:p>
            <a:pPr lvl="1">
              <a:lnSpc>
                <a:spcPct val="110000"/>
              </a:lnSpc>
            </a:pPr>
            <a:r>
              <a:rPr sz="1800" dirty="0"/>
              <a:t>to teach hands-on skills and tools to engineer reliable R packages</a:t>
            </a:r>
          </a:p>
          <a:p>
            <a:pPr lvl="1">
              <a:lnSpc>
                <a:spcPct val="110000"/>
              </a:lnSpc>
            </a:pPr>
            <a:r>
              <a:rPr sz="1800" dirty="0"/>
              <a:t>5 events so far at Basel, Shanghai, San José, Rockville, and Montreal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 err="1"/>
              <a:t>Youtube</a:t>
            </a:r>
            <a:r>
              <a:rPr sz="2200" dirty="0"/>
              <a:t> video series “Statistical Software Engineering 101” </a:t>
            </a:r>
            <a:r>
              <a:rPr sz="2200" dirty="0">
                <a:hlinkClick r:id="rId3"/>
              </a:rPr>
              <a:t>🌎</a:t>
            </a:r>
          </a:p>
          <a:p>
            <a:pPr lvl="1">
              <a:lnSpc>
                <a:spcPct val="110000"/>
              </a:lnSpc>
            </a:pPr>
            <a:r>
              <a:rPr sz="1800" dirty="0"/>
              <a:t>to introduce tips and tricks for good statistical software engineering practices</a:t>
            </a:r>
          </a:p>
          <a:p>
            <a:pPr lvl="1">
              <a:lnSpc>
                <a:spcPct val="110000"/>
              </a:lnSpc>
            </a:pPr>
            <a:r>
              <a:rPr sz="1800" dirty="0"/>
              <a:t>2 videos so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/>
          </a:bodyPr>
          <a:lstStyle/>
          <a:p>
            <a:r>
              <a:rPr lang="en-US" dirty="0"/>
              <a:t>R Package </a:t>
            </a:r>
            <a:r>
              <a:rPr lang="en-US" cap="none" dirty="0" err="1">
                <a:latin typeface="Courier"/>
              </a:rPr>
              <a:t>mmrm</a:t>
            </a:r>
            <a:r>
              <a:rPr lang="en-US" cap="none" dirty="0">
                <a:latin typeface="Courier"/>
              </a:rPr>
              <a:t> </a:t>
            </a:r>
            <a:r>
              <a:rPr lang="en-US" sz="2800" dirty="0">
                <a:hlinkClick r:id="rId3"/>
              </a:rPr>
              <a:t>🌎</a:t>
            </a:r>
            <a:endParaRPr lang="en-US" dirty="0"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65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sz="2200" dirty="0"/>
              <a:t>MMRM is a popular choice for analyzing longitudinal continuous outcomes in randomized clinical trials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sz="2200" dirty="0"/>
              <a:t>No great R package</a:t>
            </a:r>
          </a:p>
          <a:p>
            <a:pPr lvl="1">
              <a:lnSpc>
                <a:spcPct val="110000"/>
              </a:lnSpc>
            </a:pPr>
            <a:r>
              <a:rPr sz="1800" dirty="0"/>
              <a:t>Initially thought that the MMRM problem was solved by using </a:t>
            </a:r>
            <a:r>
              <a:rPr sz="1800" dirty="0">
                <a:latin typeface="Courier"/>
              </a:rPr>
              <a:t>lme4</a:t>
            </a:r>
            <a:r>
              <a:rPr sz="1800" dirty="0"/>
              <a:t> with </a:t>
            </a:r>
            <a:r>
              <a:rPr sz="1800" dirty="0" err="1">
                <a:latin typeface="Courier"/>
              </a:rPr>
              <a:t>lmerTest</a:t>
            </a:r>
            <a:r>
              <a:rPr sz="1800" dirty="0"/>
              <a:t>, learned that this approach failed on large data sets (slow, did not converge)</a:t>
            </a:r>
          </a:p>
          <a:p>
            <a:pPr lvl="1">
              <a:lnSpc>
                <a:spcPct val="110000"/>
              </a:lnSpc>
            </a:pPr>
            <a:r>
              <a:rPr sz="1800" dirty="0" err="1">
                <a:latin typeface="Courier"/>
              </a:rPr>
              <a:t>nlme</a:t>
            </a:r>
            <a:r>
              <a:rPr sz="1800" dirty="0"/>
              <a:t> does not give Satterthwaite adjusted degrees of freedom, has convergence issues, and with </a:t>
            </a:r>
            <a:r>
              <a:rPr sz="1800" dirty="0" err="1">
                <a:latin typeface="Courier"/>
              </a:rPr>
              <a:t>emmeans</a:t>
            </a:r>
            <a:r>
              <a:rPr sz="1800" dirty="0"/>
              <a:t> it is only approximate</a:t>
            </a:r>
          </a:p>
          <a:p>
            <a:pPr lvl="1">
              <a:lnSpc>
                <a:spcPct val="110000"/>
              </a:lnSpc>
            </a:pPr>
            <a:r>
              <a:rPr sz="1800" dirty="0"/>
              <a:t>Next we tried to extend </a:t>
            </a:r>
            <a:r>
              <a:rPr sz="1800" dirty="0" err="1">
                <a:latin typeface="Courier"/>
              </a:rPr>
              <a:t>glmmTMB</a:t>
            </a:r>
            <a:r>
              <a:rPr sz="1800" dirty="0"/>
              <a:t> to calculate Satterthwaite adjusted degrees of freedom, but it did not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695</Words>
  <Application>Microsoft Office PowerPoint</Application>
  <PresentationFormat>On-screen Show (16:9)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Courier</vt:lpstr>
      <vt:lpstr>Arial</vt:lpstr>
      <vt:lpstr>Calibri</vt:lpstr>
      <vt:lpstr>Office Theme</vt:lpstr>
      <vt:lpstr>Introducing openstatsware and  the R Package {mmrm}</vt:lpstr>
      <vt:lpstr>Outline</vt:lpstr>
      <vt:lpstr>Introducing the Working Group</vt:lpstr>
      <vt:lpstr>openstatsware</vt:lpstr>
      <vt:lpstr>Working Group Objectives</vt:lpstr>
      <vt:lpstr>Workstreams in R Package Development</vt:lpstr>
      <vt:lpstr>Best Practices Dissemination</vt:lpstr>
      <vt:lpstr>R Package mmrm 🌎</vt:lpstr>
      <vt:lpstr>Motivation</vt:lpstr>
      <vt:lpstr>Idea</vt:lpstr>
      <vt:lpstr>Advantages of TMB</vt:lpstr>
      <vt:lpstr>Why It’s Not Just Another Package</vt:lpstr>
      <vt:lpstr>Features of mmrm</vt:lpstr>
      <vt:lpstr>Comparison with Other Software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cp:lastModifiedBy>Ya Wang</cp:lastModifiedBy>
  <cp:revision>1</cp:revision>
  <dcterms:created xsi:type="dcterms:W3CDTF">2023-10-12T17:11:09Z</dcterms:created>
  <dcterms:modified xsi:type="dcterms:W3CDTF">2023-10-23T21:43:04Z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10/24/23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  <property fmtid="{D5CDD505-2E9C-101B-9397-08002B2CF9AE}" pid="13" name="website">
    <vt:lpwstr/>
  </property>
  <property fmtid="{D5CDD505-2E9C-101B-9397-08002B2CF9AE}" pid="14" name="MSIP_Label_418c1083-8924-401d-97ae-40f5eed0fcd8_Enabled">
    <vt:lpwstr>true</vt:lpwstr>
  </property>
  <property fmtid="{D5CDD505-2E9C-101B-9397-08002B2CF9AE}" pid="15" name="MSIP_Label_418c1083-8924-401d-97ae-40f5eed0fcd8_SetDate">
    <vt:lpwstr>2023-10-21T03:14:19Z</vt:lpwstr>
  </property>
  <property fmtid="{D5CDD505-2E9C-101B-9397-08002B2CF9AE}" pid="16" name="MSIP_Label_418c1083-8924-401d-97ae-40f5eed0fcd8_Method">
    <vt:lpwstr>Standard</vt:lpwstr>
  </property>
  <property fmtid="{D5CDD505-2E9C-101B-9397-08002B2CF9AE}" pid="17" name="MSIP_Label_418c1083-8924-401d-97ae-40f5eed0fcd8_Name">
    <vt:lpwstr>418c1083-8924-401d-97ae-40f5eed0fcd8</vt:lpwstr>
  </property>
  <property fmtid="{D5CDD505-2E9C-101B-9397-08002B2CF9AE}" pid="18" name="MSIP_Label_418c1083-8924-401d-97ae-40f5eed0fcd8_SiteId">
    <vt:lpwstr>a5a8bcaa-3292-41e6-b735-5e8b21f4dbfd</vt:lpwstr>
  </property>
  <property fmtid="{D5CDD505-2E9C-101B-9397-08002B2CF9AE}" pid="19" name="MSIP_Label_418c1083-8924-401d-97ae-40f5eed0fcd8_ActionId">
    <vt:lpwstr>c98963d9-ace1-481a-81c5-26a2e8275bdd</vt:lpwstr>
  </property>
  <property fmtid="{D5CDD505-2E9C-101B-9397-08002B2CF9AE}" pid="20" name="MSIP_Label_418c1083-8924-401d-97ae-40f5eed0fcd8_ContentBits">
    <vt:lpwstr>0</vt:lpwstr>
  </property>
</Properties>
</file>