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Zrm7Q02t9LOwXZfogeddlJN8U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4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8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AU"/>
              <a:t>Genre, Perspective and Voice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/>
              <a:t>Lifting your response above the rest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AU"/>
              <a:t>Spotto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Before you think, highlight: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Circle Verbs, underline adjectives / figurative lang / description, squiggle pronouns.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AU"/>
              <a:t>Verbs=power (who/what is active/passive in the text) 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AU"/>
              <a:t>Description (how we are positioned to feel, connections we make) 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AU"/>
              <a:t>Pronouns = relationships / hierarchies / tone or levels of formality</a:t>
            </a:r>
            <a:endParaRPr/>
          </a:p>
          <a:p>
            <a:pPr indent="-184150" lvl="1" marL="7429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Visual texts: Check out </a:t>
            </a:r>
            <a:r>
              <a:rPr b="1" lang="en-AU"/>
              <a:t>what</a:t>
            </a:r>
            <a:r>
              <a:rPr lang="en-AU"/>
              <a:t> is </a:t>
            </a:r>
            <a:r>
              <a:rPr b="1" lang="en-AU"/>
              <a:t>where</a:t>
            </a:r>
            <a:r>
              <a:rPr lang="en-AU"/>
              <a:t> and </a:t>
            </a:r>
            <a:r>
              <a:rPr b="1" lang="en-AU"/>
              <a:t>how it is connected </a:t>
            </a:r>
            <a:r>
              <a:rPr lang="en-AU"/>
              <a:t>(Composition, gaze/stance, props and setting)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AU"/>
              <a:t>Start from what you know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What </a:t>
            </a:r>
            <a:r>
              <a:rPr b="1" lang="en-AU"/>
              <a:t>genre </a:t>
            </a:r>
            <a:r>
              <a:rPr lang="en-AU"/>
              <a:t>is it? What conventions do you expect to see? Are they there or not?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Whose voice are we hearing and who are they talking to? </a:t>
            </a:r>
            <a:r>
              <a:rPr b="1" lang="en-AU"/>
              <a:t>(Audience</a:t>
            </a:r>
            <a:r>
              <a:rPr lang="en-AU"/>
              <a:t>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 Whose / what perspective is this written from? (outsider, critical retrospective, feminist, victim, mother, child, etc.) This will give you </a:t>
            </a:r>
            <a:r>
              <a:rPr b="1" lang="en-AU"/>
              <a:t>purpose</a:t>
            </a:r>
            <a:r>
              <a:rPr lang="en-AU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AU"/>
              <a:t>Questions on voice or perspective</a:t>
            </a:r>
            <a:br>
              <a:rPr lang="en-AU"/>
            </a:br>
            <a:r>
              <a:rPr lang="en-AU"/>
              <a:t>Voice constructed by: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Lexical choice and patterns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Style / discourse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Syntax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Punctuation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Pace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Literary / rhetorical devices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AU"/>
              <a:t>Contextual information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AU"/>
              <a:t>Questions to ask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en-AU" u="sng"/>
              <a:t>Whose voice(s)</a:t>
            </a:r>
            <a:r>
              <a:rPr b="1" lang="en-AU"/>
              <a:t>?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What do we know about their </a:t>
            </a:r>
            <a:r>
              <a:rPr b="1" lang="en-AU" u="sng"/>
              <a:t>perspective</a:t>
            </a:r>
            <a:r>
              <a:rPr b="1" lang="en-AU"/>
              <a:t>? </a:t>
            </a:r>
            <a:r>
              <a:rPr lang="en-AU"/>
              <a:t>(</a:t>
            </a:r>
            <a:r>
              <a:rPr b="1" lang="en-AU" u="sng"/>
              <a:t>context</a:t>
            </a:r>
            <a:r>
              <a:rPr b="1" lang="en-AU"/>
              <a:t> </a:t>
            </a:r>
            <a:r>
              <a:rPr lang="en-AU"/>
              <a:t>/ lens through which they will view / perceive the situation e.g. newcomer, victim, female, teen, child, someone who is seeing something for first time, sick or hungover etc.)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b="1" lang="en-AU"/>
              <a:t>What group/idea might they </a:t>
            </a:r>
            <a:r>
              <a:rPr b="1" lang="en-AU" u="sng"/>
              <a:t>represent</a:t>
            </a:r>
            <a:r>
              <a:rPr b="1" lang="en-AU"/>
              <a:t>?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What </a:t>
            </a:r>
            <a:r>
              <a:rPr b="1" lang="en-AU" u="sng"/>
              <a:t>tone</a:t>
            </a:r>
            <a:r>
              <a:rPr b="1" lang="en-AU"/>
              <a:t> can we detect? 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b="1" lang="en-AU"/>
              <a:t>What might this indicate about their </a:t>
            </a:r>
            <a:r>
              <a:rPr b="1" lang="en-AU" u="sng"/>
              <a:t>attitudes and values or beliefs</a:t>
            </a:r>
            <a:r>
              <a:rPr b="1" lang="en-AU"/>
              <a:t>?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2204157" y="2310409"/>
            <a:ext cx="7408333" cy="44253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37172" lvl="0" marL="3429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7172" lvl="0" marL="34290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33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Unseen text – What you </a:t>
            </a:r>
            <a:r>
              <a:rPr b="1" lang="en-AU"/>
              <a:t>see</a:t>
            </a:r>
            <a:r>
              <a:rPr lang="en-AU"/>
              <a:t>?</a:t>
            </a:r>
            <a:endParaRPr/>
          </a:p>
          <a:p>
            <a:pPr indent="-342900" lvl="0" marL="342900" rtl="0" algn="l">
              <a:spcBef>
                <a:spcPts val="933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What does this make you </a:t>
            </a:r>
            <a:r>
              <a:rPr b="1" lang="en-AU"/>
              <a:t>think</a:t>
            </a:r>
            <a:r>
              <a:rPr lang="en-AU"/>
              <a:t> about 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Who?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Perspective / Context?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Tone?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Attitudes / values / beliefs?</a:t>
            </a:r>
            <a:endParaRPr/>
          </a:p>
          <a:p>
            <a:pPr indent="-342900" lvl="0" marL="342900" rtl="0" algn="l">
              <a:spcBef>
                <a:spcPts val="933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What does it make you </a:t>
            </a:r>
            <a:r>
              <a:rPr b="1" lang="en-AU"/>
              <a:t>wonder</a:t>
            </a:r>
            <a:r>
              <a:rPr lang="en-AU"/>
              <a:t>? 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Role of character / person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About rest of text (foreshadowing / anticipation)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About power / relationships / themes / style / genre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AU"/>
              <a:t>Anything else?</a:t>
            </a:r>
            <a:endParaRPr/>
          </a:p>
          <a:p>
            <a:pPr indent="-237172" lvl="0" marL="34290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7172" lvl="0" marL="34290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7172" lvl="0" marL="34290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AU"/>
              <a:t>Having a go.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AU"/>
              <a:t>Genre – written fiction CLaPS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C</a:t>
            </a:r>
            <a:r>
              <a:rPr lang="en-AU"/>
              <a:t>haracters? (What you notice about the ways they are constructed / relationships with other people / places? Expected / unexpected?)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L</a:t>
            </a:r>
            <a:r>
              <a:rPr lang="en-AU"/>
              <a:t>anguage (patterns and style / semantic fields or types of discourse do you see? Expected for genre?)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A</a:t>
            </a:r>
            <a:r>
              <a:rPr lang="en-AU"/>
              <a:t>udience (Who? Expectations, likely response, change over time?)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P</a:t>
            </a:r>
            <a:r>
              <a:rPr lang="en-AU"/>
              <a:t>oint of view? (Whose voice(s) / narrative point of view? Tone? Who is privileged / silenced?)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S</a:t>
            </a:r>
            <a:r>
              <a:rPr lang="en-AU"/>
              <a:t>etting and Structure? 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AU"/>
              <a:t>Interesting because? Expected / unexpected? Role? Effect?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AU"/>
              <a:t>Complete text or not? Where in the larger text does it come from? What would you expect to find? How does it start, end? Is there a point of change?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AU"/>
              <a:t>Genre – Written – non-fiction CLAPS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C</a:t>
            </a:r>
            <a:r>
              <a:rPr lang="en-AU"/>
              <a:t>ontext (when published, who by, text type, key events / attitudes)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L</a:t>
            </a:r>
            <a:r>
              <a:rPr lang="en-AU"/>
              <a:t>anguage choices (verbs, adjectives, pronouns, imagery, type of discourse)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A</a:t>
            </a:r>
            <a:r>
              <a:rPr lang="en-AU"/>
              <a:t>udience (who – what are they likely to think / feel about topic)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P</a:t>
            </a:r>
            <a:r>
              <a:rPr lang="en-AU"/>
              <a:t>ersuasive devices (rhetorical questions, list of 3, anaphora, appeals to logic, ethics, emotion (emotive language), anecdotes, concession etc.)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S</a:t>
            </a:r>
            <a:r>
              <a:rPr lang="en-AU"/>
              <a:t>tructure (compare start and end, transitions, build in tension, juxtaposition, order etc.)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AU"/>
              <a:t>Genre – visual texts CLaPS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C</a:t>
            </a:r>
            <a:r>
              <a:rPr lang="en-AU"/>
              <a:t>omposition/camera (What is centred, foregrounded, marginalised, contrasted, connected? Type of shot and angle)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L</a:t>
            </a:r>
            <a:r>
              <a:rPr lang="en-AU"/>
              <a:t>ighting (what/ who is lit most brightly? - shadows, type of light, highlights?)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A</a:t>
            </a:r>
            <a:r>
              <a:rPr lang="en-AU"/>
              <a:t>udience (who? -expectations, appeal, attitudes, connection)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P</a:t>
            </a:r>
            <a:r>
              <a:rPr lang="en-AU"/>
              <a:t>rops and </a:t>
            </a:r>
            <a:r>
              <a:rPr b="1" lang="en-AU"/>
              <a:t>P</a:t>
            </a:r>
            <a:r>
              <a:rPr lang="en-AU"/>
              <a:t>eople (symbolism, gaze, stance, body language, expression, costume)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AU"/>
              <a:t>S</a:t>
            </a:r>
            <a:r>
              <a:rPr lang="en-AU"/>
              <a:t>etting and shot type (where, when, relationship to people)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2019-10-17T01:33:22Z</dcterms:created>
  <dc:creator>BUNTEN Diane [John Forrest Secondary College]</dc:creator>
</cp:coreProperties>
</file>