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7T07:52:37.0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1111 2745 2500 0,'0'0'52'0,"0"0"12"0,0 0-52 15,0 0-12-15,-3 6 0 0,3-6 0 0,0 0 96 0,0 0 17 0,0 0 3 0,0 0 1 16,0 0-39-16,0 0-8 0,0 0-2 0,0 0 0 16,7-13-22-16,0 4-5 0,3 0-1 0,1-10 0 15,-4 6-12-15,4-6-4 0,-1 4 0 0,1-14 0 16,-4 4-3-16,3-9-1 0,1-7 0 0,0 3 0 15,-1-9-12-15,1 7-8 0,3-10 10 0,-4 2-10 16,-2 5 8-16,-1-8-8 0,3 8 0 0,-6-5 9 16,3 5-9-16,-4 5 0 0,1-3 0 0,-1 4 0 15,4 5 0-15,-3-2 0 0,-1 9 0 0,1-4 0 16,0 4 0-16,-1 7 0 0,1 2 0 0,-1 0 0 16,1 4 0-16,-1 2 0 0,4 4 0 0,-3 6 0 15,-1 0-9-15,4 0 9 0,4 0 0 0,-4 6 0 16,0 13-19-16,0 0 3 0,4-3 1 0,-1 12 0 15,-3 0 15-15,4 6 13 0,3 1-2 0,0-1-1 16,-3 4-10-16,3 0 0 0,3-4 0 0,-2 13 0 16,-1-12 12-16,0-1-4 0,3 10 0 0,-2-9 0 15,2-1 4-15,-3-3 1 0,0 4 0 0,0-1 0 16,-3-2-13-16,0-7 0 0,-4 3 0 0,0 7 0 16,-4-13-76-16,4-1-19 0,-3-2-3 0,-1 6-1 15,-6-12-130-15,3 3-27 0</inkml:trace>
  <inkml:trace contextRef="#ctx0" brushRef="#br0" timeOffset="159.72">1196 2431 2671 0,'0'0'112'0,"7"-3"-89"16,0 0 39-16,7 3 8 0,-3-6 2 15,10 2 0-15,-7 1-23 16,4-3-4-16,-1 3-1 0,8 0 0 0,0 3-28 0,6-10-7 0,1 4-1 0,0-3 0 15,3-4-115-15,11 7-23 0,-7-10-5 0</inkml:trace>
  <inkml:trace contextRef="#ctx0" brushRef="#br0" timeOffset="596.58">1813 2324 2340 0,'0'19'66'0,"0"6"15"16,0-3-65-16,4 0-16 0,-1 3 0 0,1-3 0 16,-1 6 64-16,1-2 10 0,-1-4 2 0,1 3 0 15,0-3-45-15,-4 0-9 0,3-4-2 0,-3 4 0 16,4-9 10-16,-4 2 2 0,0 1 0 0,-4-3 0 0,4-7-10 15,0 3-2-15,-3-5 0 0,3-4 0 16,0 0 26-16,0 0 5 0,-4-10 1 0,0-9 0 16,4 7-24-16,0-13-5 0,0 0-1 0,0 0 0 0,4-7-22 0,0-2 0 0,-1-4 0 0,1-3 0 15,3 10 0-15,0-7 8 0,0 4-8 16,0-7 0-16,7 10 28 0,-7 6 2 0,4 0 0 0,-1 6 0 16,1 0-30-16,-1 3 0 0,8 7 0 0,-4-1-10 15,4 4 10-15,6-3 0 0,-6 2 8 0,3 4-8 16,-7 3 11-16,7 3-3 0,-6 7 0 0,2-1 0 15,1 7-8-15,-4 0 0 0,0 2 0 0,-3 8 8 16,-4-1-8-16,0-3 0 0,0 9 0 0,0-9 0 16,-4 12 15-16,4-2-3 0,-3-1 0 0,3-3 0 15,-3 4-12-15,3-7 0 0,-4 3 0 0,4-6 0 16,4 3-153-16,-4-6-31 0,0-7-5 0</inkml:trace>
  <inkml:trace contextRef="#ctx0" brushRef="#br0" timeOffset="834.75">2272 2287 2818 0,'0'0'80'0,"7"3"17"16,0-3-77-16,4 3-20 0,-4 0 0 0,10-3 0 15,4 0 61-15,4-6 9 0,7 0 2 0,-4-1 0 0,7 1-40 0,1 3-8 0,6-6-2 0,-3 2 0 16,-7 1-22 0,3 0 8-16,-7 0-8 0,-3-1 0 0,-4 4 0 0,-3-3 0 0,-1 3 0 0,-3-7 0 31,-3 4-72-31,-8 3-20 0,1 3-3 0</inkml:trace>
  <inkml:trace contextRef="#ctx0" brushRef="#br0" timeOffset="1034.41">2544 1964 2698 0,'-4'25'76'0,"0"0"18"16,4 3-75-16,0 0-19 0,4 7 0 0,0-1 0 16,-1 1 80-16,1-1 13 0,-4 4 3 0,3 0 0 15,4 2-71-15,0-2-13 0,0 3-4 0,0-4 0 16,0 1 0-16,0-10-8 0,-3 1 12 0,0 2-4 15,-4-6-69-15,3-6-15 0,1 6-2 0</inkml:trace>
  <inkml:trace contextRef="#ctx0" brushRef="#br0" timeOffset="1196.82">2836 2277 2868 0,'-3'4'60'0,"3"8"13"0,0 1-58 16,0 5-15-16,0 1 0 0,0 6 0 0,3-3 22 0,1 3 2 0,-1 0 0 0,1 4 0 31,3-4-13-31,0 3-3 0,0-6 0 0</inkml:trace>
  <inkml:trace contextRef="#ctx0" brushRef="#br0" timeOffset="1336.47">2932 2023 3112 0,'-11'-25'65'16,"0"7"14"-16,1 2-63 0,-1 0-16 0,-3 7 0 0,7 6 0 15,0-7-48-15,7 10-13 0,0 0-3 0,0 0-1182 16</inkml:trace>
  <inkml:trace contextRef="#ctx0" brushRef="#br0" timeOffset="1650.93">3306 2312 2372 0,'0'-16'52'0,"0"16"12"0,0 0 1 0,0 0 1 16,0 0-53-16,0 0-13 0,0-6 0 0,3 0 0 16,1-1 80-16,-1 1 12 0,1 3 4 0,-1-6 0 15,-3 2-61-15,0 4-12 0,0-3-3 0,-3 0 0 16,-4 6-12-16,0 3-8 0,-1 0 8 0,-6 3-8 15,-3 4 36-15,-8 2 4 0,0 1 0 0,-3 5 0 16,7 1-20-16,-4 0-3 0,-3 3-1 0,7 6 0 0,0-9 0 16,3 3 0-16,7 3 0 0,1-3 0 0,3 0 11 0,7 0 1 15,0 0 1-15,3 0 0 0,8-13-21 0,-4 10-8 16,7-3 0-16,4-7 9 0,-1 1-9 0,1-4 12 0,7 3-12 0,-4-9 12 31,-7 0-12-31,4-6 0 0,3 3 0 0,-7-7 8 16,0-2-89-16,0 3-19 0,0-4-3 0,-3-6-1 0,-4 3-121 0,3-5-25 15,-6-1-5-15</inkml:trace>
  <inkml:trace contextRef="#ctx0" brushRef="#br0" timeOffset="1933.64">3341 2240 2098 0,'-4'-3'93'0,"4"3"19"15,0 0-89-15,0 0-23 0,0 0 0 0,0 0 0 16,-7 0 59-16,4 6 7 0,-1 0 2 0,-3 7 0 16,7 2-7-16,-3-2-1 0,3 9 0 0,0-3 0 15,0 6 4-15,3-6 0 0,-3 6 0 0,4 3 0 16,-1 0-10-16,-3 3-2 0,4-5 0 0,-1 8 0 15,1 1-32-15,-1 2-6 0,1 7-2 0,-1 0 0 16,1-3-12-16,-1 3 9 0,1 0-9 0,-4 3 8 16,0-4-8-16,0-2 0 0,0-6 0 0,-4 5 0 15,-3-5 0-15,0-1 13 0,-3 1-3 0,-4-4-1 16,-1-2 38-16,1-4 7 0,-7-7 2 0,-7 7 0 16,3-9 23-16,-6-3 5 0,6-1 0 0,-14-2 1 15,7-7-68-15,-3 0-17 0,7 0 0 0,-7-6 0 16,3-3 0-16,4-7 0 0,6 4 0 0,-2-10 0 15,6 0 19-15,4-15 0 0,0 5 0 0,7-8 0 16,-4-4-19-16,8 3 0 0,-1-6 0 0,4-3 0 16,4 4-63-16,-1-4-16 0,4 3-3 0</inkml:trace>
  <inkml:trace contextRef="#ctx0" brushRef="#br0" timeOffset="2651.34">3404 2625 2184 0,'-7'10'45'0,"4"-7"11"16,-4 3-44-16,7-6-12 0,-7 10 0 0,7-10 0 15,0 6 104-15,0-6 20 0,7 6 3 0,0-3 1 16,-4-3-10-16,8 0-2 0,-4-3 0 0,0-3 0 15,4 0-44-15,-1-4-8 0,4 1-3 0,4-4 0 16,0 1-19-16,3-7-4 0,0-6-1 0,-4 6 0 16,8-3-5-16,-7-3-2 0,3 3 0 0,-3 0 0 15,3-3-18-15,-7 6-3 0,-4 0-1 0,1 1 0 16,0 2-8-16,-1 0-11 0,-3-3 3 0,0 10 0 16,0-4 8-16,-3 1 0 0,-4-1 0 0,0 4 0 15,0 0 0-15,-4 2 11 0,-3 1-3 0,0 0 0 16,-7 3-38-16,0 3-8 0,-4 3-2 0,8-3 0 15,-8 0 40-15,-6 3 0 0,2-3 0 0,-2 6 0 0,2 7 0 0,5 2-14 16,-1 1 2-16,-10 12 0 0,7 1 12 0,0 2 0 16,3-9 0-16,4 6 0 0,0-3 0 0,3-3 0 15,1 0 0-15,6-6 0 0,1-1 0 0,-1-2 0 0,8-1 0 16,-1-2 0-16,8-1 0 0,-1 1 0 0,4-4 0 16,-3 3 10-16,7-5-10 0,-1 2 0 0,4-6 0 0,-3 0 0 15,7 0 0-15,-4 0 0 0,-7-6 0 0,4 6 0 16,-1-4 0-16,-6 4 0 0,-1 0 0 0,1 0 0 15,-11 0 0-15,0 0 0 0,7 0 0 0,-7 0 0 16,11 0 0-16,-11 0 0 0,10 4-10 0,-6 2 10 16,-1 3 0-16,1 1 0 0,-1-4 0 0,1 3 0 15,-4-9 0-15,0 0 0 0,0 0 0 0,0 0 0 16,0 0 0-16,0 0 0 0,3-9 0 0,4-1 0 16,4 1 0-16,-4-7-9 0,4 1 9 0,-4-4-8 15,3-3 0-15,-3 0 0 0,4-9 0 0,3 9 0 16,0-10-4-16,0 7 0 0,-3 3 0 0,-1-3 0 15,1 3 12-15,0 10 16 0,-1-4-4 0,1 3-1 16,-4 7-3-16,3 0 0 0,-2 3 0 0,-1 3 0 16,3 3-8-16,-3 3-14 0,0 4 3 0,0-1 1 15,0 7 10-15,-3 3 0 0,3-1 0 0,0 4 0 16,-3-9 0-16,3 9 16 0,-4-16-4 0,4 13-1 16,-3 0 4-16,-1-10 1 0,1 10 0 0,3-3 0 15,-4-1-16-15,4 1 9 0,-3 0-9 0,3-1 8 16,-3 1-8-16,-1-7 8 0,1 4-8 0,3-4 8 15,-4 4-134-15,1-10-27 0,3 3-6 0</inkml:trace>
  <inkml:trace contextRef="#ctx0" brushRef="#br0" timeOffset="2785.76">4265 2268 3354 0,'4'-19'70'0,"-4"19"16"15,0 0-69-15,0 0-17 0,0 0 0 0,0 0 0 16,3 10-32-16,1-1-9 0,-1 0-3 0</inkml:trace>
  <inkml:trace contextRef="#ctx0" brushRef="#br0" timeOffset="2920.17">4307 2767 3477 0,'-10'0'146'16,"6"3"-117"-1,1 3-29-15,3-6 0 0,-4-6 0 0,8 6 0 16,-1-3-106-16,4 3-27 0</inkml:trace>
  <inkml:trace contextRef="#ctx0" brushRef="#br0" timeOffset="3834.18">5211 2933 2685 0,'0'0'56'0,"0"0"13"0,0 0-55 0,0 0-14 0,0 0 0 0,0 0 0 16,0 0 77-16,0-10 13 0,3 1 2 0,1-7 1 15,3-3-23-15,0-6-5 0,0-3-1 0,3-3 0 16,1-4-20-16,7-9-4 0,-4 0 0 0,0-12-1 15,3 0-30-15,5-10-9 0,-5-3 0 0,4-13 0 16,1 16 0-16,-12 4 0 0,4-7 0 0,-3 6 0 16,-4 13 8-16,-4 6-8 0,4 3 0 0,-3 7 0 15,-4 5 0-15,4 4 0 0,-1 7 0 0,-3-1 0 16,4 9 0-16,-4 1 0 0,3 9 0 0,-3 0 0 16,0 0 0-16,7 0 0 0,4 9 0 0,3 1 0 15,0 9 0-15,0 6 0 0,0 3 0 0,4 6 0 16,-1 1 0-16,-2 9 0 0,2 0 0 0,1 6 0 15,3 3 0-15,-7-3 0 0,4 4 0 0,3 2 0 16,-3-3 0-16,-1-2 0 0,4-1 0 0,4-3 0 16,-11-3-11-16,4 0 11 0,-1-4-12 0,-2 4 12 15,-8-6-172-15,-4 3-27 0,4-4-5 0</inkml:trace>
  <inkml:trace contextRef="#ctx0" brushRef="#br0" timeOffset="3973.61">5345 2720 3476 0,'-15'-29'72'0,"5"10"17"0,3 1-71 0,3-1-18 0,4 3 0 0,4 1 0 16,6 2 25-16,8-6 2 0,3 3 0 0,11 4 0 15,-4-4-19-15,11 4-8 0,3 2 0 0,1-2 8 16,3 5-101-16,-4-2-21 0,4 0-4 0</inkml:trace>
  <inkml:trace contextRef="#ctx0" brushRef="#br0" timeOffset="4326.76">5944 2425 2161 0,'-3'25'61'0,"-1"3"14"15,4 0-60-15,0-3-15 0,4 4 0 0,3 2 0 16,-4-3 48-16,8 0 6 0,-8 4 2 0,8-10 0 15,-4 3-27-15,0-6-5 0,4 3 0 0,-4-10-1 16,0-3 14-16,0 4 3 0,-7-13 1 0,0 0 0 16,0 0 31-16,0 0 7 0,0 0 1 0,0 0 0 15,3-13 17-15,5 1 4 0,-5-7 1 0,-3-3 0 16,7-3-75-16,-3 3-15 0,3-3-4 0,0 0 0 16,0-3-8-16,0 0 8 0,0 2-8 0,0-2 8 0,4 6-8 0,-8 3 0 0,4 1 0 0,0-1 0 15,0 6 10 1,0 4 0-16,0 0 0 0,-3 5 0 0,6 4-10 0,-2 4 0 0,-5 2 0 15,1 0 0-15,3 10 0 0,0-4 0 0,3 7 0 0,-3 0 0 16,0 0 0-16,4 3 0 0,-4 0 0 0,4 3 0 16,-1 0-86-1,4 0-19-15,4-3-4 0</inkml:trace>
  <inkml:trace contextRef="#ctx0" brushRef="#br0" timeOffset="4817.79">6565 2516 2457 0,'-10'6'51'0,"-1"-6"13"15,4 6-52-15,0 1-12 0,0 5 0 0,-4 1 0 16,8 2 48-16,-1 1 6 0,4 3 2 0,0 0 0 16,0 6-29-16,4 0-6 0,-1-3-1 0,8 3 0 15,-4-3-20-15,0-3 0 0,4-4 0 0,-1 4 0 16,1-6 30-16,-1-4 2 0,1-6 0 0,-1 3 0 15,1-6-16-15,3-6-4 0,-3 0 0 0,6-10 0 16,-10 0 7-16,4-5 1 0,3-8 0 0,-3-2 0 16,3 3-20-16,0-7 0 0,-3 1 0 0,-4-4 0 15,0 7 0-15,0-4 0 0,0 7 0 0,3-3 0 16,-6 9 46-16,-1-3 6 0,-3 9 0 0,4 0 1 16,-4 7-8-16,0 6-1 0,0 3-1 0,0 0 0 0,0 0-43 0,0 3 0 15,-4 9 0-15,1 7 0 0,3-3 0 0,0 9 0 16,0 3 0-16,3 4 0 0,1-1 0 0,-4 3 0 0,3 1 0 0,5 3 0 15,2 2 0 1,1 1 0-16,3 6 0 0,0 0 0 0,0-6 0 0,0 12-11 0,0-6 3 0,4 3 0 16,-8 1 8-16,1-4 11 0,0 3-3 0,-4-3 0 15,-4-6-20-15,-3 2-4 0,0-2 0 0,-7-3-1 16,-3-4 41-16,-5-5 9 0,-6-1 2 0,0 0 0 16,-4-3 20-16,-3-3 4 0,-4 0 1 0,1-6 0 15,-1-4-14-15,-3-2-2 0,3-4-1 0,-7-6 0 16,0 0-17-16,4-6-3 0,-7-4-1 0,3 4 0 15,0-13-16-15,4 7-6 0,0-10 0 0,-1 3 0 16,5-9-77-16,6-1-15 0,4-8-4 0</inkml:trace>
  <inkml:trace contextRef="#ctx0" brushRef="#br0" timeOffset="5419.74">8121 2268 2625 0,'-21'-6'111'16,"0"3"-89"-1,3-7 43-15,-3 4 9 0,3 3 2 0,-3 0 0 16,0 0-20-16,0 3-3 0,3 0-1 0,-3 0 0 16,7 0-25-16,-7 0-6 0,3 6-1 0,-3 0 0 15,3 0-20-15,-3 4 0 0,3 5 0 0,1-8-8 16,3 5 8-16,-1-2 0 0,5-4 0 0,-1 3 0 16,4 1 0-16,7-1-8 0,0-6 8 0,4 13-8 15,3-7 8-15,3 4-8 0,5-1 8 0,2 4-8 16,4 0 8-16,4-1 0 0,7 1 0 0,0-3 0 15,-4 9 0-15,4-7 0 0,3 1 0 0,-3 0 0 16,-4 2-8-16,-4-8 0 0,1-1 0 0,-4 10 0 16,-3-9 8-16,-7 2 0 0,-1-3 0 0,-3 4 0 15,-7 3 0-15,0-10 0 0,-7 6 0 0,-3 4 0 16,-5-13 0-16,-2 16 0 0,-4-9 0 0,-4 5 0 16,0-2 24-16,-7-1 6 0,-3-2 2 0,0-1 0 15,3-3 19-15,0-3 4 0,1 4 1 0,-1-1 0 0,4-6-15 16,3 0-2-16,4 0-1 0,-4-6 0 0,11 3-29 15,3-1-9-15,1-2 0 0,6 0 0 16,8-3-86-16,-1-1-24 0,12-9-5 0</inkml:trace>
  <inkml:trace contextRef="#ctx0" brushRef="#br0" timeOffset="5736.65">8273 2312 2602 0,'0'0'57'0,"0"0"12"0,0 0 3 0,0 0 1 0,0 0-58 0,-7 9-15 0,0 1 0 0,-1 2 0 16,1 10 44-16,0 3 7 0,0-3 1 0,0 6 0 15,0 1-7-15,4-11-1 0,3 8 0 0,0-11 0 16,3 4-25-16,1 0-6 0,6-10-1 0,1 7 0 16,-1-7 0-16,5 4-1 0,2-4 0 0,1 4 0 15,-4-4-2-15,4-9 0 0,3 3 0 0,-4 4 0 16,5-14 19-16,-5 7 3 0,1-3 1 0,-8-3 0 0,5 6-20 16,-5-3-4-16,1-10-8 0,-1 1 12 15,1-7-12-15,-4-6 11 0,0 3-11 0,0-6 10 16,0-1-2-16,-3 11 0 0,3-11 0 0,-7 17 0 15,3-4-8-15,-3 7 0 0,0 6 0 0,0-7 0 16,0 10 0-16,0 0 8 0,0 0-8 0,0 0 8 16,4 10-8-16,-1 2 0 0,-3 4 0 0,7 3 0 15,-3 3 0-15,3 3 0 0,-4 3 0 0,5-6 0 16,2 6 0-16,1 0 0 0,-1-3 0 0,1 4 0 16,-1-4-68-16,5-3-16 0,-1-3-4 0</inkml:trace>
  <inkml:trace contextRef="#ctx0" brushRef="#br0" timeOffset="6168.7">8805 1603 3057 0,'-7'13'87'0,"4"9"18"0,-1 0-84 15,1 15-21-15,-1 4 0 0,4 6 0 0,0 10-21 0,4-4-9 0,-1 10-2 0,1 2 0 16,3-5 32-16,0 12 0 0,3-9 0 0,-2 3 0 15,-1-7 20-15,0 1 9 0,0-7 3 0,-4-3 0 16,1-6-32-16,-4-12 0 0,0-1 0 0,0 0 0 16,-4-15 22-16,4 3-2 0,-3-10 0 0,3-6 0 15,-4-3 48-15,4 0 8 0,-3 0 3 0,3-9 0 16,0-4-31-16,3-2-5 0,-3-4-2 0,7-6 0 16,0 6-26-16,4-6-6 0,3-6-1 15,0 9 0-15,0 0 4 0,4 0 0 0,-1 0 0 0,5 3 0 16,-1 3-28-16,0 4-6 0,0-4-1 0,4 7 0 15,0 2 7-15,-1 4 2 0,1 3 0 0,-4 3 0 16,0 4-10-16,-3 2-3 0,-4 0 0 0,-3 4 0 16,-4 6 27-16,0-4 0 0,-7 4 0 0,0 9 0 15,-4-9 0-15,-3 3 0 0,-3 0-12 0,-5 0 4 16,-2 0 8-16,-1-3 0 0,-3 3 0 0,0-3 0 16,0-4 0-16,-4 4 0 0,0-6 8 0,1-4-8 15,-1 1 20-15,-3-1 0 0,-1-3 0 0,1-3 0 16,3-3-10-16,4 0-2 0,0-3-8 0,4-3 12 0,2 3-12 0,5-3 0 15,-1-4 0-15,8 1 0 16,3-1-147-16,3-2-32 0,4-7-6 0</inkml:trace>
  <inkml:trace contextRef="#ctx0" brushRef="#br0" timeOffset="6523.32">9539 2277 2990 0,'-14'0'126'15,"3"-6"-101"1,1 6-25-16,-1-3 0 0,1 3 0 0,-1 0 0 16,1 3 0-16,-1 3 0 0,0-6 0 0,1 7 0 15,3-4 0-15,-4 3 0 0,4-3 0 0,-4 3 0 16,4 4 0-16,4-7 0 0,-4 3 0 0,3 4 0 16,1-1 0-16,3 7 0 0,0-10-14 0,0 3 5 15,0 4 9-15,7 3 0 0,-4-1 0 0,4 1 0 16,4 3 0-16,0 0 0 0,-1-1 0 0,4-5 0 15,0 3 0-15,1-1 0 0,2-2 0 0,1 3 0 16,-4-4 0-16,0 1 0 0,4 2 0 0,-8-2 0 16,4-4 0-16,-7 4 0 0,-3-1 0 0,-1 1 0 15,-3-4 0-15,-3 4 0 0,-4-4 0 0,0 1 0 16,-4-1 40-16,-3 1 9 0,0-1 3 0,0 0 0 16,-4 1 5-16,1-1 2 0,-1-6 0 0,-3 4 0 15,3-4-37-15,1 3-7 0,-5-6-2 0,1 3 0 16,0-3-13-16,3 0 0 0,-3 0 0 0,4-3 0 15,2-3-172-15,5 3-30 0</inkml:trace>
  <inkml:trace contextRef="#ctx0" brushRef="#br0" timeOffset="6691.46">9606 2478 3112 0,'11'-9'131'0,"-1"-1"-105"15,4 1-6-15,4-1-2 0,3 1 0 0,0 3 0 31,4-7 21-31,0 4 4 0,-1-1 1 0,1 7 0 0,0-6-34 0,0 9-10 0,-4-10 0 0,3 7 0 16,-2-3-38-16,-5 3-14 0,1-6-4 0,-4 2 0 16,0 4-156-16,-3-3-32 0</inkml:trace>
  <inkml:trace contextRef="#ctx0" brushRef="#br0" timeOffset="6837.91">9850 2080 2908 0,'-11'12'83'0,"0"10"17"0,4 3-80 0,-3 7-20 0,3-4 0 0,0 10 0 16,0-4 36-16,3 7 3 0,1-10 1 0,-1 7 0 15,8 0-28-15,-1-1-4 0,4-2-8 0,-3 2 11 16,6-5-11-16,-3-1 0 0,4-6 0 0</inkml:trace>
  <inkml:trace contextRef="#ctx0" brushRef="#br0" timeOffset="7569.04">10104 2334 3112 0,'-4'-32'65'0,"1"20"14"0,6 3-63 16,1 5-16-16,-1-5 0 0,4 3 0 16,4 3-23-16,3-7-7 0,3 4-2 0,1 0 0 0,3 3 10 0,0-4 2 0,4 4 0 0,-4-3 0 15,4 6 20-15,-7 6-11 0,3-6 11 0,-7 3-8 16,4 4 8-16,-8-4 0 0,1 0 0 0,-1 6 0 15,1 1 0-15,-4-1-15 0,0 0 4 0,0 4 1 16,0 9 10-16,0-10 0 0,0 14 0 0,0-8 0 16,0 7 17-16,0-3-1 0,0 3 0 0,4 4 0 15,-4-11-3-15,4 8-1 0,-1-11 0 0,-3 4 0 16,4 0-2-16,-1-10-1 0,-2 10 0 0,2-9 0 16,-3-4-1-16,-3 0-8 0,3 0 12 0,-7-6-4 15,0 0 17-15,0 0 3 0,0 0 1 0,0 0 0 16,-7-9-1-16,-4 6 0 0,-3-7 0 0,0-5 0 15,0 5-16-15,-4 1-4 0,-3-7-8 0,0 4 12 16,-7-1-46-16,-1 1-10 0,-2-1-1 0,-5 4-1 16,1 5 9-16,0-5 1 0,-4 9 1 0,4 0 0 15,3 0 57-15,7 0 11 0,1 9 3 0,2-9 0 16,5 7-10-16,3-1-2 0,3 7 0 0,0-4 0 16,8-3-12-16,-1 7-4 0,1 2 0 0,6-5 0 15,4 6 20-15,1-4 3 0,2 4 1 0,8-7 0 16,-1 1-21-16,8-1-11 0,0 0 12 0,7-2-12 15,-1-4 13-15,8-3-4 0,0 0-1 0,0-3 0 0,0-7-8 0,-8 1 12 0,1-4-12 16,3 1 12 0,-3-4-31-16,-4-3-5 0,0 4-2 0,1-4 0 15,-5 3-7-15,1 4-2 0,-7-7 0 0,-1 3 0 0,-3 7 24 0,1-1 11 0,-5 7-10 0,1-3 10 16,-4 6 16-16,0 0 8 0,0 0 3 0,-7 0 0 16,3 9-39-16,1 1-8 0,0-1-2 0,-4 0 0 15,0-2 22-15,3 5 0 0,-3 4 10 0,0-10-10 16,4 1 12-16,-4-1-4 0,0-6 0 0,0 0-8 15,0 0 16-15,0 0-3 0,7 0-1 0,0-3 0 16,0-4-12-16,7-2 0 0,-4 0 0 0,5-13 0 16,-1 0 18-16,0 0 10 0,3-10 3 0,1 7 0 15,-4-3-31-15,4 0 0 0,-4 6 0 0,0-6 0 16,-3 12-28-16,-4-3 0 0,0 10 1 0,0 3 0 16,0-1 59-16,-4 4 12 0,-3 3 3 0,4 10 0 15,3-7-47-15,-4 9 0 0,-3 7 0 0,4-3 0 16,0 6 0-16,-1-4 0 0,-3 14 0 0,4-4 9 15,3 0-9-15,-4-3 0 0,4-3 9 0,0 6-9 16,4-2 0-16,-1-14-15 0,1 4 3 0,3-1 0 16,0-5-176-16,4-1-34 0</inkml:trace>
  <inkml:trace contextRef="#ctx0" brushRef="#br0" timeOffset="8040.78">11465 2277 2795 0,'-3'-28'58'0,"3"19"14"15,-7 3-57-15,3-4-15 0,-3 10 0 0,-3-6 0 16,-1 6 0-16,-3 0 0 0,0 0 0 0,0 6 0 16,-4-3 0-16,0 7 0 0,1-1-12 0,-1 7 12 0,0-1 0 0,4-2 0 0,4 3 12 0,-4 2-3 15,3 1 13-15,0 3 2 0,4-3 1 0,0 3 0 16,7 0 12-16,0 0 3 0,4-3 0 0,3 6 0 31,0-6-12-31,4-1-3 0,-1 1 0 0,8-3 0 0,-4 0 9 0,7 2 2 0,0-8 0 0,4-1 0 31,-4-3-80-31,0 4-16 0,4-10-4 0,-4 3 0 16,-7 3-14-16,4-6-3 0,-4 0-1 0,-7-6 0 0,0 6 29 0,-7 0 5 16,0 0 2-16,0 0 0 0,0 0 37 0,-10 0 9 0,-1 0 0 0,-7-3 0 15,8 3 0-15,-4 0 0 0,3 0 0 0,0 0 0 16,4-6 100-16,7 6 23 0,0 0 4 0,0 0 1 16,4-7-72-16,3 1-15 0,4 0-2 0,3 0-1 15,3-7-10-15,4-6-1 0,8 3-1 0,-1-12 0 16,0 0-26-16,7-3 0 0,1-1 0 15,-1-2 0-15,-3 2 10 0,-1-5-10 0,1 9 12 0,-4-1-12 16,-6-2 0-16,-8 9 0 0,3-3 0 0,-10 6-12 16,-3 0 53-16,-8 7 11 0,-3 2 3 0,-3 7 0 15,-8-3-55-15,-3 12 0 0,-4-6-8 0,-3 10 0 16,0 2 8-16,-4 4-12 0,4 0 12 0,0 9-12 16,3 0 28-16,4 3 6 0,3 0 1 0,4 0 0 15,7 7-7-15,0-4 0 0,10-2-1 0,4 2 0 16,11-3 9-16,10-3 1 0,4 0 1 0,10-3 0 15,8-6-6-15,6 0-2 0,8-4 0 0,10-6 0 16,0-2-62-16,4 2-12 0,6-12-2 0</inkml:trace>
  <inkml:trace contextRef="#ctx0" brushRef="#br0" timeOffset="8510.61">12686 2334 3112 0,'-4'-13'65'0,"8"13"14"16,3 0-63-16,4-6-16 0,3 6 0 0,3-3 0 16,1 3 9-16,7 0-1 0,3 0 0 0,4 0 0 0,6-6 13 0,1 2 3 0,7-2 0 15,3 3 0-15,-6 0 12 0,3 0 4 0,-4 0 0 0,0 0 0 16,-6-1-30-16,-5-2-10 0,1 3 0 0,-4-6 9 16,-3 9-9-16,-4-10 0 0,0 4 0 0,-7 0 0 31,1-4-146-31,-12 1-31 0,4-4-7 0</inkml:trace>
  <inkml:trace contextRef="#ctx0" brushRef="#br0" timeOffset="8667.84">13102 1901 2654 0,'0'0'76'0,"0"0"15"16,0 0-73-16,-3 6-18 0,3 13 0 0,0 0 0 16,0 0 10-16,3 9-2 0,4 3 0 0,-3 7 0 15,-1 3 0-15,1 3 0 0,-4 0 0 0,3 6 0 16,1-6 0-16,-4-4 0 0,7 7 0 0,-4-6 0 15,1-3 10-15,0-1 2 0,3-8 0 0,-4-1 0 16,1-6-212-16,-4 3-41 0</inkml:trace>
  <inkml:trace contextRef="#ctx0" brushRef="#br0" timeOffset="9018.67">13289 1584 2609 0,'0'0'74'0,"-3"10"16"16,-1 2-72-16,4 4-18 0,0 9 0 0,0-3 0 16,0 16 0-16,4 3 0 0,3 6 0 0,-4 9 0 0,1 0 16 0,3 7 0 0,0-3 0 0,-4 12 0 15,4-13-6-15,0 7-2 16,1-3 0-16,-5-3 0 0,4-7-8 0,-3-9 0 0,3-4 0 0,0-2 0 16,-4-7 28-16,1-12 3 0,-1 6 1 0,-3-12 0 15,4-4 0-15,-4-2 0 0,0-7 0 0,0 0 0 16,3-7 50-16,1-5 10 0,3-7 3 0,0-6 0 15,0-6-56-15,7-4-11 0,0-6-3 0,0 1 0 16,4-4-25-16,3 0 0 0,-3 0 0 0,0 0 0 16,-1 9 0-16,-3 7 0 0,0 3-14 0,-3 6 5 15,0 7 1-15,-1 2 0 0,-3 7 0 0,0 3 0 16,0 0 8-16,-3 6 0 0,-1 4 0 0,1 9 0 16,-4 0-11-16,0 6 11 0,-4 9-13 0,1 1 5 15,3-4 8-15,-4 3 0 0,1 1 0 0,3 6 0 16,3-10-53-16,4-3-9 0,0 7-2 0</inkml:trace>
  <inkml:trace contextRef="#ctx0" brushRef="#br0" timeOffset="9484">13970 2237 3040 0,'-11'-22'64'0,"11"6"12"16,0 16-60-16,0 0-16 0,0 0 0 0,0 0 0 15,7-3 0-15,1 3 0 0,2 0 0 0,1 0 0 16,3 0-24-16,3-6-8 0,-2 6-2 0,2 0 0 16,-3 0 25-16,0 6 9 0,1-6 0 0,-1 3-9 15,0 3-15-15,-4-3-2 0,1 4-1 0,0 2 0 16,-1 1 27-16,-3-4 0 0,4 3 0 0,-4 4 0 0,0 2 0 0,3-2 0 0,-3 3 0 0,1 2 0 16,-1 1 46-16,3 6 14 0,1 0 4 0,-4-3 0 15,0 3-52-15,3-6-12 16,1 9 0-16,-4-12 0 0,0 3 0 0,0-3 0 0,0-4 0 0,-3 4 0 15,-1-10 0-15,1-3 0 0,-4-3 0 0,0 0 0 16,0 0 54-16,0 0 8 0,0 0 2 0,0 0 0 16,0 0-52-16,-4 0-12 0,-3-3 0 0,-3-3 0 15,-4 0 0-15,3 2 0 0,-7-8 0 0,1 3 0 16,-8-4 0-16,0 4 0 0,-3-4 0 16,0 0 0-16,-7 4-59 0,-1 0-14 0,-2 9-3 15,2-10-1-15,1 10 55 0,0 10 11 0,6-10 3 0,-2 0 0 16,6 9 38-16,4 0 8 0,3-5 2 0,1 2 0 15,6 3-7-15,4 1-1 0,3-1 0 0,4 4 0 16,0-1-2-16,7 4-1 0,1-7 0 0,2 10 0 16,4 0-14-16,4-7-3 0,3 7-1 0,4-6 0 15,6-1-11-15,5-2 0 0,3-1 0 0,6-6 8 16,-6-3-8-16,0 0 8 0,0 0-8 0,-4-3 8 16,-3-3-186-16,-4-4-38 0</inkml:trace>
  <inkml:trace contextRef="#ctx0" brushRef="#br0" timeOffset="9630.61">14252 2415 3040 0,'-3'-25'64'0,"3"16"12"15,0 3-60-15,3 2-16 0,1 1 0 0,3-3 0 0,3 3 32 0,5 0 4 16,2-3 1-16,4-1 0 0,8-2-8 0,6 6-1 0,4-4-1 16,3 4 0-16,-3-3-11 0,0 3-3 0,3 3 0 15,-3-6 0-15,-4 6-13 0,-7 0-18 0,0 0 4 0</inkml:trace>
  <inkml:trace contextRef="#ctx0" brushRef="#br0" timeOffset="9802.29">14612 1995 3282 0,'-21'10'68'0,"14"-1"16"0,0 4-67 0,0 5-17 0,3 11 0 0,-3 2 0 15,4 3 0-15,-1 7 0 0,1 3 0 0,6 0 0 16,1-6 0-16,3 6 0 0,3-1 0 0,1 1 0 15,-4-3 12-15,7 3-2 0,-3-10 0 0,-4 1 0 16,0-4-113-16,-4 1-22 0</inkml:trace>
  <inkml:trace contextRef="#ctx0" brushRef="#br0" timeOffset="10230.27">15801 2114 2989 0,'0'0'62'0,"0"0"15"16,0 0-61-16,0 10-16 0,-4 2 0 0,4 1 0 16,-3 3 28-16,-1-1 4 0,1 10 0 0,3 4 0 15,-4-4-16-15,4 0-4 0,-3 3 0 0,3 3 0 16,0-3-3-16,0 1-1 0,0-1 0 0,0 0 0 16,-4-6-150-16,4 0-30 0,0-6-7 0</inkml:trace>
  <inkml:trace contextRef="#ctx0" brushRef="#br0" timeOffset="10365.18">15692 1779 3087 0,'-15'-16'88'0,"5"7"18"16,3 3-85-16,0-1-21 0,0 4 0 0,7 3 0 16,0 0-44-16,0 10-12 0,7 2-4 0,0-3 0 15,3 4-160-15,5 0-32 0</inkml:trace>
  <inkml:trace contextRef="#ctx0" brushRef="#br0" timeOffset="10602.76">15967 1613 3141 0,'-4'-7'65'0,"4"7"16"0,0 0-65 0,0 0-16 0,-3 7 0 0,3 8 0 15,0 4 0-15,7 0-9 0,3 9 1 0,-3 4 0 16,0 2 8-16,4 10-13 0,-4-6 5 0,0 12 8 15,0-6-17-15,0 3 4 0,0 0 1 0,-3 3 0 16,3 0 28-16,-4 0 7 0,1-6 1 0,-4 0 0 16,0 0 12-16,3-13 4 0,-3 7 0 0,0-10 0 15,-3 0-110-15,3-9-22 0,-4 3-4 0,4-9 0 16,-3-7-80-16,3-3-16 0,-4-6-4 0</inkml:trace>
  <inkml:trace contextRef="#ctx0" brushRef="#br0" timeOffset="10774.37">16161 1497 2795 0,'0'0'58'0,"0"12"14"15,-4 4-57-15,4 3-15 0,0 6 0 0,0 0 0 16,0 9 0-16,4 4 0 0,-4 3 0 0,3 6 0 0,-3 3 54 0,4 6 8 16,-1-2 2-16,1 12 0 0,-1-13-52 0,1 6-12 15,3-2 0-15,-3-1 0 0,-1-2 0 0,4-1 0 0,-3-9 0 0,-1 3 0 31,1-10-202-31,-1 1-43 0</inkml:trace>
  <inkml:trace contextRef="#ctx0" brushRef="#br0" timeOffset="10912.75">16429 2092 2245 0,'-11'22'47'0,"8"-12"10"0,-4 5-45 0,3 7-12 0,-3 7 0 0,4-4 0 15,-1 3 16-15,1 6 0 0</inkml:trace>
  <inkml:trace contextRef="#ctx0" brushRef="#br0" timeOffset="11053.29">16482 1911 2739 0,'-21'-44'57'0,"14"28"13"15,3 7-56-15,-3-4-14 0,3 7 0 0,1-4 0 16,3 10-139-16,0 0-30 0</inkml:trace>
  <inkml:trace contextRef="#ctx0" brushRef="#br0" timeOffset="11285.91">16792 2114 2310 0,'-17'10'97'16,"-5"2"-77"-16,5-2-20 0,3-1 0 0,0-3 0 0,-1 7 0 16,1 3 55-16,0-1 7 0,0 4 2 0,4 3 0 15,2 0 0-15,-2-6 0 0,6 6 0 0,-3-4 0 16,4 1-52-16,3 6-12 0,0-3 0 0,3 0 0 16,4-3 56-16,-3 0 9 0,3 0 2 0,4-1 0 15,3-5-38-15,0 0-7 0,3-4-2 0,1 0 0 16,3-5-2-16,4-1-1 0,3-3 0 0,0 0 0 15,1-3-67-15,2-4-14 0,1 1-2 0</inkml:trace>
  <inkml:trace contextRef="#ctx0" brushRef="#br0" timeOffset="11453.11">17120 2190 2736 0,'-10'18'78'0,"3"-2"16"16,0 3-75-16,3 0-19 0,1 0 0 0,-1 2 0 16,4-2 0-16,4 0 8 0,-4 3-8 0,7 6 0 15,-4-12-44-15,4 3-16 0,4-4-4 0</inkml:trace>
  <inkml:trace contextRef="#ctx0" brushRef="#br0" timeOffset="11589.66">17184 1823 2986 0,'-7'-19'84'0,"0"19"20"15,7 0-84-15,0 0-20 0,0 0 0 0,0 0 0 16,3 0-98-16,1 9-24 0,3 10-5 0</inkml:trace>
  <inkml:trace contextRef="#ctx0" brushRef="#br0" timeOffset="11749.29">17290 2190 3040 0,'3'-10'64'0,"4"4"12"16,7 0-60-16,0-1-16 0,4 1 0 0,7 0 0 15,3 3 0-15,4-4 0 0,3 4 0 0,4-6 0 16,-7 3 31-16,-1-1 3 0,1 4 1 0,0-3 0 16,-4 3-5-16,0-7-1 0,-3 1 0 0,-4 6 0 15,0-3-74-15,-3 6-15 0,-4-4-4 0</inkml:trace>
  <inkml:trace contextRef="#ctx0" brushRef="#br0" timeOffset="11910.98">17551 1945 2994 0,'-7'9'63'0,"-4"10"13"0,4 3-61 15,-4 0-15-15,4 6 0 0,0 1 0 16,0 2 0-16,0 0 11 0,4-2-11 0,3 2 10 15,0 7 2-15,3-10 0 0,-3 6 0 0,4-6 0 0,3 4-12 0,-4-4 0 0,1 0-10 0</inkml:trace>
  <inkml:trace contextRef="#ctx0" brushRef="#br0" timeOffset="12236.68">18045 2055 2795 0,'-18'-10'58'0,"-3"7"14"0,0 0-57 0,-1 3-15 0,-2 0 0 0,-1 0 0 16,4 3 0-16,0 0 0 0,3 4 0 0,0 2 0 15,8-6 0-15,-1 7 0 0,4 8 0 0,0-8 0 16,4 5 0-16,6-2 0 0,-3 3 0 0,4-1 0 16,6 4-20-16,1 0-6 0,-1 0-2 0,8 0 0 15,-4 3 45-15,7-4 9 0,-7-5 2 0,4 9 0 16,0-3-40-16,-1 6-7 0,-2-6-1 0,-1-1-1 15,-7 1 21-15,0-3 0 0,0-4 0 0,-7-2 0 16,0 9 32-16,-7-19 5 0,0 9 1 0,-7 0 0 16,-1-2 43-16,-6-1 9 0,0 0 2 0,-4 1 0 15,-3-7-36-15,4 3-6 0,-1 3-2 0,0-6 0 16,4 0-24-16,0 3-4 0,3-3-2 0,-3 0 0 16,3-3-99-16,1 3-20 0,-1-9-4 0</inkml:trace>
  <inkml:trace contextRef="#ctx0" brushRef="#br0" timeOffset="13204.67">19142 1992 2529 0,'0'0'52'0,"0"0"14"0,0 0-53 0,10 0-13 0,-3 0 0 0,4 0 0 16,3 0 59-16,0-3 9 0,4 3 1 0,3-6 1 15,4 3-37-15,-4-4-7 0,4 4-2 0,-1-3 0 16,-3 0-6-16,4-4-2 0,-7 7 0 0,-1-3 0 15,1 3-7-15,-7-4-1 0,-1 4-8 0,-3 3 12 0,0-6 4 0,-7 6 1 0,0 0 0 0,0 0 0 16,0 0-17-16,0 0 0 0,0 9 0 0,0 7 0 31,0-7 0-31,-3 7 0 0,-1 3 0 0,1 6 0 16,3 0 0-16,-4 10 0 0,4 2 0 0,4 7 0 0,-4-9 0 0,3-1-14 0,1 1 2 0,-1 2 1 16,4-9 11-16,0 4 16 0,0-7-4 0,1-3-1 15,-5 0-11-15,4-10 0 0,-3 1 0 0,-4-4 0 16,3 1 0-16,-3-10 0 0,0 0 0 0,0 0 0 15,-7 9 53-15,-3-18 9 0,-5 9 2 0,1-10 0 16,0 1-75-16,-7-4-14 0,0 1-3 0,-4-10-1 16,0 3-5-16,-3 0-1 0,0-3 0 0,0 3 0 31,-4 7-23-31,4-7-5 0,0 3-1 0,-1 1 0 0,5 2 52 0,-5 4 12 0,1 6 0 0,4 0 0 16,2 3 48-16,1 3 13 0,0 0 3 0,7 3 0 15,0 7-52-15,3-4-12 0,4 7 0 0,4 2 0 16,3 1 21-16,3-6 2 0,1 12 0 0,6-3 0 15,1-3 14-15,3 6 3 0,4-10 1 0,-1 4 0 16,4 0-41-16,4-6-11 0,0-4-1 0,3-3 0 16,4 1 12-16,3-7 16 0,0-7-4 0,1-2-1 15,-1 3-11-15,-3-7 0 0,3 4 0 0,-3-10 0 16,-4 0 0-16,-3 3 0 0,-1 1 0 0,-3-4 0 16,-3 0 0-16,-4 0 0 0,0 10 0 0,-7-4 0 15,0 4 0-15,0-1-19 0,-3-5 3 0,-4 9 1 16,0 6 15-16,0 0 0 0,0 0 0 0,0 9 10 15,0 3-10-15,-4-8 0 0,8 5 0 0,-4-3 0 0,0 4 0 16,0-1 16-16,4-6-2 0,-1 10-1 0,4-13-13 0,-3 3-12 16,3-6 3-16,0 3 0 0,3-6 9 0,1-4 12 0,3 1-2 15,0-1-1 1,4-9 9-16,-4-6 2 0,4 0 0 0,-1 0 0 0,-3-3-1 0,0 9 0 0,1-6 0 0,-1-3 0 16,-4 12 20-16,1-3 4 0,-1 1 1 0,-3 5 0 15,0 4 0-15,1 2 1 0,-5 7 0 0,4 0 0 16,0 0-45-1,0 10-18-15,0-1 1 0,0 7 0 0,0 6 17 0,0-10-10 0,1 10 10 0,2-3-8 16,1 0 8-16,-1 3 0 0,1 0 0 0,-1 0 0 16,5 6 15-16,-5-6 5 0,1 3 0 0,3 0 1 15,0 0-221-15,0 0-45 16</inkml:trace>
  <inkml:trace contextRef="#ctx0" brushRef="#br0" timeOffset="13593.72">20824 2023 2880 0,'0'0'64'0,"-7"7"12"0,0 2 4 0,0 4 0 0,4-1-64 0,-4 7-16 0,0 0 0 0,3 0 0 16,1 6 0-16,3-3 0 0,0 6 0 0,0 0 0 15,3-3 16-15,-3 3 1 0,4 1 0 0,-1-4 0 16,1 0-129-16,-1 0-27 0,4-6-5 0</inkml:trace>
  <inkml:trace contextRef="#ctx0" brushRef="#br0" timeOffset="13716.36">20853 1688 3040 0,'-11'-9'128'16,"4"-1"-103"-1,0 1-7-15,7 9-2 0,0 0 0 0,0 0 0 16,0 9-76-16,0 1-16 0,0-1-4 0</inkml:trace>
  <inkml:trace contextRef="#ctx0" brushRef="#br0" timeOffset="14202.93">21043 2161 2678 0,'-10'4'56'0,"10"-4"12"0,-7 9-54 15,0-3-14-15,3 4 0 0,-3-1 0 0,3 7 45 0,1 3 7 0,-1-7 0 0,1 10 1 16,3-9-8-16,-4 2-1 0,4 4-1 0,0-3 0 16,4-4-21-16,-4 4-4 0,0 0-1 0,3-1 0 15,-3-5 23-15,0-7 5 0,0-3 1 0,0 0 0 16,0 0-20-16,0 0-4 0,0 0-1 0,4-3 0 15,-1-7 19-15,4-9 4 0,-3 4 1 0,3-7 0 16,0 3-26-16,4-6-6 0,-1 3-1 0,1-9 0 16,3 2-2-16,4 1-1 0,-1-6 0 0,1 2 0 15,0 1-21-15,-1 9-5 0,1-3-1 0,-4 6 0 16,0 7 8-16,-3-1 2 0,-1 4 0 0,-3 6 0 16,0 3 8-16,0 0 0 0,0 3 0 0,-3 6 8 15,-1 4-8-15,-3-1 0 0,4 7 0 0,-8 0 0 16,4 0-19-16,0-1-5 0,-3 7 0 0,3 4-1 15,-4-10 25-15,1 6 0 0,3 0 0 0,0-6 0 16,0-1 0-16,3 1 0 0,-3-3 0 0,4-1 0 16,-1-5 0-16,-3-10 11 0,0 0-11 0,0 0 12 15,8 0 0-15,2 0 1 0,-3-6 0 0,4 2 0 16,-1-11-1-16,1-1-1 0,-1 4 0 0,5-13 0 16,-1 6-11-16,0-6 0 0,3 0 0 0,-2 6 0 15,-5-10 0-15,1 14-9 0,-1-7 9 0,1 3-13 16,-4 3 13-16,0 7 0 0,0 0 0 0,-3 5 0 15,3-5 0-15,-4 9 0 0,-3 0 0 0,0 0 0 16,4 3 0-16,-1 7 0 0,1-1 0 0,-4 7 0 16,3-4 0-16,-3 16 0 0,4-9 0 0,-4 6 0 15,3 0-105-15,-3 4-19 0,7-1-3 0</inkml:trace>
  <inkml:trace contextRef="#ctx0" brushRef="#br0" timeOffset="14736.83">21713 2070 2716 0,'-14'-6'56'0,"14"6"14"0,-10 6-56 0,-1 4-14 0,1 2 0 0,3 1 0 16,-4 3 0-16,4 2-18 0,3 1 4 0,-3 3 1 16,4-3 28-16,-1 9 5 0,4-6 2 0,0 6 0 15,0-3-6-15,4-6-2 0,-1 3 0 0,4-3 0 16,-3 0 2-16,3-10 0 0,-3 1 0 0,3-7 0 15,0-3 24-15,-4 0 4 0,4-3 2 0,0-4 0 16,0-2 35-16,4-4 7 0,-4 1 2 0,4-4 0 16,-1-6-58-16,4 3-11 0,0-12-2 0,0 6-1 15,1-3-10-15,2 0-8 0,1 3 9 0,-4-1-9 16,0 4 0-16,4-3 0 0,-8 13 0 0,4-4 0 16,-3 4 0-16,-4 2-10 0,0 4 10 0,0 3-12 15,-7 3 3-15,0 0 0 0,0 0 0 0,7 9 0 16,-3 1-19-16,-4 2-3 0,0 4-1 0,0 6 0 15,0-7 32-15,0 4 0 0,-4 3 0 0,4 0 0 16,0-3 12-16,0 6 9 0,0-6 2 0,4 0 0 16,-4-4-23-16,0-2 8 0,3-1-8 0,1-2 0 15,-1-7 16-15,-3-3-2 0,4 6 0 0,3-6 0 0,0 0-5 0,0-6-1 16,4-3 0-16,-1-4 0 16,1-3 8-16,-1-2 0 0,4-1 1 0,1-3 0 15,-1-6-17-15,3 6 0 0,1-7 0 0,0 4 0 16,-1-6-48-16,1 9-12 0,0-3-4 0,-4 3 0 0,-4 3 52 15,1 7 12-15,-4-1 0 0,0 7 0 0,-4 0 0 0,-3 6 0 0,0 0 0 0,4 12 0 16,-1-2 0-16,-3 2 0 0,0 4 0 0,-3 3 0 16,3-1 0-16,0 7 0 0,-4 7 0 0,4-7 0 15,-3 3 0-15,3-3 0 0,0 10 0 0,0-10 0 16,0 3 0-16,3-9 0 0,-3 6 0 16,4-13 0-16,-1 7-156 0,1-3-29 0</inkml:trace>
  <inkml:trace contextRef="#ctx0" brushRef="#br0" timeOffset="15087.01">22412 2083 2796 0,'-14'22'118'16,"0"0"-94"-1,3 0-24-15,4 0 0 0,-3-3 0 0,6 9 0 16,0-6 36-16,1 6 2 0,3-6 1 0,3 3 0 15,1 0-11-15,3-3-3 0,4 0 0 0,-4 0 0 16,3-3-25-16,1-7 0 0,-1-2 0 0,1-7 0 16,0 3 56-16,3-12 7 0,-4 6 1 0,4-10 0 15,1 1-30-15,-1-7-6 0,7 1 0 0,-7-4-1 16,4-6 8-16,-1 3 1 0,1 0 1 0,-4-9 0 16,4 2-81-16,-1 1-16 0,1-6-3 0,0 5-1 15,-4 4 0-15,3 0 0 0,-3-3 0 0,-3 9 0 16,-4 7 52-16,0-1 12 0,-3 4 0 0,-4 6 0 0,0 3 0 15,0 0 13-15,0 0-2 0,-7 3-1 0,3 6-10 16,-3-3 0-16,0 10 0 0,0-3 0 0,0 5-11 0,0 11 3 0,0-4 0 16,0 0 0-16,3 0 19 0,-3 3 4 0,7-6 1 0,-3 0 0 15,3-3-58-15,0 0-11 0,3-4-3 16</inkml:trace>
  <inkml:trace contextRef="#ctx0" brushRef="#br0" timeOffset="15670.44">22913 2045 2428 0,'0'10'102'16,"0"5"-82"-1,-4-2-20-15,1 9 0 0,-1-3 0 0,-3 6-12 16,4 0 40-16,-4-3 8 0,3 6 2 0,-3-3 0 16,4 3 8-16,-4-3 2 0,-1-3 0 0,5 10 0 15,-1-7-7-15,1-6-1 0,-1-4 0 0,4-2 0 16,0-4 3-16,0-9 0 0,0 0 0 0,0 0 0 15,0 0 14-15,0 0 3 0,0 0 1 0,4-6 0 16,3 0-24-16,4-7-5 0,-4 1 0 0,3-7-1 16,4-3-17-16,0-3-3 0,1-3-1 0,-1-1 0 15,3 1-10-15,1-3 0 0,3 3 0 0,0-4 0 16,-3 10-36-16,0-3-2 0,-1 6-1 0,-3-3 0 16,0 7 59-16,-7 5 11 0,4 7 2 0,-4-3 1 15,-3 6-34-15,3 3 0 0,0 0-10 0,-4 7 10 16,4-1-16-16,-7 4 5 0,4 5 1 0,-4-5 0 0,-4 6-6 15,1 3 0-15,-1 0-1 0,1 0 0 16,-1 12 17-16,4-9 0 0,0 7 0 0,0-1 0 16,4-12-134-16,-4 0-26 0,3-7-6 0,-3 1-1 0,4 2 64 15,-1-5 13-15,1 2 2 0,3 1 1 0,-4-7 44 0,1 0 9 0,-4-6 2 16,0 0 0-16,3 3 100 0,-3-3 20 0,0 0 4 0,8 0 0 16,-1 0 51-16,0-3 9 0,3-3 3 0,1 3 0 15,3-6-76-15,0-1-15 0,4 1-4 0,-1-1 0 16,4-9-31-16,-3 4-6 0,3-7-2 0,0 9 0 15,1-15-2-15,-1 3-1 0,3-3 0 0,-2-4 0 16,-1 4-18-16,-4-3 0 0,1-1 8 0,-4-2-8 16,-3 12 9-16,-4-3-1 0,-4 6-8 0,-6 0 12 15,-1 10-26-15,-6 0-6 0,-1 2 0 0,-7 7-1 16,4 7 3-16,-3-4 1 0,-1 6 0 0,0 7 0 16,1-1 17-16,-1 4-8 0,1 0 8 0,2 3 0 15,5 6 0-15,-1 0 11 0,1 1 0 0,3 2 0 16,7 4 5-16,3-1 0 0,4-6 1 0,4 7 0 15,10-4 2-15,4-3 0 0,6 1 0 0,8-8 0 16,11 8-9-16,3-11-2 0,6-2 0 0</inkml:trace>
  <inkml:trace contextRef="#ctx0" brushRef="#br0" timeOffset="16223.79">24448 2102 2795 0,'0'0'58'0,"0"0"14"16,0 0-57-16,0 0-15 0,0 0 0 0,-4 9 0 16,0-3 0-16,4 7 0 0,-3 6 0 0,3 3 0 15,0 3 0-15,0 3 0 0,3 0 0 0,-3 7 0 16,0-1 0-16,0 1 0 0,0-1 0 0,0-5 0 0,4-8 0 0,-4 8 0 0,0-11 0 0,4-5 0 16,-4 0 0-16,0-4 0 0,0-9 0 0,0 0 0 15,0 0 88-15,0 0 16 0,0 0 2 0,-4-6 1 16,4-4-18-16,0-5-3 0,0-7-1 0,7 0 0 15,0-6-17-15,4-1-3 16,-1-5-1-16,8-7 0 0,3 3-51 16,0 1-13-16,4-4 0 0,0 0 0 0,-1 4 0 0,5-1 0 0,-5 10 0 0,1 0 0 15,-4 6 0-15,-3 6 0 0,-1 7 0 0,-3-1 0 16,4 4-100 0,-7 6-22-16,-1 6-5 0</inkml:trace>
  <inkml:trace contextRef="#ctx0" brushRef="#br0" timeOffset="16521.03">24691 2560 2986 0,'11'-16'84'0,"-1"-3"20"0,4 0-84 16,0 0-20-16,7-9 0 0,4 0 0 16,3 3 56-16,1-6 6 0,-1-4 2 0,7 1 0 15,-7 5-52-15,-3-5-12 0,3 6 0 0,-7 3 0 16,-3-4 0-16,-7 7 0 0,-1 0 0 0,-3 7 0 15,-7-4-48-15,-3 6-13 0,-4 4-3 0,-4 3 0 16,-3 6 52-16,-4 0 12 0,-3 9 0 0,0 1 0 16,0 8 0-16,-4-5 0 0,4 6 0 0,-4 6 0 15,8 0 0-15,-1 0 0 0,4 10 0 0,3-7 0 16,4 3 0-16,0 0 0 0,4 4 0 0,3-1 0 0,3 1 0 16,4-7 0-16,4 3 0 0,3-5 0 0,4-4 48 0,3-1 13 0,3-5 3 0,5-3 0 31,-1-4-52-31,4-3-12 0,3-2 0 0</inkml:trace>
  <inkml:trace contextRef="#ctx0" brushRef="#br0" timeOffset="16836.97">25520 2092 2553 0,'-32'0'53'0,"0"10"12"0,1-10-52 0,-5 9-13 0,5-6 0 0,-1 7 0 16,4 2 0-16,3-2 0 0,4-1 0 0,0-3 0 15,7 7 0-15,-1 3 0 0,5-7 0 0,6 10 0 16,1-3 54-16,3-1 8 0,7 4 2 0,0 3 0 16,7 0-52-16,-3 0-12 0,3 3 0 0,3 0 0 15,1 0 0-15,0-3 0 0,3-3 0 0,-4 9 0 16,1-12 0-16,0 3-18 0,-1-4 4 0,-6 4 1 16,0-6 13-16,-4-1 0 0,-4 1-10 0,-3-4 10 15,-3 1 8-15,-8-1 7 0,0-3 1 0,-3 0 0 16,-3 4 38-16,-1-10 8 0,-3 3 2 0,-4-3 0 15,4 0-8-15,-4 0 0 0,1 0-1 0,2-3 0 16,1 3-38-16,4-10-7 0,-1 7-2 0,4-3 0 16,0 3-76-16,7 0-16 15,0-3-4-15</inkml:trace>
  <inkml:trace contextRef="#ctx0" brushRef="#br0" timeOffset="17051.74">25710 2205 3040 0,'0'0'64'0,"0"0"12"16,0 0-60-16,0 10-16 0,0-1 0 0,-3 7 0 0,-1 3 0 16,4 6 0-16,-3 3 0 0,-1 10 0 0,1 2 14 0,-1 1 0 0,-3 6 0 0,0 6 0 15,0-2 4-15,0 5 1 0,0-3 0 0,0 7 0 16,0-7-3-16,3-3-1 0,1 1 0 0,-4-4 0 15,3 0-3-15,1-7 0 0,-4-2 0 0,-4 0 0 16,1-4-160-16,-1-6-32 0</inkml:trace>
  <inkml:trace contextRef="#ctx0" brushRef="#br0" timeOffset="17290.37">25816 2296 2788 0,'32'-37'58'0,"-18"24"14"16,0 4-58-16,4-1-14 0,3 7 0 0,0-3 0 16,0 6-12-16,4 0-6 0,0 6-1 0,-1-3 0 15,1 4 10-15,-4 5 9 0,-3 1-13 0,0-1 5 16,-8 4 8-16,-6-1-13 0,-1 4 5 0,-6 0 8 16,-8-3-16-16,1 3 4 0,-12-1 0 0,1 4 1 15,-7-6 11-15,0 3-8 0,-4 0 8 0,0-1-8 16,4-5 8-16,-4 3 9 0,1-7-1 0,2 1-8 15,5-1 16-15,-5 3-4 0,8-8-1 0,0 2 0 16,7 0-59-16,0-3-12 0,7-3-3 0</inkml:trace>
  <inkml:trace contextRef="#ctx0" brushRef="#br0" timeOffset="17588.57">26113 2497 2302 0,'-7'16'97'15,"7"-1"-77"1,0-2 4-16,3 2 0 0,4-5 1 0,4 6 0 16,3-4 59-16,7 4 12 0,0-4 3 0,7 1 0 15,4-10-40-15,3 3-8 0,1-3-2 0,3 4 0 16,-4-14-28-16,4 4-5 0,-4-3-2 0,-3-3 0 16,-8-4-14-16,1 1 11 0,0-1-11 0,-11-12 10 15,0 6 6-15,-7-3 0 0,-3-3 1 0,-4 3 0 16,-4-9 8-16,-7 9 2 0,1-10 0 0,-4 7 0 15,-4 7 5-15,0 2 2 0,-6 6 0 0,3 1 0 16,-4 6-17-16,0-3-3 0,0 2-1 0,-3 4 0 16,7 4-13-16,-4-4 0 0,4 6 0 0,0-6 0 15,7 9 0-15,3-6 0 0,1 13-10 0,6 0 10 16,4-7-34-16,4 10-2 0,3-3 0 0</inkml:trace>
  <inkml:trace contextRef="#ctx0" brushRef="#br0" timeOffset="17937.77">26899 2234 2560 0,'-10'6'53'0,"-1"3"13"0,1 4-53 16,-5 9-13-16,5 0 0 0,-1 6 0 0,1 0 0 0,-1 0-13 0,4 1 2 0,0 2 1 16,0-3 28-16,3-6 6 0,4 3 0 0,-3-3 1 15,3-3 5-15,0 6 1 0,3-12 0 0,1-1 0 16,-1-3-7-16,1 1-2 0,0-7 0 0,-4-3 0 15,7 0 47-15,0-3 10 0,0-7 1 0,3-2 1 16,1-1-21-16,-1-5-5 0,8-4-1 0,-4-3 0 16,7-4-34-16,-3 1-8 0,0-10 0 0,3 1-1 15,4-1-11-15,-1-3 8 0,4 7-8 0,1 3 8 16,-8-1 3-16,-4 10 0 0,1 7 0 0,-4-1 0 16,-3 7 1-16,-1 2 1 0,-3 4 0 0,0 6 0 15,-3 0-13-15,0 10-13 0,-1 3 2 0,1-1 1 16,-1 4 2-16,-3 6 0 0,0 3 0 15,0-3 0-15,0 4 8 0,4-1 0 0,-4 3 0 0,3-2 0 16,1-1 0-16,-1-6-8 0,4 0 8 0,0 0 0 16,0-7-125-16,4 1-20 0,3-4-4 0</inkml:trace>
  <inkml:trace contextRef="#ctx0" brushRef="#br0" timeOffset="18254">27637 2161 1728 0,'0'0'38'0,"-11"4"8"0,-3-4 2 0,0 3 0 0,-4 0-39 0,1 0-9 0,2 3 0 0,1-6 0 31,4 10 0-31,3-10 0 0,7 0 0 0,0 9 0 0,0 7 99 0,7-4 17 0,0 1 4 0,3 6 1 16,4-1-75-16,1-2-15 0,-5 3-3 0,4 3-1 15,0 0-27-15,1 3 0 0,2 0 0 0,-3 0 0 16,0 0-11-16,0-3-7 0,-3 0-2 0,-4 0 0 15,-3-6 8-15,-4 2 2 0,0-8 0 0,-4 6 0 16,-3-4 10-16,-4-2 14 0,-3-1-3 16,-3 0-1-16,-8-6 94 0,4-3 20 0,-7 0 3 0,-1-3 1 15,-6-3-2-15,-4 0 0 0,-3 0 0 0,0-4 0 16,10 1-48-16,0-1-10 0,4 7-1 0,3-3-1 16,8 0-66-16,6 2 0 0,0-2-18 0,4 0 4 15,4 6-30-15,6-3-5 0,1 0-2 0</inkml:trace>
  <inkml:trace contextRef="#ctx0" brushRef="#br0" timeOffset="18537.68">27700 2610 2880 0,'11'-6'121'16,"3"2"-97"0,0-5 1-16,7 0 0 0,0-1 0 0,11-2 0 15,0-1-6-15,7-3-2 0,-1 1 0 0,5-1 0 16,-4-6 38-16,-1 3 7 0,-6 0 2 0,0 4 0 15,-4-7-52-15,-3 0-12 0,-4 0 0 0,-3-3 0 16,-4 12 20-16,-7-6 2 0,0 1 0 0,-7 5 0 16,-7 4-67-16,-4 6-14 0,-3 6-2 0,0 3-1 15,-4-6 17-15,-3 9 3 0,3-5 1 0,-6 5 0 0,3 3 25 16,-1 1 6-16,1 3 1 0,-3 9 0 0,2 0 33 0,1 0 8 16,0 6 0-16,7 1 1 0,3-1 19 0,4 0 3 0,7-2 1 0,4 2 0 15,10-6 7-15,0 3 1 0,7-3 1 0,4-3 0 16,0 7-52-16,3-11-13 0,-3 11 0 0,6-14 0 15,1 4-20 1,7 0-8-16,0-13 0 0</inkml:trace>
  <inkml:trace contextRef="#ctx0" brushRef="#br0" timeOffset="18652.75">28773 2870 3769 0,'7'-25'79'0,"-7"16"17"15,0 5-77-15,0-2-19 0,0 6 0 0,-4-3 0 16,1 0 0-16,3-3 0 0,0 2 0 0,0-5 0 15,7 9-99-15,3-9-23 0</inkml:trace>
  <inkml:trace contextRef="#ctx0" brushRef="#br0" timeOffset="21912.73">815 5447 2625 0,'0'0'111'16,"3"-3"-89"-1,1-3 8-15,0-3 2 0,3-4 0 0,0-3 0 16,0-2 25-16,0-8 6 0,3-2 1 0,4-6 0 16,-3-1-20-16,3-2-3 0,0-7-1 0,0 0 0 15,0-3-28-15,1-6-12 0,2-1 8 0,-3-9-8 16,7 7 0-16,-6-4 0 0,2-2 0 0,-3 5 0 15,-3 4 8-15,0 6-8 0,3 6 8 0,-7 4-8 16,3 12 16-16,-6-1-3 0,3 8 0 0,0-1 0 16,0 9-13-16,-4 7 0 0,5-3 0 0,-5 6 0 15,8 9 0-15,-1 1 0 0,1 5-8 0,-4 4 8 16,7 6 0-16,-3 4 0 0,3 8 0 0,0 7 0 16,3 0 0-16,-6 9 0 0,0-2 0 0,-1-1 0 15,1 6 0-15,-4-6 0 0,3-3 0 0,1 3 0 16,0-12 0-16,-4 9 0 0,3-6 0 0,-3-3 0 0,0-1 0 0,4 4 0 0,-8-7 0 15,1-2 0 1,-1 2-208-16,-6-9-36 0</inkml:trace>
  <inkml:trace contextRef="#ctx0" brushRef="#br0" timeOffset="22080.25">928 5228 3217 0,'-25'-35'67'0,"18"26"16"0,4 0-67 0,-1-1-16 0,0 4 0 0,8-3 0 16,0-1 42-16,-1 4 5 0,4 0 1 0,7-4 0 15,0 1-32-15,8-1-7 0,6 1-1 0,3 3 0 16,1-1-8-16,4 1 0 0,2 0 0 0,5 3 0 16,-5-7-72-16,1 7-8 0,4-3 0 0,-5-3-1 15,-2 5-185-15,2-2-37 0</inkml:trace>
  <inkml:trace contextRef="#ctx0" brushRef="#br0" timeOffset="22406.84">1580 4961 2458 0,'-14'13'104'16,"4"-1"-84"-1,3 1 44-15,-4 3 8 0,4 3 1 0,-4-1 1 16,8 7-25-16,-4 0-5 0,3 4 0 0,4-1-1 16,-7-3-16-16,7 0-3 0,7-3-1 0,-7 3 0 15,4-6-23-15,-1 0 0 0,1-4 0 0,3 1 0 16,-3-3 23-16,-1-1 0 0,1-2 0 0,-1-4 0 16,1-3-3-16,-4-3 0 0,0 0 0 0,0 0 0 15,3-6 8-15,4-7 2 0,-3 1 0 0,-1-7 0 0,4 0-6 16,0-6 0-16,0 0-1 0,1-3 0 0,2 3-15 0,-3-4-8 15,4 1 10-15,6 3-10 0,-6-3 0 16,0 6 8-16,3 0-8 0,-4 3 0 0,1 3 0 0,-1 4-8 0,1 2 8 0,-4 1-13 16,0 6 13-16,-7 3 0 0,11 3 0 0,-4 6-9 15,0 1 9-15,0-1 0 16,-4 7 0-16,4 3 0 0,-3 3 0 0,-1 0 0 0,1 6 0 0,0 0 0 16,3 0 0-16,3-3 0 0,-6 4 0 0,6-1 0 15,4-3 0-15,-3-6 0 0,3 6 0 0,0-3 8 16,7-7-211-16,-3-2-41 0</inkml:trace>
  <inkml:trace contextRef="#ctx0" brushRef="#br0" timeOffset="22589.16">1919 5087 2913 0,'0'0'60'0,"0"0"16"16,4-3-61-16,3 0-15 0,-4-4 0 0,8 7 0 15,3-3 51-15,4 0 7 0,3 0 2 0,3 3 0 16,1-3-34-16,-4 0-6 0,8-4-2 0,-5 4 0 16,4-3-8-16,-6 6-2 0,-1-3 0 0,0-3 0 15,0 2-27-15,-3-2-5 0,-1 3-2 0,-6-3 0 16,0 6-190-16,-1-10-39 0</inkml:trace>
  <inkml:trace contextRef="#ctx0" brushRef="#br0" timeOffset="22738.95">2233 4751 2746 0,'-14'0'57'0,"7"3"14"16,0 13-57-16,0-3-14 0,0 12 0 0,0 3 0 0,0 0 0 0,0 4 0 0,0-1 0 0,-1 10 0 15,5-1 48-15,-4 1 6 0,3 3 2 16,1 3 0-16,3-9-39 0,3-1-7 0,1-2-2 0,3-1 0 16,-4 1 20-16,8-7 3 0,-4 0 1 0</inkml:trace>
  <inkml:trace contextRef="#ctx0" brushRef="#br0" timeOffset="22873.36">2427 5118 2656 0,'-3'19'112'16,"-4"0"-90"0,3 0-2-16,0-1-1 0,1 1 0 0,3 6 0 15,3-3-9-15,1 0-2 0,3 6 0 0</inkml:trace>
  <inkml:trace contextRef="#ctx0" brushRef="#br0" timeOffset="23007.78">2477 4880 3112 0,'-11'-16'65'0,"0"4"14"15,4 2-63-15,4 1-16 0,-4 3 0 0,7 6 0 16,0 0-48-16,7 3-13 0,0-3-3 0</inkml:trace>
  <inkml:trace contextRef="#ctx0" brushRef="#br0" timeOffset="23442.29">2635 4350 2945 0,'-7'38'124'0,"7"5"-100"15,0-2-60-15,7 0-13 0,-3 9-3 0,-1 0 0 16,8 1 68-16,-4 5 12 0,4-3 4 0,-4 10 0 16,3-10-16-16,4 4-4 0,-7-7 0 0,4-3 0 15,-4-3-3-15,0-7-1 0,-3-2 0 0,-1-1 0 16,-3-8 4-16,0-5 0 0,0-5 0 0,0 0 0 16,0-7 40-16,-3-6 9 0,3-3 2 0,0 0 0 15,0 0 1-15,0 0 1 0,0 0 0 0,0-3 0 16,3-3-26-16,1-3-6 0,-1 2-1 0,11-2 0 15,-3-1-32-15,3-2 0 0,0-4 0 0,4 1 0 16,3 2-19-16,7-3-10 0,0 7-3 0,1 0 0 16,-1 9 12-16,-4 0 1 0,12 0 1 0,-12 6 0 15,-2-3 1-15,2 6 0 0,-6 1 0 0,0 5 0 16,-1-2-11-16,-10-4-3 0,0 7 0 0,-3-3 0 16,-8 2 19-16,-3 1 3 0,0 0 1 0,-10-4 0 15,-1 7 8-15,0-3 14 0,-6-1-3 0,2 1-1 16,-9-3 23-16,2-1 5 0,1-6 1 0,0 4 0 15,0-1-11-15,0-3-3 0,-1-2 0 0,5-4 0 0,2 0 12 0,5-4 3 16,-4-2 0-16,7-3 0 0,3 6-32 0,4-7-8 0,0 1 0 16,7-4 0-1,3 1-149-15,1-4-31 0,7-3-7 0</inkml:trace>
  <inkml:trace contextRef="#ctx0" brushRef="#br0" timeOffset="23727.17">3203 5319 3157 0,'0'0'66'0,"0"0"14"0,0 0-64 0,0 6-16 0,4 4 0 0,-1-1 0 16,4 0 0-16,4 1 0 0,0-4 0 0,6 3-9 15,8-5 20-15,-8 2 4 0,12-6 1 0,2 0 0 16,5-3-8-16,-5 0-8 0,8-7 11 0,-3 4-11 16,-1-4-32-16,-10-2-14 0,6 3-2 0,-10-1-1 15,1-2 39-15,-1-1 10 0,-7-3 0 0,-11 7 0 16,4-7 0-16,-3-3 0 0,-4-2 0 0,-7 2 0 15,3-3 0-15,-6 3 0 0,-4 0 0 0,-4 7 0 16,-3-4 49-16,0 6 12 0,-4-2 3 0,4 6 0 16,-7 3-52-16,-4 3-12 0,4 0 0 0,-1 0 0 15,8 6 16-15,-7 0 1 0,3 0 0 0,1 4 0 16,6-1-38-16,4 1-8 0,0-1-2 0,3 4 0 16,4-4-77-16,7 0-15 0,0 1-3 0</inkml:trace>
  <inkml:trace contextRef="#ctx0" brushRef="#br0" timeOffset="23988.17">3902 5062 1314 0,'-39'12'37'0,"7"1"8"0,0-1-36 0,11-2-9 0,-10 2 0 0,6 4 0 15,4-3 104-15,-1 5 20 0,8 1 3 0,0 0 1 16,4 0-24-16,3-4-4 0,7 1 0 0,7 0-1 16,-4-4-41-16,8 7-8 0,3 0-2 0,-4-3 0 15,8-1-19-15,3-5-4 0,0-1-1 0,8-3 0 16,-1-6 13-16,-3-3 3 0,6-3 0 0,1 0 0 16,3-7-77-1,-6-6-15-15,-1 1-4 0</inkml:trace>
  <inkml:trace contextRef="#ctx0" brushRef="#br0" timeOffset="24172.24">4085 4623 2913 0,'-14'25'60'0,"3"9"16"16,1 1-61-16,3 2-15 0,-4 10 0 0,4 7 0 15,-3-10-22-15,-1 6-7 0,8-3-2 0,-1 0 0 16,0 0 76-16,4-3 15 0,4 0 4 0,0 3 0 15,-1-10-30-15,11 1-6 0,-3-3 0 0,-4-1-1 16,3-6-19-16,-3-6-8 0,4-3 8 0</inkml:trace>
  <inkml:trace contextRef="#ctx0" brushRef="#br0" timeOffset="24639.35">4314 5175 3141 0,'-10'3'65'0,"-1"3"16"0,1-3-65 0,3 10-16 0,-4-1 0 15,1 4 0-15,2 3 0 0,5 0-9 0,3-1 1 0,0 7 0 16,3-6 8-16,5 3 0 0,6-3 0 0,-4 0 0 16,4 0 0-16,0-7 9 0,4 4-1 0,3-7-8 15,0 1 0-15,8-7 0 0,-8-3 0 0,-4 0 0 16,8-3 0-16,-4-4 0 0,0-2-10 0,1-4 10 16,-5-2-33-16,-6-4 1 0,3-3 0 0,0 0 0 15,-3 0 32-15,-1-3 14 0,1 0-1 0,-4 0 0 16,0 3-13-16,-4-3 0 0,1 0 0 0,0 6 0 15,3 0 54-15,-7 7 8 0,3-1 2 0,-3 0 0 16,0 4-52-16,-3 3-12 0,3 0 0 0,0 6 0 16,0 0 0-16,0 0 0 0,0 0 0 0,-7 9 0 15,7 7 0-15,0 6 0 0,0 0 0 0,7 12 0 16,-7-3 0-16,3 10 0 0,4-3 0 0,0 9 0 16,0 0 0-16,-3 3 0 0,6 6 0 0,-3 1 0 15,0-4 0-15,4 0 0 0,-7 1 0 0,3 2 0 16,-7-9 0-16,0 7 0 0,-4-4 0 0,-3 0 0 15,-4-6 0-15,-3-3 0 0,0-4 0 0,-10 1 0 16,-8-7 0-16,0 1 0 0,-3-14 0 0,-4 7 0 0,4-6 88 16,-8-9 16-16,8 2 2 0,-11-9 1 0,4-3-54 0,7-6-10 15,-11-7-3-15,3 1 0 0,8-7-21 0,-4-3-5 0,1-3-1 16,13-3 0-16,0-3-9 0,0-7-4 16,11 0 0-16,4-2 0 0,6-8 0 0,4 1 0 0,7 0 0 0,7-6 0 31,8-3-107-31,9-4-21 0,-2-6-4 0</inkml:trace>
  <inkml:trace contextRef="#ctx0" brushRef="#br0" timeOffset="24747.97">4939 5002 3202 0,'-4'-22'67'0,"4"22"15"0,0 0-66 0,0 0-16 0,-3 10 0 0,-1-1 0 15,4 7-287-15,-3-1-61 0</inkml:trace>
  <inkml:trace contextRef="#ctx0" brushRef="#br0" timeOffset="24853.62">5129 5535 3597 0,'-14'0'75'0,"0"0"17"0,4 0-73 0,3 0-19 0,-4 0 0 0,4-3 0 16,7 3-12-16,0 0-5 0,0 0-2 0</inkml:trace>
  <inkml:trace contextRef="#ctx0" brushRef="#br0" timeOffset="25489.65">6170 5391 2625 0,'0'0'55'0,"-3"6"12"15,3-6-54-15,-4 3-13 0,4-3 0 0,0 0 0 16,0 0 115-16,0 0 20 0,0 0 4 0,0 0 1 16,0-6-61-16,0-6-12 0,0-4-3 0,0-3 0 15,0-3-41-15,4-3-9 0,-1-3-2 0,1-7 0 0,3 1-3 0,-4-10-1 0,4 3 0 0,-3-6 0 16,-4-3-8-16,3 0 0 0,-3-4 0 0,0-2 0 31,0 3 0-31,4-1 0 0,-4 7 0 0,3-3 0 0,1 16 0 16,-4 2 0-16,3 4 0 0,1 6 0 0,-1 3 0 0,1 1 0 0,3 8 0 0,0 7-11 15,7 3 0-15,0 3 0 16,8 3 0-16,-1 7 0 0,3 6 11 0,5 6-13 0,-1 3 5 0,4 7 8 16,-4 9-9-16,4-1 9 0,-4 11 0 0,0-1 0 15,-3-3 0-15,-1 0 0 0,-2-3 0 0,-1 0 0 16,3-3 12-16,-9 0-4 0,2-3-8 0,-3 0 12 16,0 0-12-16,-7-4-12 0,0 1 3 0</inkml:trace>
  <inkml:trace contextRef="#ctx0" brushRef="#br0" timeOffset="25619.59">6216 5259 3476 0,'-7'-19'72'0,"0"1"17"16,3-1-71-16,1 3-18 0,3-3 0 0,7 7 0 16,3-4 29-16,5 4 3 0,6 2 0 0,10-2 0 15,1-1-32-15,14 4-20 0,7-1 4 0</inkml:trace>
  <inkml:trace contextRef="#ctx0" brushRef="#br0" timeOffset="26208.16">7927 4958 2938 0,'-11'-9'84'0,"1"6"16"0,6 0-80 0,-6 6-20 0,6 3 0 0,-3 3 0 16,4 10 30-16,-1 3 2 0,4 6 0 0,-4 7 0 15,1 2-20-15,-1 1-3 0,4 9-1 0,0 6 0 16,0-2 4-16,0-4 0 0,0 3 0 0,0 0 0 16,4 0-12-16,-4-6 12 0,3-3-12 0,-3-4 12 15,0-5-117-15,4-4-23 0,-4-9-5 0</inkml:trace>
  <inkml:trace contextRef="#ctx0" brushRef="#br0" timeOffset="26459.82">7751 5024 2898 0,'0'-25'60'0,"0"3"15"16,7 3-60-16,0 0-15 0,7 4 0 0,-4-1 0 15,8 7 0-15,3-1 9 0,7 1-9 0,-3 3 8 16,3 6 0-16,4 0 0 0,0 6 0 0,-4 3 0 16,0 1-8-16,0 5-11 0,-3-2 3 0,0 9 0 15,-8-6 8-15,-2 2 0 0,-5 1 0 0,-3 0 0 16,-7 3 0-16,-7 0 11 0,-3-3-3 0,-5 6 0 15,-2-3 4-15,-8-3 0 0,0 9 0 0,-3-9 0 16,0-4 25-16,0-2 6 0,-4-1 1 0,0-5 0 16,4-1-26-16,3 0-5 0,1-6-1 0,-1 3 0 15,4-3-4-15,3 0-8 0,4-3 11 0,0 3-11 16,7-3-43-16,3-3-15 0,4-1-3 0</inkml:trace>
  <inkml:trace contextRef="#ctx0" brushRef="#br0" timeOffset="26956.31">8266 4905 2385 0,'0'9'68'0,"-4"1"14"0,4 5-66 15,0 1-16-15,-3 3 0 0,3 0 0 0,0 3 64 0,0 3 10 0,0-3 2 0,0 3 0 16,0 0-23-16,0-3-4 0,3 3-1 0,-3-6 0 16,0-4-25-16,0 1-6 0,0-6-1 0,0-10 0 15,4 9 20-15,-4-9 3 0,0 0 1 0,0 0 0 16,0 0-8-16,0 0 0 0,3-6-1 0,1-4 0 15,3-2 11-15,-4-4 2 0,4-3 1 0,4 0 0 16,-1-3-29-16,1 0-5 0,3-3-2 0,0 0 0 16,4 3-9-16,0 0 0 0,3 0 0 0,-4 4 0 15,1-1 0-15,0 6 0 0,-4 1-9 0,0 2 9 16,-4 4-13-16,-3 3 4 0,4-3 1 0,-7 6 0 16,3 6 8-16,-4-3 0 0,1 6 0 0,-4 1 0 15,0 6-8-15,0-1 0 0,-4 1 0 0,4 6 0 16,-3-3 8-16,3 6 0 0,0 0 0 0,-4 0-8 15,4 0 8-15,4-3 0 0,-4 0 0 0,3-3 0 16,4 0 0-16,4-1 0 0,-1-2 0 0,5 0 0 16,6-7 0-16,-4 1 0 0,4-1 0 0,4-9 0 15,-4 6 0-15,1-12 11 0,-1 6-3 0,0-9 0 16,-4-1 0-16,1-6 0 0,-7-2 0 0,-1-1 0 16,-3 0 2-16,0 0 0 0,0-6 0 0,-7 6 0 15,-3-3-2-15,-4 4-8 0,-4-11 12 0,1 11-4 0,-4-1 20 0,-1 0 4 0,-2 0 1 0,-1 3 0 16,-3 1-20-16,0-4-4 0,0 6-1 0,-4 4 0 15,7-7-8-15,-3 10 0 16,0 3 0-16,7-3 0 0,-4 6 0 16,4-4-11-16,0 4 3 0,0 4 0 15,7 2-128-15,0 0-26 0,7-3-5 0</inkml:trace>
  <inkml:trace contextRef="#ctx0" brushRef="#br0" timeOffset="27120.5">8791 5062 3112 0,'0'-22'65'0,"0"16"14"16,4 2-63-16,-1-2-16 0,4 3 0 0,0 3 0 16,8-6 12-16,2-1 0 0,4-2 0 0,4 3 0 15,0-4 32-15,-1-2 7 0,5 2 1 0,2-2 0 16,-2 2-36-16,-1-2-6 0,4-1-2 0,-1 4 0 16,-2-7-8-16,-5 10-11 0,-3-7 3 0,1 4 0 15,-5 0-173-15,-6-4-35 0</inkml:trace>
  <inkml:trace contextRef="#ctx0" brushRef="#br0" timeOffset="27272.76">9084 4585 2868 0,'-3'10'60'0,"-5"2"13"16,5 7-58-16,-1 3-15 0,-3 6 0 0,4 7 0 16,-1-1 9-16,1 4-1 0,-1-1 0 0,4 4 0 15,-3-3 39-15,3-1 7 0,0 1 2 0,3 3 0 16,-3-13-39-16,7 13-7 0,-3-7-2 0,3-2 0 15,0 2-8-15,0-12 0 0,0 3 0 0</inkml:trace>
  <inkml:trace contextRef="#ctx0" brushRef="#br0" timeOffset="28240.05">9289 5266 2504 0,'7'-7'52'16,"0"1"12"-16,3-3-52 0,1-4-12 0,3-3 0 0,0 1 0 0,4-7 96 0,-4 3 16 0,4 0 3 0,-4-3 1 16,3 0-58-16,1-3-11 0,3 3-3 0,-7-3 0 15,4 0-25-15,-4 3-6 0,0-3-1 0,-3 0 0 16,-4 6-12-16,0-3 0 0,-4 3 0 0,1 1 0 16,-4 5 0-16,-4 0 0 0,-3 4 0 0,0 3 0 15,0-1 0-15,-7 7 0 0,3 0 0 0,-3 7-10 16,0 2 2-16,0 1 0 0,-4-1 0 0,4 7 0 15,0-1 8-15,0 1 0 0,0 6 0 0,0-3 0 16,3 3-28-16,4 0-3 0,0 3-1 0,0-3 0 16,7-3 32-16,0 9 0 0,4-6 0 0,3 3 0 15,3-3 20-15,1-3 9 0,3-1 3 0,0 1 0 16,4-3-32-16,-4-7 0 0,4-2 0 0,3-1 0 16,-4-3-20-16,4-3-9 0,-3 0-3 0</inkml:trace>
  <inkml:trace contextRef="#ctx0" brushRef="#br0" timeOffset="28372.97">9779 4993 2656 0,'-7'9'112'0,"0"4"-90"16,0-4 11-16,0 7 3 0,0 3 0 0,0 3 0 16,3-4-13-16,-3 4-3 0,4-3 0 0,-1 9 0 15,1-9-54-15,6 0-11 0,-3 3-3 0</inkml:trace>
  <inkml:trace contextRef="#ctx0" brushRef="#br0" timeOffset="28487.05">9843 4908 2656 0,'-15'-66'56'0,"12"44"11"0,-4 0-54 16,0 4-13-16,0-1 0 0,0 6 0 0,0 1 16 0,3 5 0 0,1 1 0 0,3 6 0 16,0 0-109-1,3 6-22-15,8 1-4 0</inkml:trace>
  <inkml:trace contextRef="#ctx0" brushRef="#br0" timeOffset="28757.22">9991 5178 1740 0,'-7'15'73'0,"0"-2"-58"15,0 3 174-15,-1-1 35 0,5 1 8 0,-4 3 0 16,3-7-128-16,1-2-25 0,3 5-6 0,0-11-1 16,0 5-12-16,0-3-4 0,0-3 0 0,0-3 0 15,0 0-25-15,7-6-6 0,0 0-1 0,0-4 0 16,4-5 12-16,-4 2 3 0,3-6 0 0,1-3 0 15,3-3-22-15,0-3-4 0,0-3-1 0,0-1 0 16,-3 7-12-16,3 0 0 0,0 0 0 0,-3 6 0 16,-1 4 16-16,-3 2-4 0,0 4 0 0,0 2 0 15,0 4 21-15,-3 0 4 0,3 3 1 0,-3 3 0 16,3 7-54-16,0 2-12 0,0 4-1 0,0-3-1 16,3 5 30-16,4 4 12 0,1 0-1 0,-1 0 0 15,3-3-77-15,1 0-15 0,3-7-3 0</inkml:trace>
  <inkml:trace contextRef="#ctx0" brushRef="#br0" timeOffset="29105.55">11282 4927 2989 0,'-4'-3'62'0,"4"3"15"15,-7 0-61-15,0 3-16 0,4 3 0 0,-4 7 0 16,3 6 28-16,-3 2 4 0,0 8 0 0,0 5 0 16,0 4-1-16,0 3 0 0,3-1 0 0,-3 14 0 15,4-4 0-15,-1-3 0 0,1 3 0 0,3-3 0 16,0-3-17-16,0-3-3 0,3-1-1 0,-3-2 0 16,0-3-91-16,0-4-19 0,0 0-3 0</inkml:trace>
  <inkml:trace contextRef="#ctx0" brushRef="#br0" timeOffset="29361.06">11113 4993 2944 0,'3'-35'61'0,"1"4"15"0,-1 3-61 0,1 3-15 0,3 6 0 0,3 3 0 16,1 0 38-16,6 4 5 0,5 2 1 0,-1 1 0 16,4 9-36-16,-1 0-8 0,4 0 0 0,-3 9 0 15,0 4-24-15,0 3-6 0,-1 3-2 0,-6 2 0 16,-1-2 32-16,-2 0 0 0,-5 6 0 0,-3-3 0 15,-7 0 0-15,0-3 0 0,-3 0 0 0,-8 6 0 16,-3 0 20-16,-4-3 9 0,-3 0 3 0,0-3 0 16,-7 3-13-16,-4-4-3 0,0-2 0 0,1 0 0 15,2-7 0-15,1 1 0 0,0-4 0 0,3 0 0 16,4-3-16-16,0-3 0 0,3-3 0 0,8 3 0 16,-1-6-104-16,8 0-17 15,-1-1-4-15</inkml:trace>
  <inkml:trace contextRef="#ctx0" brushRef="#br0" timeOffset="29840.32">11557 4889 2654 0,'-4'10'76'0,"1"-1"15"16,-1 7-73-16,4-1-18 0,-3 1 0 0,-1 3 0 16,4 0 55-16,-3 3 7 0,3-3 2 0,-4 9 0 15,4-6-16-15,4 6-4 0,-4 0 0 0,3-9 0 16,1 6-35-16,-4-12-9 0,7 2 0 0,-4-5 0 15,1-1 12-15,3-6 0 0,-7-3 0 0,4 0 0 16,3-3 6-16,0 0 2 0,0-6 0 0,0-4 0 0,3 0 16 0,1-12 3 0,3 7 1 0,-3-4 0 16,6 0-31-16,-3-3-9 0,8-4 0 15,-5 11 0-15,4-1 0 0,-3 0 0 0,-4 0 0 16,4 3 0-16,-4 7-11 0,-4 0 11 0,1-1-12 0,-4 4 12 31,0 6-34-31,-7 0 0 0,7 0 0 0,0 6 0 0,-3 4 34 0,-4-1 0 0,0 4 0 0,0 2 0 16,0 1 0-16,0 3-13 15,-4 0 4-15,4-1 1 0,0 11 8 0,4-4 0 16,-1 0 0-16,1 0 0 0,3-3 0 0,0 0 0 0,4-3 0 0,-1-1 0 16,4-5 0-16,0-1 11 0,0-2-3 0,4-1 0 15,0-6-8-15,3-3 0 0,0 0 0 0,0-3 0 16,-3-6 27-16,3-1 3 0,-3 1 1 0,3-4 0 16,-3-2-19-16,-4-4-4 0,0-3-8 0,0 3 12 15,-7-6-3-15,0 9-1 0,0-6 0 0,-7 4 0 16,-7-1 12-16,-4-3 1 0,-6 3 1 0,-1 0 0 15,-3 0 5-15,-4 7 1 0,4-4 0 0,-4 4 0 16,-3 2-28-16,3 1 0 0,-3-1 0 0,0 7 0 16,0-3-20-16,3 6-10 0,0 6-2 0,1-3 0 15,6 4-27-15,4 2-5 0,0-3-2 0,7 4 0 16,7-1-118-16,3 1-24 0</inkml:trace>
  <inkml:trace contextRef="#ctx0" brushRef="#br0" timeOffset="30107.11">12524 4896 2863 0,'-11'-10'81'0,"0"4"18"0,1 3-79 16,-1 0-20-16,-3-1 0 0,4 4 0 0,-1 0 0 0,-3 4 0 0,3-1 0 0,-3 3-9 16,4 0 9-16,-1 10 0 0,0-4 0 0,1 4 0 15,-1 0-8-15,1 3 0 0,3 3 0 0,-4 3 0 16,8-6 8-16,-1 6 11 0,4-3-3 0,0 3 0 15,4-3 13-15,3 0 3 0,0-4 0 0,3 1 0 16,4-3 6-16,0-7 2 16,4-2 0-16,0-4 0 0,3-3-16 15,0-3-4-15,4-4 0 0,-1-2 0 0,1-7-60 0,0-3-13 0,0 1-3 0,3-8 0 16,-7 1-139-16,-3-9-28 0</inkml:trace>
  <inkml:trace contextRef="#ctx0" brushRef="#br0" timeOffset="30257.1">12718 4359 2853 0,'-7'-9'60'0,"7"9"12"16,0 0-57-16,-7 6-15 0,3 7 0 0,-7 12 0 16,4-3 0-16,-7 9-10 0,0 4 2 0,0 5 0 15,0 4 34-15,0 6 7 0,3 7 2 0,-3 3 0 16,7-10 3-16,0 9 1 0,3-2 0 0,1-4 0 16,3-3-23-16,0 0-5 0,0-3-1 0,3-6 0 15,-3-3-82-15,8-4-16 0,-5-9-3 0</inkml:trace>
  <inkml:trace contextRef="#ctx0" brushRef="#br0" timeOffset="30564.7">12813 4908 3112 0,'-11'-9'65'0,"4"6"14"0,0 3-63 0,0 3-16 0,4-3 0 0,-1 9 0 16,1 0 12-16,-1 10 0 0,1-3 0 0,3 3 0 15,3 3-4-15,1 0-8 0,3-3 11 0,0 6-11 16,3-3 12-16,1-1-12 0,-1-2 12 0,1 0-12 15,0-9 0-15,3 5 0 0,0-12 0 0,-4 4 0 16,8-7 0-16,-4-7-12 0,0-2 0 0,4 0 0 31,0-7-28-31,-1-3-4 0,1-6-2 0,3 0 0 0,-3 0-13 0,3 0-2 0,-4-7-1 0,5 4 0 16,-5 0 27-16,-3 6 6 0,0-3 1 0,1 6 0 16,-8 7 55-16,-4-4 11 0,4 6 2 0,-3 4 1 15,-4 6 49-15,0 0 10 0,0 0 1 0,-4 3 1 16,1 7-74-16,-4 2-16 0,0 4-2 0,0 0-1 15,-4 6-9-15,4-1 0 0,-4 11 0 0,4-4 0 16,0 0 0-16,4-3 0 0,3-3 0 0,0 7 0 16,3-4-54-16,1-3-16 0,3-4-3 0</inkml:trace>
  <inkml:trace contextRef="#ctx0" brushRef="#br0" timeOffset="30790.15">13578 4864 2605 0,'-10'-9'54'0,"-4"6"14"0,14 3-55 16,0 0-13-16,-21 0 0 0,-1 3 0 0,1 3-8 0,4-3-5 0,-1 7-1 15,0-1 0-15,1 4 66 0,3-1 14 0,-1 7 2 0,1 3 1 32,4-3-20-32,-1 3-4 0,4 3-1 0,0-6 0 0,4-1-23 0,3 11-5 0,3-4 0 0,-3-3-1 15,7 0 22-15,4-7 5 0,-1 4 1 0,4-6 0 16,1 2-22-16,6-2-4 0,0-1-1 0,0 1 0 31,7-7-89-31,-3-3-19 0,3-3-3 0</inkml:trace>
  <inkml:trace contextRef="#ctx0" brushRef="#br0" timeOffset="31090.73">13635 5168 2888 0,'-11'-28'60'0,"11"22"13"0,-3 0-58 0,6-1-15 0,-3 1 0 0,4 0 0 16,3-1 68-16,-4-2 10 0,4 3 2 0,4-4 1 15,3 1-33-15,0 0-6 0,4-1-2 0,3 1 0 16,0-7-27-16,-3 7-5 0,7-4-8 0,-4-6 11 16,3 1-11-16,5-1 12 0,-5-10-12 0,5 11 12 15,-1-4-33-15,-4 0-7 0,5 3 0 0,-8 3-1 16,-7 4 41-16,-3-4 8 0,-4 16 1 0,-11-9 1 16,-3 9-35-16,-7-10-7 0,-4 10-2 0,-3 0 0 15,-4 7 8-15,1 2 2 0,6 3 0 0,-3 7 0 16,3 3 4-16,1 0 8 0,-1 3-13 0,4 0 5 15,3 0 21-15,1 4 5 0,-1-4 1 0,4 3 0 16,4 0-27-16,-1 0-6 0,8 1-1 0,-1-1 0 16,1-6 25-16,3 0 5 0,3-3 1 0,1-1 0 15,3-2-4-15,4 0 0 0,-1-7 0 0,8 1 0 16,3-4-80-16,7-3-16 0,8-3-3 0</inkml:trace>
  <inkml:trace contextRef="#ctx0" brushRef="#br0" timeOffset="31311.67">14644 4917 2553 0,'-7'-31'53'0,"0"25"12"0,-4 0-52 16,-7-1-13-16,-3 4 0 0,-3 6 0 0,-5 0-48 0,1 7-13 0,-7-1-3 0,3 1 0 15,0 5 52-15,4-2 12 0,0 6 0 0,3 0 0 16,8-1 0-16,-1 4 0 0,4-3 0 0,0 6 0 16,7-3 48-16,3 3 13 0,8-3 3 0,-1 0 0 15,4-3 19-15,0 0 4 0,7-10 1 0,4 7 0 16,3-7-38-16,0-2-7 0,11-1-2 0,-4-3 0 15,4-3-16-15,0-6-3 0,3-1-1 0,0-5 0 16,1-4-89-16,-1-3-19 0,4-9-3 0</inkml:trace>
  <inkml:trace contextRef="#ctx0" brushRef="#br0" timeOffset="31459.46">14817 4394 2796 0,'-11'0'118'15,"1"9"-94"1,-1 4 28-16,0 6 7 0,1 3 1 0,-4 6 0 15,3 6-45-15,0 7-15 0,1 6 9 0,-1 3-9 16,1 0 51-16,3 4 5 0,-4 2 0 0,4-3 1 16,0 1-40-16,0-7-8 0,3-3-1 0,-3 3-8 15,0-10 29-15,0 1-1 0,0-7 0 0</inkml:trace>
  <inkml:trace contextRef="#ctx0" brushRef="#br0" timeOffset="32557.5">15462 4378 2698 0,'-7'6'76'0,"0"7"18"16,0 3-75-16,4 6-19 0,-1 6 0 0,1 9 0 0,3 4 0 0,0 9 0 0,3 4 0 0,1 5 0 16,-1-9 0-16,1 13 0 0,-1-6 0 0,1-4 0 15,-1 3 36-15,1-9 3 0,-1-3 1 0,1-3 0 16,-4-6-20-16,3-7-3 0,-3-3-1 0,0-6 0 15,0-1 20-15,0-8 3 0,0-10 1 0,0 0 0 16,0 0 19-16,4 3 4 0,3-6 1 0,0-3 0 16,7-7-36-1,-3 1-6-15,6-7-2 0,4-3 0 0,1 0-20 0,2 0 8 0,1 0-8 0,3 0 0 16,-3 6 0-16,3 1 8 0,4-1-8 0,-4 7 0 16,-7-1 0-16,0 10-8 0,-3-3 0 0,0-3 0 15,-4 6-2-15,-7 6 0 0,3-6 0 0,-10 0 0 16,0 3 10-16,-3 7 0 0,-4 5 0 0,-7-2 0 15,0-1-8-15,-4 4 0 0,-3 0 0 0,-4 2 0 16,0-2 8-16,-3 0 0 0,0-4 0 0,-4 7 0 16,1-3 11-16,-1-4-3 0,0 1 0 0,4-4 0 15,3-6-8-15,0 1 0 0,8-1 0 0,-1-6 0 16,8 3-11-16,3-4 3 0,3 1 0 0,4-3 0 16,7-3-95-16,4-4-18 0,3-3-4 0,3 1-1 15,12-7-137-15,6 0-27 0,0-3-6 0,7 0 0 16,40-25 233-16,-15 12 47 0,-43 25 16 0,5 4-9 15,-5 0 9-15,1 2 0 0,-4 4 0 0,-3 0 0 16,-4 6-11-16,0 0 0 0,-3 4 0 0,-4 2 0 16,0 0 139-16,-4 4 27 0,1-1 5 0,-1 4 2 15,-3 3-35-15,0 3-7 0,0-3-2 0,0 6 0 16,0-3-37-16,4 3-7 0,-1-3-2 0,1 3 0 16,6-6-28-16,-3-4-7 0,8-2-1 0,-5-4 0 15,4 1-9-15,0-4-3 0,4-6 0 0,0 6 0 0,-1-6 10 0,1-6 2 0,0 3 0 16,3-7 0-16,0-2-16 0,4-1-4 0,-1-2 0 0,5-4 0 15,-5 0 20-15,1-6 3 0,-4 3 1 0,0-3 0 16,0 3-40-16,-3-3-23 0,-4 0 3 0,-3 6 1 16,-1 0 27-16,-3 0 6 0,0 4 1 0,-3 2 0 15,-4 1-24-15,4 2-5 0,-4 1-1 0,0 9 0 16,0 0 15-16,0 0 0 0,0 0 0 0,0 0 0 16,-4 12 0-16,0 4 0 0,1 6 0 0,-1 6 0 15,4 4 0-15,0 11 0 0,0 4 0 0,0 4 0 16,0 2 0-16,0-6 0 0,0 13 0 0,0 2 0 15,0-2 0-15,-3-1 0 0,3 4 0 0,-7 6 0 16,-4-3 0-16,-3 0 0 0,0 0 0 0,-11 6 0 16,4-10 0-16,-7-5 0 0,0 2 0 0,-8-5 0 15,1-13 12-15,-4-4 6 0,-3-6 1 0,-4-2 0 16,7-10 10-16,-3-10 3 0,3 0 0 0,4-9 0 16,3-3 10-16,4-12 2 0,3-7 1 0,4-7 0 15,7-8-61-15,3-1-13 0,1-3-3 0,6-9 0 16,8-3 52-16,3-4 9 0,7-2 3 0,7-1 0 15,7 1-24-15,4 2-8 0,7-2 0 0,3 5 0 16,4 4 0-16,0 3 0 0,0 6 0 0,7 4 0 16,-4 5-36-16,1 7-8 0,-1 3 0 0</inkml:trace>
  <inkml:trace contextRef="#ctx0" brushRef="#br0" timeOffset="34479.42">17381 4363 2625 0,'0'-22'55'0,"-3"18"12"16,-1 8-54-16,1 5-13 0,-1-3 0 0,1 7 0 15,-1 12 0-15,4 3 0 0,-3 7 0 0,-1 2 0 16,1 10 19-16,-1 7 1 0,4-1 0 0,-3 3 0 16,3-6-8-16,-4 10 0 0,1-4-1 0,-1 1 0 15,0-7 16-15,4 3 3 0,0-6 1 0,0-3 0 16,0-6-100-16,4-4-20 0,0-5-4 0</inkml:trace>
  <inkml:trace contextRef="#ctx0" brushRef="#br0" timeOffset="34959.33">17657 4855 2670 0,'0'0'56'0,"-8"6"12"0,5 0-54 16,-4 7-14-16,0-4 0 0,0 10 0 0,3 0 44 0,1 3 7 0,-1-3 1 0,-3 6 0 15,7-3-26-15,-3 6-5 0,-1 3-1 0,4-3 0 16,4-2-6-16,-1-4-2 0,1 6 0 0,-1-6 0 15,8-3 16-15,-4-4 4 0,0-2 0 0,3-4 0 16,1-6-20-16,0-3-3 0,-1 0-1 0,4-3 0 16,0-6 4-16,1-4 1 0,-1-2 0 0,3-4 0 15,-3-6 23-15,4 0 5 0,-4-10 1 0,4 4 0 16,-8-1-34-16,5-5-8 0,-5 5 0 0,1 1 0 16,-4 3 0-16,0 0 0 0,-4 2 0 0,-3 5 0 15,4 2 8-15,-4 6 0 0,-4 4 0 0,1-1 0 16,-1 4 4-16,1-3 1 0,-4 9 0 0,7 0 0 15,-7 0-13-15,0 9 0 0,3 0 0 0,-3 10 0 16,3-3 0-16,1 9 0 0,-1 3 0 0,4 7 0 16,0-1-8-16,0 10 8 0,4-3-12 0,3 12 12 15,0-3 0-15,7 1-8 0,-3 2 8 0,3 0 0 16,0 4 0-16,-3-7 0 0,-1 6 0 0,1-6 0 16,-4-3 0-16,3-3 0 0,-6-3 0 0,-1 0 0 15,-6-7 0-15,-8-2 0 0,1-7 9 0,-11 0-9 16,-1-6 33-16,-6 3 2 0,0-10 0 0,0 1 0 15,-4-7 8-15,0 0 1 0,0-6 1 0,1-3 0 16,-1-3-10-16,0-7-3 0,4-6 0 0,-4 1 0 0,8-1-15 0,-1-3-3 0,0 3-1 0,11-6 0 16,0 0-9-16,3-10-4 0,4 4 0 15,4-3 0 1,6-1-104-16,4 1-20 0,4-4-4 0</inkml:trace>
  <inkml:trace contextRef="#ctx0" brushRef="#br0" timeOffset="35441.44">18080 4939 2670 0,'0'0'56'0,"0"0"12"16,0 0-54-16,0 10-14 0,0-1 0 0,0 4 0 15,3 2 12-15,-3 1 0 0,4 3 0 0,-4 3 0 16,3 0 32-16,1 3 7 0,-4 0 1 0,4-3 0 16,-1 0-26-16,1-3-5 0,-1 3-1 0,1-7 0 15,3-2 16-15,-4-1 4 0,4-2 0 0,-3-1 0 16,-1-2-20-16,-3-7-3 0,0 0-1 0,7-4 0 15,-3-2 29-15,3-3 6 0,0-1 1 0,0-5 0 16,4-4-26-16,-4-6-5 0,3-3-1 0,-3 2 0 16,4-2 10-16,-4 0 2 0,0 0 0 0,0 3 0 15,0 6-52-15,0 0-9 0,-3 3-3 0,-1 4 0 16,4 2 32-16,-3 4 0 0,-4 0 0 0,7 6 0 16,-4 6 0-16,1 0 0 0,-1 4 0 0,5 2 0 15,-1 1 0-15,0-1 0 0,0 4 0 0,0-3 0 16,3 6 0-16,1-4 0 0,0 1 0 0,-1-4 0 15,1 1 0-15,3-4 0 0,-4 1 0 0,1-4 0 16,3-3 0-16,0-3 0 0,0-3 0 0,0-3 0 16,1-4 0-16,-1-2 0 0,-4-4 0 0,4-3 0 15,-3 1 20-15,-1-1 9 0,-2-3 3 0,2-3 0 16,-3 3-32-16,0 0 0 0,-3-3 0 0,-1 9 0 0,1 0 0 16,-1 7 0-16,-3 3 0 0,0 6 0 0,0 0 0 0,0 0 0 0,0 0 0 0,0 0 0 15,4 3 0-15,-4 6 0 0,0 4 0 0,3-1 0 31,-3 7 0-31,4 0 0 0,-4 3 0 0,3 0 0 0,1 0 0 0,3 0 0 0,0-3 0 16,0 6 0 0,4-3-96-16,-1 3-26 0,4-3-5 0</inkml:trace>
  <inkml:trace contextRef="#ctx0" brushRef="#br0" timeOffset="35608.1">18817 4927 3354 0,'-7'-19'70'0,"4"16"16"0,3 6-69 0,-4 6-17 0,4 10 0 0,0 3 0 16,0 3-19-16,-3 7-7 0,-1-4-2 0,4 13 0 16,-4-1 44-16,4 4 9 0,0 3 2 0,4 4 0 15,0-4-16-15,-1 3-3 0,4-3-8 0,-3 3 12 16,-1-6-12-16,-3-3 0 0,0 2 0 0,0-5 0 16,-3-7-132-16,-1-2-27 0,1-4-5 0</inkml:trace>
  <inkml:trace contextRef="#ctx0" brushRef="#br0" timeOffset="35843.69">18838 4974 2865 0,'7'-13'120'0,"4"1"-96"32,3 2-2-32,0-2-1 0,4 9 0 0,-1-4 0 0,5 7-7 0,-1 0-2 0,4 7 0 0,-1-4 0 15,-3 9-12-15,-3-2-10 0,3 2 2 0,-7 4 0 16,-3-3 8-16,-8 2 0 0,1 1 0 0,-4 3 0 15,-7-7 0-15,-4 10 0 0,-6-3 0 16,-1 0 0 0,-7 0 0-16,1 0 11 0,-8-1-3 0,4-2 0 0,-1-3-8 0,1-1 0 0,0-2 0 0,7-4 0 15,0 0 28-15,3-6 3 0,0 3 1 0,4-3 0 16,7 0-52-16,-3-3-9 0,6 0-3 0</inkml:trace>
  <inkml:trace contextRef="#ctx0" brushRef="#br0" timeOffset="36178.99">19272 4369 2914 0,'-3'37'123'16,"-4"4"-99"0,3 0-24-16,1 3-17 0,-1 9 2 0,1 0 1 15,3-2 32-15,-4-1 6 0,8 3 2 0,-4 4 0 16,0-17 18-16,3 10 3 0,1-3 1 0,3-3 0 15,0-9-30-15,-4-1-6 0,4-5 0 0,0-7-1 16,-3-4-1-16,-1-2 0 0,1-7 0 0,3-5 0 0,-3-1 26 16,-1-10 4-16,4 1 2 0,0-6 0 0,0-4-16 0,7-3-3 15,0-3-1-15,1 0 0 16,-1-3-22-16,-4-3 9 0,4 6-9 0,-3-3 0 0,3 3 0 0,-3 0 0 0,-1 3-12 0,1 3 3 16,-1 7 9-16,-3 0-8 0,-7 9 8 0,0 0-8 15,0 0-1-15,8 6 0 0,-5 3 0 0,1 4 0 16,-1 3 9-16,-3 2 0 0,0 4-9 0,4 0 9 15,-4 3 0-15,0-3 0 0,3 7 0 0,4-4 0 32,-3-7-164-32,3-2-29 0,3-6-6 0</inkml:trace>
  <inkml:trace contextRef="#ctx0" brushRef="#br0" timeOffset="36444.85">19724 4983 2818 0,'0'0'80'0,"-11"0"17"16,11 0-77-16,-3 0-20 0,3 0 0 0,-7 10 0 15,3-1 29-15,4 4 3 0,-3-7 0 0,6 7 0 16,-3 5 6-16,7-2 2 0,0 3 0 0,4 0 0 16,-1-1-40-16,5-2 0 0,2 3 0 0,1 0 0 15,-1-4 11-15,5-5-3 0,2-4 0 0,1 0 0 16,0 1 3-16,-1-4 0 0,-2 0 0 0,-1-6 0 16,-4-3-1-16,-3-1 0 0,1-2 0 0,-5-7 0 15,1 7 17-15,-4-10 3 0,0 6 1 0,0-2 0 16,-7-1 16-16,0 0 3 0,0-2 1 0,-7 2 0 15,0 0 3-15,-4-3 1 0,-3 4 0 0,-4-1 0 16,-3-3-73-16,-3 0-14 0,-5 1-4 0,-2-1 0 16,-5 3-24-16,-2 7-6 0,-1-1-1 0,-7 4 0 15,11 3-133-15,-4 0-28 0</inkml:trace>
  <inkml:trace contextRef="#ctx0" brushRef="#br0" timeOffset="37559.69">20535 4955 2382 0,'0'-9'100'16,"-3"2"-80"-1,3-5 45-15,-4 9 9 0,-3-4 2 0,4-2 0 16,-4 9-20-16,-4-3-3 0,4-3-1 0,-4 6 0 16,-3 0-41-16,0 0-11 0,0 9 0 0,-4-3 0 15,-3-3 0-15,0 7 0 0,0 2 0 0,0-2 0 16,3 2 0-16,0 4 0 0,1 0 0 0,-1-1 0 16,4 1 0-16,3 3 0 0,1 3 0 0,6 0 0 15,1-3 0-15,6 3 0 0,1-4 0 0,6 1 0 16,8 0 8-16,3-6 0 0,4 2 0 0,0-2 0 15,3-7-8-15,4 0-11 0,-1-6 3 0,5 3 0 16,-1-6-87-16,4-3-17 0,3-3-3 0</inkml:trace>
  <inkml:trace contextRef="#ctx0" brushRef="#br0" timeOffset="37993.32">20916 4955 2333 0,'-17'10'66'0,"-1"2"14"0,0 4-64 15,1-1-16-15,-1 1 0 0,0 3 0 0,4 6 56 0,4-6 8 0,-1 3 2 0,4-3 0 16,4 3-28-16,3-4-6 0,0 1 0 0,7 0-1 16,0-3 8-16,3-1 1 0,4-2 1 0,0-4 0 15,4-2-29-15,0-1-12 0,3-3 8 0,0-3-8 16,-3-3 0-16,3 0-14 0,0-7 2 0,-3-2 0 16,-1-4-26-16,1-3-5 0,0-6-1 0,-4 6 0 15,-4-9 29-15,4 3 6 0,-3 0 1 0,-4-3 0 16,0 0 8-16,-3 2 11 0,-1 1-3 0,-6 3 0 15,3 4 29-15,-4 2 6 0,1-3 1 0,-1 10 0 16,0-1-20-16,1 4-3 0,3 6-1 0,0 0 0 16,0 0 4-16,0 0 1 0,-7 6 0 0,3 4 0 15,1 5-25-15,-1 4 0 0,1 6 0 0,6 3 0 16,-3 1 0-16,4 8 0 0,-1 4 0 0,4 6 0 16,4 0 0-16,-4 0 0 0,7 3 0 0,-3 4 0 15,3-1 0-15,-4-6 0 0,1 9 0 0,-7-5 0 16,-1 2 0-16,-6-3 0 0,-1-9 0 0,-3 6 0 15,-7-10 0-15,-4 1 0 0,-3-3 0 0,-4-4 0 16,1-6 56-16,-5-6 7 0,-6 0 1 0,0-10 0 16,0 0 51-16,-8-9 10 0,1 0 3 0,-4 0 0 15,4-3-103-15,3-6-25 0,0 0 0 0,0-7 0 16,4 3 27-16,7-2 0 0,3-7 0 0,0 3 0 16,8-9-18-16,-1 9-9 0,8-6 10 0,3 0-2 15,3-10-64-15,8 1-10 0,3-7-2 0</inkml:trace>
  <inkml:trace contextRef="#ctx0" brushRef="#br0" timeOffset="38192.21">21167 5106 2989 0,'10'-19'62'0,"-6"16"15"0,3 0-61 0,0-1-16 0,0 1 0 0,7 3 0 15,0-3 13 1,7 0 0-16,1 0 0 0,6 0 0 0,0-7 47 0,4 10 10 0,3-9 2 0,7 9 0 15,-3-9-44-15,11 5-9 0,-5-2-2 0,5 3 0 16,-4-3-17-16,-4 6 0 0,-3-7 8 0,0 1-8 16,-8 3-78-16,-6-3-19 0,-4-1-4 0</inkml:trace>
  <inkml:trace contextRef="#ctx0" brushRef="#br0" timeOffset="38334.56">21636 4610 3040 0,'-7'35'128'15,"0"2"-103"1,0 1-25-16,0-4 0 0,3 10 0 0,-3 0 0 16,4-3 0-16,-5 3 0 0,1 3 0 0,4 0 0 15,3-3 18-15,3 0 2 0,1 3 0 0,3-3 0 16,4-4-7-16,-1 1-1 0,4-3 0 0</inkml:trace>
  <inkml:trace contextRef="#ctx0" brushRef="#br0" timeOffset="38664.8">21929 5259 3400 0,'-7'-9'71'0,"3"-1"16"0,4 4-70 16,0 3-17-16,0-3 0 0,7 3 0 0,4-4 0 0,3 1-9 0,3 0 1 0,8-4 0 16,3 1 8-16,8 3 0 0,2-7 0 0,1 4-8 15,4-7 8-15,-5 4 0 0,-2-1 0 0,3-3 0 16,-8 1-19-16,-3-4-1 0,1-3-1 0,-8 3 0 15,-3 0-35-15,-8-3-6 0,1 0-2 0,-8 0 0 16,-3 0 52-16,-3 4 12 0,-4 2 0 0,-4 0 0 16,-7 7 0-16,-3 0 0 0,-3-1 0 0,-1 4 0 15,-3 6 0-15,-4 3 0 0,0 10 0 0,0-7 0 16,4 3 0-16,0 7 0 0,3 3 0 0,4-1 0 16,3 4 0-16,4 0 0 0,4 3 0 0,6 4 0 15,4-10 0-15,4 12 0 0,3-3 0 0,7 0 0 16,7-3 27-16,7-3 8 0,1 3 1 0,9 1 1 15,-2-5-24-15,6-2-5 0,0-3 0 0,1 0-8 16,-1-7-176-16,-3-6-43 0</inkml:trace>
  <inkml:trace contextRef="#ctx0" brushRef="#br0" timeOffset="38942.65">22991 4883 2680 0,'-18'-3'76'0,"0"3"16"0,-3 0-73 0,-4 3-19 0,-3 3 0 0,3 4 0 15,8-1 0-15,-1 0-14 0,8 7 2 0,-1 0 1 16,8 0 2-16,-1 2 0 0,4 1 0 0,7 0 0 31,0 3 37-31,4 3 8 0,3 0 2 0,3 0 0 16,1 3-65-16,0 1-13 0,3-1-2 0,-3 0-1 0,-4-3 31 0,-4 0 12 0,1-3-8 0,-4 3 8 16,-7-3 0-16,-4-6 0 0,-6 0 0 0,-4-4 8 15,-4 1 49-15,-7-4 11 0,-6 0 1 0,-1-5 1 16,-3 2 14-16,-4-6 4 0,3 0 0 0,-2-6 0 15,2 2-32-15,1-2-7 0,3-3-1 0,1-1 0 16,2 4-24-16,5-6-6 0,2 2-1 0,1-2 0 16,0-4-125-16,4 0-26 0</inkml:trace>
  <inkml:trace contextRef="#ctx0" brushRef="#br0" timeOffset="39371.82">23950 4889 2869 0,'0'25'120'16,"0"-3"-96"-1,0 3-24-15,0 0 0 0,-3 4 0 0,3-4 0 16,0 0 12-16,-4 0-4 0,4 3 0 0,0-6 0 16,-3-3 4-16,3 6 0 0,0-6 0 0,0 0 0 15,0-4-128-15,0-2-26 0</inkml:trace>
  <inkml:trace contextRef="#ctx0" brushRef="#br0" timeOffset="39491.85">24052 4667 2863 0,'-10'-10'81'0,"3"1"18"16,-4-1-79-16,4 10-20 0,0 0 0 0,7 0 0 15,-3 7-99-15,3 5-23 0,0 7-5 0</inkml:trace>
  <inkml:trace contextRef="#ctx0" brushRef="#br0" timeOffset="39780.65">24155 5137 2553 0,'-14'13'53'0,"-1"-4"12"0,5 7-52 16,-1-4-13-16,-3 7 0 0,7-3 0 0,0-1 85 0,0-5 15 0,4-1 2 0,3 1 1 15,0-1-47-15,0-3-10 0,3 4-2 0,1-7 0 16,-1 3-27-16,1-3-5 0,3-3-2 0,-4-3 0 15,4-3 9 1,-3 3 1-16,3-7 1 0,0 1 0 0,0-7 10 0,4-6 1 0,-1 0 1 0,4-6 0 16,0 0-20-16,0-4-4 0,4 1-1 0,0 0 0 15,-1 3-8-15,1-1 0 0,0 7 0 0,-4-3 0 16,0 10 0-16,0-1 0 0,-3 3 10 0,-1 7-10 16,1 3 16-16,-1 3-3 0,1 3-1 0,-4 6 0 15,4 1-12-15,-4 2 0 0,0 4 0 0,0 3 0 16,0 0 0-16,0 3 0 0,0 3 0 0,3 3 0 15,-2-3-54-15,2 3-14 0,1 1-2 0</inkml:trace>
  <inkml:trace contextRef="#ctx0" brushRef="#br0" timeOffset="40276.33">25188 4811 2884 0,'0'0'60'0,"0"0"13"16,4 6-58-16,-1 7-15 0,1-1 0 0,-1 7 0 15,1 3 0-15,3 0 0 0,-3 6 0 0,-1 0 0 16,1 4 28-16,-4-4 13 0,3 0 3 0,-3 4 0 15,4-4-36-15,-4-3-8 0,0 0 0 0,0 0 0 16,0-6 0-16,0-3 0 0,0-4 0 0,-4 1 0 16,4-13 40-16,0 0 5 0,0 0 2 0,0 0 0 15,0 0 17-15,0-10 4 0,0-2 1 0,4-4 0 16,-1-6-18-16,1-12-4 0,3 5-1 0,0-8 0 16,7-4-20-16,0 0-4 0,4-3-1 0,-1-6 0 15,5 6-21-15,2-3 8 0,1 3-8 0,3 4 0 16,-3 5 10-16,-4 4-2 0,4 2-8 0,-4 14 12 15,-4-1-118-15,1 10-24 0,0 0-5 0</inkml:trace>
  <inkml:trace contextRef="#ctx0" brushRef="#br0" timeOffset="40560.03">25499 5146 3032 0,'0'-6'64'0,"3"-3"12"0,1-1-60 16,-1 1-16-16,4-4 0 0,8 4 0 0,-1-7 73 0,3 1 12 0,4-4 3 0,4 0 0 15,0 0-37-15,3-3-7 0,0 0-2 0,1-3 0 16,-5 0-42-16,1-3 0 0,0 0-16 0,-4-4 5 16,-11 4-5-16,1 0-2 0,-4 0 0 0,-3 6 0 15,-8 3-30-15,-3 6-5 0,-4-2-2 0,-3 5 0 16,-3 10 20-16,-8 0 4 0,0 10 1 0,1-1 0 16,-5 4 12-16,1 2 2 0,0 1 1 0,0 6 0 15,6 0 15-15,1 6 0 0,7-3 0 0,4 7 0 16,3-7 12-16,3 6 6 0,4-3 1 0,4 4 0 15,6-1 5-15,8-3 0 0,3 0 1 0,0 1 0 16,4-4-4-16,3-3-1 0,0 0 0 0,0-4 0 16,-3-2-67-16,3-7-13 0,1 1-4 0</inkml:trace>
  <inkml:trace contextRef="#ctx0" brushRef="#br0" timeOffset="40877.99">26264 4751 2796 0,'-35'0'118'16,"0"-3"-94"-1,3 3-57-15,0 3-11 0,1-3-3 0,2 3 0 0,8 4 24 0,0-4 5 0,3 6 1 0,8 1 0 16,-1-1 17-16,4 0 0 0,7 7 0 0,0-3 0 16,4 6 0-16,-1-4 0 0,8 4 0 0,3 3 0 15,3-3 17-15,1 3 7 0,3-3 2 0,4 2 0 16,-4 1-16-16,4 0-10 0,-4 0 12 0,0 0-12 15,-3 0 0-15,-4 0 0 0,-3 0 0 0,-1-3 0 16,-6-10 0-16,-4 10 0 0,0-9 0 0,-7-1 0 16,-4 0 17-16,0 1 3 0,-6-4 1 0,-1 0 0 15,-3-3 39-15,-7 4 7 0,3-4 1 0,-3 3 1 16,0-3-22-16,3-3-5 0,0 0-1 0,1-3 0 16,-1 3-25-16,4-3-4 0,3 3-2 0,0-3 0 15,4 0-78-15,7 3-16 0,-3-3-4 0</inkml:trace>
  <inkml:trace contextRef="#ctx0" brushRef="#br0" timeOffset="41093.25">26458 4949 2998 0,'-3'12'126'16,"-1"4"-101"-1,-3 3-11-15,4 6-2 0,-4-3-1 0,0 6 0 16,3 3 6-16,1 4 2 0,-5-4 0 0,5 16 0 15,-4-6 18-15,0 6 4 0,3 0 1 0,-3 3 0 16,4-3-22-16,3 0-4 0,-4 4 0 0,1-4-1 0,-1-7-3 0,1-5 0 0,-1-4 0 16,1-3 0-1,-4-2-96-15,3-8-20 0,-3-2-4 0,0 0-1 16,3-13-156-16,-3-3-31 0,0 0-7 0</inkml:trace>
  <inkml:trace contextRef="#ctx0" brushRef="#br0" timeOffset="41310.49">26278 5485 1551 0,'4'-56'138'16,"3"5"-110"-16,0-2 89 0,4 3 19 0,-1 3 3 0,4-3 1 15,0 12 8-15,1 0 1 0,6 7 1 0,-4 0 0 16,5 6-53-16,-1 3-10 0,0 3-3 0,4 6 0 16,-1 4-71-16,4 6-13 0,1 0 0 0,-5 3-9 15,5 3 9-15,-5 6 0 0,1-2 0 0,-4 5 0 16,-3 1 0-16,-4 2 0 0,-3 1-11 0,-4 3 11 16,-4-7 0-16,-3 10 0 0,0-3 0 0,-7 3 0 15,-7-3 0-15,0-3 0 0,-4 2-12 0,-7 1 3 16,1 0 20-16,-4-6 4 0,-1-4 1 0,1 3 0 15,0-2 2-15,3-1 1 0,1-2 0 0,2 2 0 16,1-3-9-16,7-3-2 0,-4 7 0 0,8-4 0 16,3-3-115-16,7-3-23 0,0 0-5 0</inkml:trace>
  <inkml:trace contextRef="#ctx0" brushRef="#br0" timeOffset="41611.14">26772 5156 2747 0,'-3'3'78'0,"-1"6"17"16,4 1-76-16,4-1-19 0,-4 1 0 0,7-1 0 16,0 0 55-16,3-2 7 0,5 2 2 0,-1-3 0 0,7 4 0 0,4-1 0 0,-1 1 0 0,8-1 0 15,0 0-52-15,3-2-12 0,-3-4 0 0,7 3 0 16,-8-12-14-16,-2 6-6 0,-1-3 0 0,0-7-1 16,-3 1 21-16,-4-4 0 0,-3 1 0 0,-4-7 0 15,-4 0 0-15,-3-3 10 0,0-6-10 0,-3 3 10 16,-8 0-10-16,-3 0 0 0,0 0 0 0,-7 0 0 15,0 6 16-15,-4 0-3 0,1 0 0 16,-4 3 0-16,-4 4 8 0,0-1 2 0,4 4 0 0,-7-1 0 16,3 7-37-16,0-3-7 0,-3 6-2 0,7 6 0 15,0-3 37-15,3 7 7 0,4-1 2 0,3 1 0 16,1 2-44-16,6 1-9 0,1-1-2 0,3 1 0 16,7-1-182-16,0-5-37 0</inkml:trace>
  <inkml:trace contextRef="#ctx0" brushRef="#br0" timeOffset="41928.58">27474 4874 2747 0,'-7'12'78'0,"0"1"17"0,0 5-76 0,-3 4-19 16,-1-3 0-16,0 6 0 0,-3-3 0 0,4 3 0 16,3-3 0-16,0 3 0 0,3-3 41 0,1 0 5 15,3-3 1-15,-4 0 0 0,8 0-24 0,-4-10-5 16,3 7-1-16,1-7 0 0,3-2-17 0,-4-1 0 15,4-3 0-15,0-3 0 0,0 0 55 0,0-9 7 16,4-4 2-16,0-6 0 0,-1 0-52 0,1 1-12 16,3-8 0-16,0 1 0 0,4 0 0 15,-1-6-8-15,4 3 8 0,1-4-13 0,-1 4-2 0,0 0 0 0,0 6 0 0,-3 3 0 16,-1 3 15-16,1 4 0 0,-7 3 9 0,3 9-9 16,-4 0 20-16,1 0-3 15,-4 6 0-15,0 6 0 0,0 4-17 0,-3 0 0 0,-1 2-13 0,1 11 5 16,-1-4 8-16,1 0 0 0,-4 3 0 0,3 0-8 15,1 1 8-15,-1-1 12 0,4-3-2 0,0 0-1 16,0 0-58-16,0-9-12 0,1-1-3 16</inkml:trace>
  <inkml:trace contextRef="#ctx0" brushRef="#br0" timeOffset="42276.57">28250 4864 2761 0,'-17'-34'57'0,"10"21"15"16,-4 7-58-16,-3-4-14 0,0 10 0 0,-4-9 0 16,-6 9-41-16,-1 0-11 0,-7 0-3 0,0 0 0 15,4 0 55-15,4 9 0 0,2-9 8 0,1 10 0 16,4-1-8-16,-1 4-11 0,4 3 3 0,0-4 0 16,3 1 8-16,1 2 0 0,2 4 0 0,5 0 0 15,-1 3 0-15,1 0 0 0,3-3 0 0,3 6 0 16,1-6 0-16,-1-1 0 0,8 7 12 0,0 0-4 15,6-3-8-15,4-6 0 0,4 9-8 0,3-6 8 16,-3-3-76-16,0-4-9 0,-1-2-3 0,-2-4 0 16,-5 0 3-16,1 0 0 0,0-2 0 0,-8-1 0 0,-3-3 139 15,-7 0 28-15,0 0 6 0,0 0 0 16,0 0-4-16,-3-3-2 0,-1-7 0 0,-6 4 0 0,-1 0-22 0,-3-1-4 16,0 1 0-16,-7 0-1 0,-4 0-37 0,0-4-7 0,-3 1-2 0,0 6 0 15,3-4-9-15,0-2 0 0,4 9 0 16,4-9 0-1,-5 9-116-15,8-4-26 0,-3-2-5 0</inkml:trace>
  <inkml:trace contextRef="#ctx0" brushRef="#br0" timeOffset="42628.73">28053 5294 2243 0,'14'6'64'0,"-3"-6"13"16,3 0-61-16,3 0-16 0,1-6 0 0,3 6 0 15,0-3 64-15,4-4 9 0,3-2 3 0,0 0 0 16,4-1-18-16,0-2-3 0,-4-1-1 0,4-3 0 16,3-2-39-16,-7-4-15 0,4-3 11 0,-4 3-11 15,-3 0 57-15,-7-3 6 0,-4-4 1 0,-4 11 0 16,-3-1-64-16,-7 6-10 0,-3-3-3 0,-8 7-1 15,-3-3 22-15,-7 5 5 0,-4 1 1 0,1 6 0 16,-5 3-44-16,-2 3-9 0,-1 1-1 0,4 5-1 16,0 4 41-16,6 3 9 0,-2-4 2 0,6 7 0 15,0 3 15-15,8 4 3 0,3-1 1 0,3-3 0 0,8 3 31 0,3 0 7 0,7-3 0 16,4 4 1 0,6-4-16-16,8 6-3 0,0-6-1 0,10 3 0 0,0-6-21 0,4-3-4 15,7 0 0-15,4 0-1 16,-1-4-125-16,4-2-25 0</inkml:trace>
  <inkml:trace contextRef="#ctx0" brushRef="#br0" timeOffset="43200.98">29478 5021 2238 0,'-18'0'94'0,"1"3"-75"16,3-3 63-16,3 6 13 0,1-2 2 0,10-4 1 15,0 0-9-15,7 6-1 0,0-3-1 0,7 6 0 16,3-2-49-16,5-1-10 0,2 0-1 0,8-3-1 15,3-3 23-15,4 0 5 0,0-3 1 0,3 0 0 16,-3 0-33-16,0 0-6 0,0-7-2 0,-4 7 0 16,-3-3-14-16,-4-3 0 0,-3-1 8 0,-4 1-8 15,-4 2-105-15,1-5-24 0,-4-1-5 0</inkml:trace>
  <inkml:trace contextRef="#ctx0" brushRef="#br0" timeOffset="43379.56">29909 4638 2629 0,'-25'44'111'15,"-3"-3"-89"1,6 0 14-16,-2 3 2 0,-1 0 1 0,4 0 0 0,3-4 18 0,1 4 4 0,2-3 1 16,5 3 0-1,6-3-44-15,1-1-9 0,6-2-1 0,4 0-8 16,0-4-44-16,4 1-16 0,3-4-4 0</inkml:trace>
  <inkml:trace contextRef="#ctx0" brushRef="#br0" timeOffset="43643.44">29972 5363 3040 0,'-11'-10'64'0,"1"1"12"0,3 0-60 0,3 2-16 0,1 1 0 0,3 6 0 16,0 0 52-16,7 0 7 0,7 3 1 0,0-3 1 15,7 3-46-15,7 0-15 0,4 1 8 0,0-4-8 16,3 3 0-16,0-3 0 0,8 0 0 0,-8-3 0 15,-3-1 0-15,0-2 0 0,-4 0 0 0,-4-4 0 16,-6 1 0-16,-4 0 0 0,-3-7 0 0,-4 3 0 16,-7-2 0-16,-4-4 0 0,-6-3 0 0,-4 3 0 15,-8 0 0-15,-2 1 0 0,-4 8 0 0,-4-2 0 16,0 2 43-16,0 4 5 0,1 0 0 0,-5 2 1 16,5 4-37-16,2 0-12 0,5 4 8 0,-1 2-8 15,7 0 0-15,4 0 0 0,4 4 0 0,6-4 0 16,1 4-60-16,3 5-12 0,7-2-2 0</inkml:trace>
  <inkml:trace contextRef="#ctx0" brushRef="#br0" timeOffset="44897.1">31249 4993 2747 0,'-7'-10'78'0,"3"1"17"15,4 0-76-15,0-1-19 0,0 1 0 0,8 2 0 16,-1-5 83-16,0 9 13 0,7-4 2 0,0 4 1 16,4-3-70-16,3 6-13 0,0-3-4 0,0-3 0 15,4 6-12-15,-4 0 0 0,4 6 0 0,-4-6 0 16,-4 3-10-16,1-3 10 0,-4 0-8 0,0 0 8 16,-3 6-10-16,-4-3 10 0,0 4-12 0,0 2 12 15,-3-3-34-15,-4 7 0 0,0 0 0 0,-4 2 0 16,0 1 34-16,1 3 0 0,-4 0 0 0,0 9 0 15,0-6 0-15,3 6 0 0,1 0 0 0,-1 0 0 16,1 1 12-16,3-1 10 0,3-3 2 0,-3 0 0 16,4 3-16-16,3-6-8 0,0 0 10 0,3-3-10 15,-3-3 12-15,1-1-3 0,-1-2-1 0,0-4 0 16,0-3 4-16,0-2 1 0,0-4 0 0,-7 0 0 16,7-4 3-16,-4-2 0 0,1-3 0 0,-1-1 0 15,-3-2-6-15,0-4-1 0,-3-3 0 0,-1 1 0 0,-3 2-9 16,0-9 0-16,-3 6 0 0,-1 0 0 0,-7 0-19 0,1-3 1 0,-4 4 0 0,-8-1 0 15,1 0 1-15,-7 6 0 0,-4 1 0 0,0-1 0 32,1 7-17-32,-1 0-3 0,3-1-1 0,1 7 0 15,3 4 38-15,4-1 0 0,3 3 0 0,4 7 0 0,7-1 0 0,0-2 0 0,4 8 0 0,2 1 0 16,5 0 17-16,6 0 11 0,5 3 3 0,2 0 0 16,4-7-15-16,4 4-4 0,7 3 0 0,3-9 0 15,4-1-12-15,-1-2 0 0,8-1 8 0,0-6-8 16,0 0-11-16,-1-6-5 0,1 0 0 0,4-6-1 15,-5-1-16-15,-2-2-3 0,3-7-1 0,-4 3 0 16,-7-3 13-16,0 7 4 0,-3-4 0 0,-4 4 0 16,0-1 40-16,-7 4 8 0,-3-1 1 0,0 1 1 15,-8 3 6-15,1 2 0 0,-1-2 1 0,-3 6 0 16,0 0-37-16,0 0 0 0,0 16 0 0,0-4 0 16,4 1 0-16,-4-1 0 0,0-2 0 0,0 2 0 15,3-2 0-15,4-1 9 0,4 1-9 0,-1-7 0 16,-3 6 15-16,-7-9-4 0,11 0-1 0,0 0 0 15,3-3 2-15,-4-3 1 0,4-4 0 0,1-2 0 16,-1-4 8-16,0 0 2 0,0-2 0 0,0-4 0 16,-3 0 19-16,-1 3 4 0,1-6 1 0,-4 6 0 15,0 3 5-15,3 1 0 0,-3 5 1 0,-3 4 0 16,3 3-19-16,-3 3-4 0,3 0-1 0,-4 3 0 16,4 6-29-16,-3 4 0 0,3 3-13 0,0 2 4 0,0 8 9 0,0-1 0 15,4 0-9-15,-1 3 9 0,4-3 0 0,0 3 0 16,0-6 0-16,8 6 0 15,-1-3-49-15,7-3-6 0,-3 0-1 0</inkml:trace>
  <inkml:trace contextRef="#ctx0" brushRef="#br0" timeOffset="46128.88">6237 6677 2736 0,'11'-22'57'0,"-8"15"12"16,4 4-55-16,0 0-14 0,7 3 0 0,-3 0 0 16,3 0 0-16,4-3 0 0,6 0-9 0,-2 0 9 0,2-4 0 0,-2 1 0 0,2 0 13 0,1-4-4 15,-4 1 28-15,0 0 6 0,4-1 1 0,-11 7 0 16,0-3-26-16,0-1-5 0,-3 4-1 0,-4 0 0 16,0 3-3-16,-7 0-1 0,3 3 0 0,1 7 0 15,-4-1-8-15,0 7 0 0,0 3 0 0,0-1 0 16,-4 4 0-16,4 0 0 0,0 3 0 0,4 4 0 15,-4-4 28-15,4 3 3 0,-1 0 1 0,1 0 0 16,-1 1-32-16,1-4 0 0,3 0 0 0,0-3 0 16,0-7 12-16,0 4-3 0,-4-3-1 0,1-4 0 15,-1-2-8-15,-3-1 8 0,4-2-8 0,-4-7 8 16,0 0 2-16,0 0 0 0,0 0 0 0,-7 0 0 16,-11-4 0-16,4-2 0 0,-7 0 0 0,-4-4 0 15,1 1 17-15,-1-3 3 0,-14-4 1 0,4 3 0 16,-4-2-43-16,0 2-9 0,0 1-2 0,-3-1 0 15,3 0 11-15,4 7 1 0,0 0 1 0,7 0 0 0,-4 6 10 16,4 0 0-16,-1 0 0 0,1 9 0 0,10 0 29 0,-3 1 2 0,4-1 0 16,6 4 0-16,8 2-31 0,3 1 0 0,3 0 0 0,4 3 0 15,7-1 12-15,4 1-3 0,3 0-1 0,-3 0 0 16,6-7-8-16,1-2 10 0,0-1-10 0,10-9 10 16,0 0-2-16,8-3 0 0,3-3 0 0,6-7 0 31,1 4-57-31,-3-1-12 0,6-2-3 0</inkml:trace>
  <inkml:trace contextRef="#ctx0" brushRef="#br0" timeOffset="46563.74">6664 6805 2415 0,'-4'3'68'0,"-3"-3"16"16,7 0-68-16,0 0-16 0,0 0 0 0,0 0 0 15,4-3 39-15,-1-3 4 0,5 3 1 0,2-4 0 16,4 4-20-16,0-3-3 0,4 3-1 0,0-3 0 15,-4-1-6-15,7 1-2 0,-11 0 0 0,5 3 0 16,-1-1 32-16,0 1 7 0,-4 3 1 0,1 0 0 16,0 0-7-16,-4 3-1 0,-4-3 0 0,4 7 0 15,-3 2-35-15,-4 1-9 0,3 2 0 0,-3 4 0 16,0 3 8-16,4-1 0 0,-4 1 0 0,3 3 0 16,-3 0-8-16,7 0 0 0,-7-3 0 0,0 0 8 15,0-7-8-15,4 7 8 0,-1-6-8 0,-3-1 8 16,4-2 0-16,-4-1-8 0,0-3 12 0,0-6-4 15,0 0 2-15,0 0 0 0,0 0 0 0,0 0 0 0,0 0 24 16,3-6 5-16,-3-3 1 0,4-4 0 0,-4 0-19 0,4-5-3 16,-1-1-1-16,4 3 0 15,0-6-17-15,0-3 0 0,4 0 0 0,-4-3 0 0,3 9 0 0,1-6 0 0,0 3 0 0,-4 3-9 16,0 3 9-16,0 1-8 0,3 5 8 0,-6 7-8 16,-1-3 8-16,-3 6 0 0,0 0 8 0,0 0-8 15,4 0 0-15,-1 9-8 0,5 1 0 0,-5 2 0 16,1 1 8-16,-1 6 0 0,1 0 0 0,3 2 0 15,-4-2 0-15,4 3 0 0,0-3 0 0,0 3 0 16,4-3 0-16,-4-4-12 0,4 1 12 0,-1-3-12 31,1-4-129-31,3 1-27 0,-4-7-4 0</inkml:trace>
  <inkml:trace contextRef="#ctx0" brushRef="#br0" timeOffset="47005.69">7207 6720 1892 0,'-10'0'40'0,"-1"0"8"16,4 0-39-16,7 0-9 0,0 0 0 0,0 0 0 16,0 0 38-16,0 0 6 0,0 0 0 0,0 0 1 15,0 0-1-15,0 0 0 0,0 0 0 0,0 0 0 16,7 10-35-16,-3-10-9 0,-4 0 0 0,0 0 0 15,0 0 0-15,0 0 0 0,0 0 0 0,0 0 0 16,0 0 34-16,0 0 5 0,0 0 1 0,0 0 0 0,0 0 35 16,0 0 7-16,0 0 2 0,0 0 0 15,0 0-7-15,0 0-1 0,0 0 0 0,0 0 0 16,3 6-35-16,-3-6-7 0,0 0-2 0,0 0 0 0,7 0-19 0,-7 0-4 0,4 0-1 0,3-6 0 16,-7 6-8-16,3 0 8 0,1-3-8 0,3-4 8 31,-4 7 0-31,-3 0 0 0,7 0 0 0,-3-3 0 0,0 3 3 0,3-6 0 0,0 6 0 0,0-3 0 15,0 3 16-15,3-6 3 0,1 6 1 0,3-4 0 16,0-2-31-16,4 6 0 0,-4-3 0 0,7 3 0 16,-3 0 0-16,3-3 0 0,0 0 8 0,0 3-8 15,0 0 0-15,1 0 0 0,-5 3 0 0,4 0 0 16,-3-3 0-16,0 0 0 0,-1 0 0 0,-3 0 0 16,-3 0 0-16,3 0 0 0,-3 0 0 15,-4-3 0-15,0 0-140 0,-4 0-32 0,-3-4-5 0</inkml:trace>
  <inkml:trace contextRef="#ctx0" brushRef="#br0" timeOffset="47195.65">7380 6291 2701 0,'-3'22'114'16,"3"6"-91"-1,0 0-9-15,0 7-2 0,0-1 0 0,0 7 0 16,0 3 68-16,0 0 12 0,3 3 4 0,1 3 0 15,-1-3-55-15,4-3-10 0,7-3-3 0,-10-1 0 16,6 1-19-16,1 0-9 0,0-7 8 0,-4 4-8 0,3-7 30 16,-3-2 1-16,0-4 0 0,0-3 0 15,0-7-178-15,1-2-35 0,-1-4-7 0</inkml:trace>
  <inkml:trace contextRef="#ctx0" brushRef="#br0" timeOffset="47313.7">7708 6793 2382 0,'0'15'100'0,"0"1"-80"16,0-4-6-16,0 7-2 0,0 6 0 0,0-3 0 16,7-3-12-16,-3 3 0 0</inkml:trace>
  <inkml:trace contextRef="#ctx0" brushRef="#br0" timeOffset="47434.33">7863 6460 2863 0,'-14'-9'81'0,"0"6"18"16,0 3-79-16,14 0-20 0,-7 3 0 0</inkml:trace>
  <inkml:trace contextRef="#ctx0" brushRef="#br0" timeOffset="47945.65">8396 6636 2625 0,'-25'-13'111'16,"-6"1"-89"-16,2 5-11 0,-2-2-3 0,2 9 0 0,-2 0 0 15,-1 0 4-15,0 9 0 0,-3 1 0 0,3-1 0 32,-3 7 0-32,3 0 0 0,0-1 0 0,1 7 0 0,6-3 32 0,4 6 6 0,3 0 2 15,8 0 0 1,3 0-7-16,3 0-1 0,8 1 0 0,6-1 0 0,4 0-25 0,0 0-6 0,11-3-1 0,0-3 0 15,3-7-3-15,0 1-1 0,4-7 0 0,0 0 0 16,-1-9-48 0,8-3-9-16,-11-4-3 0,8-5 0 0,-8-4-9 0,4 0-3 0,-8-6 0 15,-2-3 0-15,-1 3 77 0,-7-7 15 0,-4 4 4 0,1 0 0 16,-4 3 10-16,-3 3 2 0,-1 3 1 0,-3 0 0 16,0 7-36-16,-3 2-9 0,-4 1 0 0,3 6 0 15,-3 3 53-15,0 0 9 0,0 6 2 0,3 3 0 16,-3 1-52-16,0 5-12 15,4 4 0-15,-1 6 0 0,4 0 0 0,0 10 0 0,4-1 0 0,3 10 0 16,-4 3 0-16,8 4 0 0,-1 2 0 0,5 10 0 16,-5-1 0-16,1 1 0 0,-1 6 0 0,-3 0 0 15,-3-3 0-15,-1 0 0 0,-6-4 0 0,-4 1 0 16,0-10 18-16,-7-3 1 0,-4-6 0 0,-7-3 0 16,1-6 21-16,-8-7 4 0,0-6 0 0,0 3 1 15,-6-9 31-15,2-4 5 0,1-9 2 0,-4 0 0 16,4-6-67-16,0-3-16 0,3-7 0 0,-3-5 0 15,10-1 14-15,4-3-1 0,-7-6 0 0,13-7 0 16,5 1-9-16,6-10-4 0,4 0 0 0,7-9 0 16,4 2-89-16,3-2-18 0,7-6-3 0</inkml:trace>
  <inkml:trace contextRef="#ctx0" brushRef="#br0" timeOffset="48545.58">8597 6990 2428 0,'-28'13'51'0,"17"-7"10"0,1 0-49 0,3 4-12 0,-4-1 0 0,4-3 0 15,4 4 70-15,-1-4 11 0,4-6 3 0,0 0 0 16,4 6-23-16,3-3-4 0,3 0-1 0,4-3 0 16,0-6-12-16,8 0-4 0,-1-4 0 0,3-2 0 15,-2-1-26-15,2-5-6 0,1-4 0 0,3 0-8 16,-3 0 16-16,3-3-3 0,-3-4-1 0,0 1 0 15,-1 0 9-15,-6 0 2 0,3 0 0 0,-7-1 0 16,0-2-3-16,-7 6 0 0,0-3 0 0,-3-1 0 16,-4 11-20-16,-4-1 8 0,-3 3-8 0,-3 7 0 15,-4 9-18-15,-4-3-8 0,-3 6-2 0,-4 3 0 16,0 3 10-16,1 4 2 0,-1 3 0 0,0 2 0 16,4 1 6-16,0 3 2 0,3-3 0 0,4 3 0 15,4-3 8-15,3 6 0 0,3 0 0 0,1 0 0 16,10-3 0-16,0-3 11 0,3 6-3 0,8-3 0 15,0-3-8-15,6-1 12 0,-3 1-12 0,8-6 12 16,-1 6 5-16,4-4 2 0,-1-2 0 0,-2-1 0 16,-1-2-118-16,-7-7-23 0,4 0-5 0,-4-3-1 0,-7 0 103 15,0-3 25-15,0-3 0 0,-3 3 0 16,-4-7 0-16,0 4 0 0,-4 3 0 0,1-4 0 0,-4 7 46 16,0 0 14-16,0 0 4 0,0 0 0 0,0 0-52 0,0 0-12 0,0 0 0 0,0 0 0 15,0 0 54-15,0 0 8 0,0 0 2 0,0 0 0 16,3-3-52-16,1-3-12 0,3 3 0 0,4-3 0 15,3-7 0-15,0-3 0 16,7 4 0-16,-3-7 0 0,3 0 0 0,0-6 0 0,4-6 0 0,-4 3 0 16,4 6-8-16,-4-3-5 0,3-1-1 0,-2 1 0 15,-5 7 34-15,-3-4 8 0,0 3 0 0,-3 6 1 16,0 4 27-16,-1 3 6 0,1 2 1 0,-4 11 0 16,0 2-41-16,3 4-8 0,-2 6-2 0,2 6 0 15,-3 0-12-15,0 3 11 0,4 3-11 0,3 1 10 16,0-4-10-16,0 3 12 0,4-3-12 0,3 1 12 15,4-1 12-15,-4-3 2 0,3-3 1 0,1 0 0 16,0-3-73-16,-4-1-14 0,0-2-4 0</inkml:trace>
  <inkml:trace contextRef="#ctx0" brushRef="#br0" timeOffset="49963.41">27940 5184 2066 0,'-11'-6'43'0,"4"6"10"15,7 0-42-15,0 0-11 0,0 0 0 0,0 0 0 16,0 0 53-16,0 0 9 0,0 0 2 0,0 0 0 15,0 0 0-15,0 0 0 0,0 0 0 0,7 6 0 16,4-6-8-16,0 3-2 0,-1-3 0 0,1 6 0 16,3-2-38-16,0 2-7 0,0-3-1 0,4 3-8 15,-4 1 16-15,3-1-3 0,-2 0-1 0,-1 3 0 16,0-2-12-16,0 2 9 0,-3 1-9 0,-1-1 8 16,1 7-8-16,-4-7 0 0,3 4 0 0,-6 2 8 15,3 1-18-15,-4 3-4 0,1 0-1 0,-1-1 0 0,-3 1 15 0,-3 0 0 16,-1 6 0-16,1-3 0 0,-4-3 28 0,0-3 8 0,3-1 1 15,-6 4 1 1,-4-3-10-16,-1-4-1 0,-2 1-1 0,-4-1 0 16,-4-2 30-16,-3-4 7 0,-4 3 1 0,0-5 0 0,-3 2 0 0,3 0 0 0,0-3 0 0,-3 3 0 31,7-2-74-31,3 2-14 0,-3-3-4 0</inkml:trace>
  <inkml:trace contextRef="#ctx0" brushRef="#br0" timeOffset="52664.46">6869 8279 2989 0,'-4'-10'62'0,"1"1"15"0,-1 3-61 0,4 6-16 16,-7 0 0-16,-7 0 0 15,0 6 54-15,0-3 8 0,-8 6 2 0,1 1 0 16,0 6-16-16,-4 2-4 0,-3 1 0 0,4 6 0 0,-5 0-25 0,1 4-6 0,-4 2-1 0,1 3 0 16,-5 1-12-16,5-1 0 0,-5 7 0 0,5-3 0 15,-5-1 0-15,4 1 0 0,1-3 0 0,3-1-10 31,-1 1-155-31,1-4-31 0,3-6-7 0</inkml:trace>
  <inkml:trace contextRef="#ctx0" brushRef="#br0" timeOffset="52862.44">6075 8602 2716 0,'-11'-10'56'0,"4"4"14"16,0 3-56-16,-3 0-14 0,6 6 0 0,-7 3 0 15,1 0 44-15,-1 7 7 0,1 0 1 0,-4 2 0 16,3 7-26-16,-7 3-5 0,4 3-1 0,0 4 0 15,7-1 10-15,0 4 2 0,0-1 0 0,3 4 0 16,4-10-12-16,0 10-1 0,4-4-1 0,3-6 0 16,0-3 22-16,4 0 5 0,6-3 1 0,1-6 0 15,0 0-27-15,6-4-6 0,1-5-1 0,0-1 0 16,6-6 0-16,8 0 0 0,0-6 0 0,10-1 0 16,4-5-30-16,11-4-6 0,10-3-2 0</inkml:trace>
  <inkml:trace contextRef="#ctx0" brushRef="#br0" timeOffset="53496.13">4830 9956 3176 0,'3'-19'90'0,"-3"1"20"16,-3-1-88-16,-1 3-22 0,0 0 0 0,-3 1 0 16,0-4 30-16,-3 6 2 0,-1-2 0 0,-6 2 0 15,-5 1-16-15,5-1-4 0,-4 4 0 0,-4 2 0 16,4 1-12-16,-11 6 0 0,4 0 0 0,-4 3 0 0,7 0 0 0,4 4-10 15,-7-1 10-15,10 3-8 16,1 4 8-16,6-4 0 0,4 7 0 0,3 3 0 0,8 0 0 0,3-4 0 0,7 4 0 16,0 0 0-16,7 0 0 0,8 6 0 0,-5 0 0 0,1-6 0 15,0 0-11-15,3-4 11 0,0 4-13 0,-3 0 5 16,7 3 8-16,-4-3 0 0,7 3 0 0,-3 3 0 16,-4-3 0-16,-7-4-10 0,-3 1 1 0,0 0 0 15,-11-6 9-15,-4-1 12 0,-6 1-2 0,-4-1-1 16,-11 1-9-16,0-1 12 0,-6-2-12 0,-1 2 12 15,4-2 11-15,-7-4 2 0,-1-3 1 0,-2-3 0 16,-1 0 21-16,-3-3 4 0,-1-3 1 0,-3-4 0 16,11 7-32-16,-7-3-7 0,3 3-1 0,4-4 0 15,7 4-1-15,0 0-1 0,3-3 0 0,7 3 0 16,4-4-80-16,4 4-16 0,3 0-3 0,7 0-1 16,7 0-138-16,11 3-27 0,-1 0-5 0,5 0-916 15</inkml:trace>
  <inkml:trace contextRef="#ctx0" brushRef="#br0" timeOffset="53762.97">4935 10392 2960 0,'4'-6'62'0,"3"-4"13"16,-4 1-60-16,5-4-15 0,-5 1 0 0,4-4 0 15,4 4 84-15,3-7 15 0,0 0 2 0,11 0 1 16,-8-6-65-16,8-6-13 0,3 3-2 0,0-4-1 16,4 4-13-16,-7-3-8 0,3-4 10 0,-3 7-10 15,-1 0 0-15,-2-4 0 0,-8 4 0 0,0 0 0 16,-7 3 11-16,3 0-11 0,-6-3 12 0,-4 9-12 15,-7 9-8-15,0 1-9 0,-4 6-2 0,-3 0 0 16,4 9 7-16,-12-6 0 0,1 9 1 0,4 7 0 16,-5 3-17-16,1 3-3 0,4 0-1 0,-1 6 0 15,0 0 32-15,8 0-9 0,-1 4 9 0,8 2 0 16,3-2 0-16,3 2 0 0,8-3 0 0,3 4 0 0,7-10 0 0,-3 3 0 16,3-3 0-16,7-9 0 0,4-3 0 0,3-4 0 0,0 0 0 0,4-6-8 31,4 1-113-31,-8-4-23 0,4-4-4 0</inkml:trace>
  <inkml:trace contextRef="#ctx0" brushRef="#br0" timeOffset="53967.38">5542 9335 3142 0,'-10'10'132'15,"-8"2"-105"1,7 4-60-16,4 6-12 0,0 0-3 0,4 6 0 15,-1 7 48-15,1 2 0 0,3 7 10 0,3 0-2 16,1 6 20-16,3 4 3 0,3 5 1 0,-3-2 0 16,8-7-32-16,-5-3 0 0,-3 3 0 0,4 0 0 15,-4-6 0-15,3 0 0 0,-3 0 0 0,0-7 0 16,-3-8-189-16,3 2-44 0</inkml:trace>
  <inkml:trace contextRef="#ctx0" brushRef="#br0" timeOffset="54188.6">6212 9640 2381 0,'0'-32'49'0,"-3"4"13"0,-1 3-50 0,-3-3-12 0,-3-1 0 0,-1 4 0 32,1 3 28-32,-1 0 4 0,-7 10 0 0,1-4 0 0,3 13 51 0,-1 3 10 0,-2 0 3 0,3 3 0 15,-4 7-61-15,8 5-12 0,-12 4-3 0,8 3 0 16,4 9-6-16,-4-2-2 0,3 8 0 0,4 1 0 15,0 6 16-15,3 6 4 0,4 0 0 0,4 0 0 16,-1 10-20-16,8-4-4 0,-4 4-8 0,4-1 12 16,-1-5-2-16,-3 8-1 0,4-8 0 0</inkml:trace>
  <inkml:trace contextRef="#ctx0" brushRef="#br0" timeOffset="54344.37">5690 10326 3597 0,'-10'-69'75'0,"6"47"17"16,4 3-73-16,0 4-19 0,4-4 0 0,3 10 0 16,3-1 20-16,12-6 0 0,-1 1 0 0,10 2 0 15,5 1-20-15,13-1 0 0,8 1 0 0,-1 2 0 16,4 1-110-16,-7-1-19 0,3 4-4 0</inkml:trace>
  <inkml:trace contextRef="#ctx0" brushRef="#br0" timeOffset="54999.02">9052 7918 2898 0,'0'-9'60'0,"0"-4"15"0,0 4-60 0,0 9-15 0,7 0 0 0,0 6 0 16,4 3 0-16,7 1 0 0,-1 6 0 0,1-1 0 15,3 10 0-15,4 0 9 0,3 4-9 0,0-1 8 16,0 3 0-16,1-3 0 0,-1 7 0 0,4-1 0 16,-4 4-8-16,0 0 0 0,-3 2 0 0,3 1 0 15,4 3-116-15,-4 3-26 0,0 0-5 0</inkml:trace>
  <inkml:trace contextRef="#ctx0" brushRef="#br0" timeOffset="55497.35">9331 8649 2504 0,'0'0'105'16,"0"0"-84"-1,0 0 60-15,0 0 12 0,0 0 3 0,0 9 0 0,4 7-52 0,3 3-9 0,3-1-3 0,4 4 0 16,0 0 10-16,8 7 2 0,-1 2 0 0,0-3 0 16,7 3-26-16,0-5-5 0,1 2-1 0,2 0 0 15,5-6-4-15,2 0 0 0,5-6-8 0,-4 2 12 16,-1-8 22-16,-2-1 4 0,-1-9 1 0,-3 6 0 15,-8-12-11-15,-3 3-1 0,-3-3-1 0,-4-13 0 16,-3 6 30-16,-4-5 7 0,0-4 1 0,-4-3 0 16,1-7-20-16,-4-2-3 0,-4-4-1 0,1-3 0 15,-1-6-32-15,-3 3-8 0,-3-3 0 0,3-3 0 16,-4 3 0-16,1 0 0 0,-5-3 0 0,5 6 0 16,-1 6-108-16,4 4-23 0,-3 6-5 0</inkml:trace>
  <inkml:trace contextRef="#ctx0" brushRef="#br0" timeOffset="55915.47">9790 9724 2185 0,'3'-9'92'15,"-3"-7"-74"1,4 7 85-16,-1-10 17 0,-3 3 3 0,4-6 1 16,-4 7-45-16,0-1-9 0,0 3-2 0,-4-2 0 15,-3 2-12-15,0-3-4 0,-4 4 0 0,-3-1 0 16,4 4-26-16,-4 0-6 0,0-1 0 0,-4 7-1 16,0 3 4-16,-3 3 1 0,3 3 0 0,-3 4 0 15,0 6-4-15,0 2-1 0,3 4 0 0,4 7 0 16,0 5-19-16,7 0 0 0,0 14 8 0,3-1-8 15,4 3 0-15,8 6 0 0,-1-6 0 0,3 10 0 16,4-7-25-16,4-3-6 0,0 4-1 0</inkml:trace>
  <inkml:trace contextRef="#ctx0" brushRef="#br0" timeOffset="56363.37">9416 10289 3347 0,'-11'-29'70'0,"8"4"15"0,-1 0-68 16,4 3-17-16,4 3 0 0,6 4 0 0,4-1 0 0,4 0 0 0,7 4 8 0,3 2-8 16,7 1 0-16,0 3 0 0,11-4 0 0,-3 7 0 31,-1-3-24-31,0 3-8 0,-3-3-1 0,0-4-1 0,-11 10 34 0,-3-3 0 16,-4 3 0-16,-3-3 0 0,-8 0 0 0,1 0 0 0,-4 3 0 0,-7 0 0 15,0 0 39-15,0 0 11 0,0 0 2 0,0 6 1 16,-4 0-33-16,1 10-6 0,-1-4-2 0,1 7 0 15,3 0-12-15,0 0 0 0,0 6 0 0,3-3 0 16,4 0 0-16,0-3 0 0,4 3 0 0,-1-4 0 16,5-2 0-16,-1-3 0 0,3-4 0 0,1-3 0 15,0-3 0-15,3-3 0 0,0-3 0 0,0-3 0 16,0-3 28-16,-3-1 4 0,0-2 0 0,-4-4 0 16,0 0-21-16,-4-9-11 0,-3 6 12 0,0-3-12 15,1 0 21-15,-8 4-2 0,-4-4-1 0,-3 0 0 16,0-6-8-16,-4 6-2 0,-3-7 0 0,0 4 0 15,-7 3 20-15,0 4 3 0,0-1 1 0,-4 9 0 16,4-2-32-16,-4 6 0 0,7-1 0 0,-3 4 0 16,0 3-20-16,0 3-9 0,3 0-3 0,4 1 0 15,0 2 32-15,7 3 0 0,0 4 0 0,3-4 0 16,8 7-83-16,-1-4-10 0,4 10-3 0,4-6 0 16,7-3-153-16,-1-1-31 0</inkml:trace>
  <inkml:trace contextRef="#ctx0" brushRef="#br0" timeOffset="56646.57">10326 9881 2945 0,'0'0'124'0,"3"9"-100"16,1 1-24-16,-1 2 0 0,4-2-14 0,1 5 5 16,-5 4 23-16,4 0 5 0,-3 6 1 0,3 0 0 15,-4-3-20-15,4 6 0 0,-3 4 0 0,-1-4 0 16,1-3 29-16,-1-3 3 0,1 3 0 0,-1-6 0 15,-3-3 0-15,4-7 0 0,-4-3 0 0,0 1 0 16,0-7 25-16,0 0 6 0,0 0 1 0,0 0 0 16,0-7-7-16,3-5-1 0,1-4 0 0,3-3 0 15,-3-3-38-15,3-3-8 0,0-6-2 0,3-1 0 16,1-2 20-16,7 3 3 0,-4-4 1 0,7-6 0 16,-4 10-32-16,5 0 0 0,-1-4 0 0,-4 7 0 15,1 0-39-15,-4 9-13 0,0 6-4 0,-3 4 0 16,-1 6-99-16,-3 3-20 0,4 3-4 0</inkml:trace>
  <inkml:trace contextRef="#ctx0" brushRef="#br0" timeOffset="56931.27">10710 10122 2458 0,'0'0'104'16,"0"0"-84"0,0 0 90-16,7 0 18 0,0-3 3 0,1 0 1 15,6-3-56-15,0 0-10 0,3-4-2 0,1 1-1 16,3-1-45-16,0 1-9 0,4-4-1 0,0-2-8 0,-4-4 32 15,4-3 0-15,-8-3 0 0,4-6 0 0,-6 9-32 16,-1 0-20-16,-4-3 2 0,-6 3 1 0,-1 3 17 0,-6 3 0 0,-1-3 0 0,-3 10 0 16,-3 6 0-16,-1 0 0 0,-3 3 0 0,-4 3 0 15,1 0 0 1,-1 6 0-16,0 1 0 0,1 5 0 0,-1-2-20 0,0 6-1 0,1 3 0 0,6 0 0 16,1 0 21-16,6 0 0 0,1 6 0 0,6-3 0 15,4 0 0-15,0-3 0 0,7 0 10 0,-3 0-10 16,7-3 0-16,-4-7 0 0,0 1 0 0,3-4 0 15,1-3 34-15,0 1 0 0,-1-4 0 0,4 0 0 16,1-3-70-16,-1 0-13 0,-4 0-3 0</inkml:trace>
  <inkml:trace contextRef="#ctx0" brushRef="#br0" timeOffset="57087.01">11321 9897 3087 0,'-11'3'88'0,"4"0"18"16,0 6-85-16,0 1-21 0,3-1 0 0,1 7 0 15,-1-4 0-15,4 4 0 0,0 0 0 0,0-1 0 16,4 1 0-16,-1 0 0 0,4 3 0 0</inkml:trace>
  <inkml:trace contextRef="#ctx0" brushRef="#br0" timeOffset="57210.52">11476 9527 2413 0,'0'0'101'15,"0"0"-81"1,0 0-48-16,3 6-9 0,4 3-3 0</inkml:trace>
  <inkml:trace contextRef="#ctx0" brushRef="#br0" timeOffset="57714.95">11952 9778 2804 0,'0'0'59'0,"0"0"12"0,-3 0-57 0,-4-4-14 0,-1 4 0 0,-2 0 0 15,-1 0 0-15,1 4 0 0,-4-1 0 0,-8 0-10 16,1 0 10-16,0 6 0 0,-4 1 0 0,-6-1 0 16,2 10 0-16,-2-3 19 0,2 2-3 0,1 4-1 15,4 0 29-15,2 7 7 0,1-4 1 0,7 0 0 16,0 0-42-16,7-6-10 0,3-1 0 0,4 1 0 15,7-6 53-15,1 6 9 0,6-4 2 0,0-2 0 16,7-4-52-16,0 1-12 0,0-1 0 0,4-3 0 16,0-6 12-16,-1 0 0 0,1-6 0 0,0-3 0 15,-1-4-12-15,-2-3 11 0,-1 1-11 0,0-7 10 16,-3-6-10-16,3 6 8 0,-4-10-8 0,-3 4 8 16,4 3 1-16,-4-3 0 0,4 9 0 0,-8-3 0 15,1 6 25-15,0 4 5 0,-1 2 1 0,-3 1 0 16,0 6-24-16,-3-3-5 0,-1 6-1 0,4 0 0 0,-3 6-21 15,-1 3-4-15,5 4-1 0,-1 6 0 0,-4 3 16 0,8 3 0 0,-4 6 0 16,3 7 0-16,1-4 0 0,0 1 0 0,-4 5 0 0,3 7 0 16,-3 0 0-16,0 7 10 0,0 5-2 0,-7 4 0 15,0-3-8-15,-7-1-11 0,0-2 3 0,-10 2 0 16,-1-6 8 0,-3-6 0-16,-7 4 0 0,-1-7 0 0,-2-4 0 0,-5-2 0 0,-3-7 0 0,1 1 0 15,-5-7 39-15,-3-6 9 0,1-10 3 0,-1 3 0 16,3-8-15-16,1-4-4 0,3-7 0 0,0-2 0 15,11-10-15-15,4 0-3 0,2-3-1 0,8-6 0 16,4 0-9-16,6-10-4 0,4 7 0 0,7-7 0 16,7-9 0-16,4 0 0 0,7-3 0 0,6-6 0 15,5-1-94-15,3-2-18 0,-1 8-4 0</inkml:trace>
  <inkml:trace contextRef="#ctx0" brushRef="#br0" timeOffset="58031.97">12383 9853 3123 0,'0'0'65'0,"-4"6"15"15,-3 0-64-15,3 7-16 0,1 3 0 0,-4 2 0 16,3-2 12-16,1 3 0 0,-1 0 0 0,1 3 0 16,3-4 3-16,0 1 0 0,3 3 0 0,1-3 0 15,-1-10-7-15,1 7-8 0,3-7 11 0,-4-2-11 16,4-7 10-16,1-3-10 0,-1-4 8 0,0-5-8 15,3 2 12-15,4-2-2 0,-3-4-1 0,3-3 0 0,-3-3-9 16,3-6 0-16,0 0 9 0,0 0-9 0,-3 6 8 0,-4 0-8 0,3 3 8 0,-3 3-8 16,0 4 48-16,0 2 6 0,0 1 1 0,0 3 0 15,0 6 5-15,1 0 2 0,-1 6 0 0,3 3 0 16,8 1-50-16,-1 2-12 0,5 7 0 0,-5 0 0 16,4 3 0-16,-3 3-15 0,0 3 3 0,-1 0 1 15,-3 1 11-15,1-4 0 0,-1 0 0 0,-4-3 8 31,-3 3-100-31,0-3-19 0,-3 0-4 0</inkml:trace>
  <inkml:trace contextRef="#ctx0" brushRef="#br0" timeOffset="58581.11">9567 10085 2409 0,'0'0'101'0,"0"0"-81"16,0 0 81-16,-3 9 16 0,3 1 3 0,0-1 1 16,3 7-45-16,-3-1-10 0,4 4-2 0,-1 0 0 15,1 9-35-15,-1-3-7 0,5 4-2 0,-1 2 0 16,3-3-3-16,-3 0-1 0,4 4 0 0,-1-4 0 15,4 0-8-15,-3 0-8 0,0-3 9 0,-1 0-9 16,1 1 0-16,-4-4 8 0,0-1-8 0,0-2 0 16,0-3-11-16,0 0-5 0,-3-1 0 0,-4-2-1 15,3-7-205-15,-3-6-41 0</inkml:trace>
  <inkml:trace contextRef="#ctx0" brushRef="#br0" timeOffset="61682">3672 10536 2516 0,'0'-6'56'0,"0"0"11"0,0-1 2 0,0 4 1 16,7 6-56-16,1 4-14 0,2 2 0 0,8 7 0 15,3 3-28-15,11 6-9 0,-1 0-2 0,15 3 0 0,14 0 19 0,4 0 4 0,13 1 1 0,12 5 0 16,9-6 15-16,15 4 0 0,4-4 0 0,10-3 0 16,7 0 8-16,3-6 0 0,8-3 1 0,7-1 0 15,-8-8 7-15,4-7 0 0,1 0 1 0,-1-10 0 16,-11-5 3-16,4-4 1 0,-10-6 0 0,-4-10 0 15,-11-3-5-15,-13-2 0 0,-1-7-1 0,-10-7 0 16,-8-2 1-16,-13-13 0 0,-4 0 0 0,-11-9 0 16,-10-4 12-16,-17-6 2 0,-8-3 1 0,-18 4 0 15,-10-1-31-15,-18 0-12 0,-6 3 1 0,-22 4 0 16,-18 2 11-16,-17 4 16 0,-14 6-4 0,-22 3-1 16,-13 10-3-16,-19 9 0 0,-20 0 0 0,-4 19 0 15,-10 9 3-15,-4 9 0 0,-4 7 0 0,15 10 0 0,-1 8 1 0,11 10 1 16,15 7 0-16,6 5 0 0,11 7-13 0,17 6 0 15,11 10 0-15,15 9 0 16,13 6 0-16,18 13 11 0,10 0-11 0,22 15 10 16,7 13-175-16,24 6-35 0</inkml:trace>
  <inkml:trace contextRef="#ctx0" brushRef="#br0" timeOffset="62800.36">7176 9467 2994 0,'45'-47'85'0,"-23"28"18"0,-5-3-83 0,1-6-20 0,-11 3 0 0,3-6 0 16,-6 12 18-16,-8 0-1 0,-6 3 0 0,-4 4 0 16,-7 6-37-16,-8 2-8 0,-6 1-2 0,-11 10 0 15,-14 11 13-15,-10 7 2 0,-8 4 1 0,-14 11 0 16,-13 11 14-16,-12 2 8 0,-6 13 0 0,-8 3-8 16,-6 6 15-16,-8 3-4 0,0 10-1 0,-3-3 0 15,-4 6-10-15,1-7 10 0,-1 10-10 0,4-3 10 0,10 3-10 0,4-6-14 16,7-6 3-16,7-10 1 15,7 0-98 1,22-12-19-16,6-4-4 0</inkml:trace>
  <inkml:trace contextRef="#ctx0" brushRef="#br0" timeOffset="63020.58">4632 7962 3373 0,'0'0'74'0,"0"0"15"0,4 6 3 0,6 10 4 16,1 12-77-16,-1 22-19 0,1 7 0 0,10 27 0 16,4 17-24-16,3 18-8 0,7 16-1 0,0 6-1 0,11 6 22 0,4 10 12 0,-1 0-12 0,8 3 12 15,-12-7 0-15,12-2 0 0,-4-7 0 0,3-3 0 16,1-6 0-16,3-10 8 0,3-5-8 0,-10-8 9 16,4-8-1-16,-15-13-8 0,4-3 12 0,0-4-4 15,-4-5 0-15,0-1 0 0,4-6 0 0,0 0 0 31,-4-3-77-31,4 3-16 0,4-6-3 0</inkml:trace>
  <inkml:trace contextRef="#ctx0" brushRef="#br0" timeOffset="69124.25">8985 10944 1592 0,'-14'-35'33'0,"7"23"7"0,0 2-32 0,4 4-8 0,-1 0 0 0,-3-3 0 15,3 9 12-15,4 0 0 0,0 0 0 0,0 0 0 16,0 0-12-16,0 0 8 0,0 0-8 0,7 0 8 15,8 0 0-15,-1 0 0 0,7 0 0 0,0 6 0 16,4-6 3-16,3 3 0 0,14-3 0 0,1 0 0 16,2 3 5-16,5 3 0 0,6 1 1 0,1-4 0 15,-1 3 8-15,11 0 2 0,0 1 0 0,7-1 0 16,0 3-4-16,4-2-1 0,3-1 0 0,4 3 0 0,7-6-6 0,3 4-2 16,4 2 0-16,3-6 0 0,7-3-4 0,1 0-1 15,2 0 0-15,5 6 0 0,-1-2-9 0,1-4 0 16,-1 0 9-16,4 0-9 0,0 0 0 0,0 6 8 15,-4-3-8-15,-3-3 0 0,0 6 16 0,-3-3 0 16,-1 4-1-16,-10-4 0 0,-4 0-15 0,-3 0 0 16,-1 0 0-16,-6 3 0 0,-4 1 0 0,-3-4 0 15,-4 0 0-15,-7-3 0 0,3 0 0 0,1 0 0 16,0 3 0-16,-4 0 0 0,-4 0 9 0,-6 1-1 16,3-4 0-16,-1 0 0 0,1-4-8 0,-7-2 0 15,0 6 0-15,-3-3 8 16,-4 3-8-16,-4-3 12 0,-3 0-12 0,-1-7 12 0,-2 1 3 0,-4 3 1 0,-1 2 0 0,-3-8 0 15,4 3 4-15,-4-4 0 16,1-3 1-16,-1 7 0 16,0-7 2-16,0-3 0 0,1 4 0 0,-1-7 0 0,-4 3-12 0,1 0-3 0,0-3 0 0,-4 3 0 15,-3-3 7-15,-4-3 1 0,-4 0 0 0,1-3 0 16,-4-3 9-16,0-1 3 0,-3-2 0 0,-4-4 0 16,0 4-28-16,-4-4 8 0,-3-6-8 0,-4 13 0 15,-3-7 16-15,-3 1-1 0,-1 2-1 0,-7 1 0 16,1-1-6-16,-8 1 0 0,4-1-8 0,-4 1 12 15,-3 2-12-15,-4 1 0 0,0-4 0 0,-3 1 0 16,-1 3 0-16,-6-4 0 0,-7 1-12 0,-1-1 12 16,-10 7-11-16,0-3 11 0,0-1-10 0,-7 4 10 15,-4 0-9-15,-6-7 9 0,-5 10-8 0,-2-3 8 16,-1 0-16-16,0 0 3 0,-10-1 0 0,7-2 0 16,-4 3 13-16,0 3 0 0,0-4 9 0,-3 1-9 0,3 13 0 15,-3-11 0-15,0 5 0 0,3 2 0 0,0 0 0 0,0 3-13 16,4 4 1-16,3 2 0 0,1 1 12 0,-1-1 0 15,4 7 0-15,0 0-9 0,-1 3 18 0,1 3 4 16,-4 0 1-16,4 7 0 0,-3-1-14 0,2 4 0 16,1-4 0-16,-4 10 0 0,4-3 0 0,4-1 0 15,-1 4 0-15,4 0 0 0,0 3-12 0,-1 0-6 16,-2 0-1-16,6 6 0 0,4 0 19 0,-3 1 0 16,2 2 0-16,-2 0 0 0,-1 4-16 0,4-1 3 15,7 1 1-15,4 2 0 0,-1-2 12 0,8-1 0 16,-4 1 0-16,3 2 0 0,1 7 0 0,3-6 0 0,3 6 0 15,5 3 0-15,2-3 23 0,8 9 7 0,0-3 2 0,-1 4 0 16,5-1-32-16,2 3 0 0,1 4-13 0,0-1 4 16,7 10 20-16,7-3 4 0,3-3 1 0,8 0 0 15,10 9-16-15,7-9 0 0,7-1 0 0,14-2 0 16,11-1 0-16,14-8 0 0,18 2 12 16,6-3-3-16,15 0-9 0,11 0 0 0,17-3 0 15,10 0-751-15,4-3-149 0</inkml:trace>
  <inkml:trace contextRef="#ctx0" brushRef="#br0" timeOffset="79654.99">13970 15095 2880 0,'-7'-6'121'0,"0"6"-97"31,7 0-46-31,-7 0-10 0,7 0-1 0,-4-9-1 16,1 5 24-16,3-5 10 0,0 0-8 0,7-10 8 0,0 0 21 0,3-9 10 0,1-4 1 0,10-5 1 31,0-10-25-31,4-10-8 0,0 7 0 0,3-16 0 0,7 7-10 0,-3-10-9 0,3-3-1 0,1-4-1 16,-1 1 21-16,0 0 0 0,-3-3 0 0,0-1 0 16,-1 7-14-16,-2 0 2 0,-1 3 0 0,0 9 0 15,-3 1 35-15,-4 12 7 0,-3 3 2 16,-1 6 0-16,-3 7-19 0,0 0-3 0,1 5-1 0,-1 11 0 15,-7 2-9-15,3-2 0 0,1 11 0 0,3 1-11 16,-3 6 11-16,3 7-13 0,0 2 5 0,3 4 8 16,1 9-11-16,3 3 11 0,-3 7-8 0,3 6 8 15,4 6 0-15,-4 9 0 0,7 7 12 0,-3 3-4 16,3 9-8-16,0-6 0 0,0 12-8 0,4-2 8 16,-4-7 0-16,1 6 0 0,2-6 0 0,-2-3 0 15,2-3 0-15,-2-6 0 0,-5-1 0 0,5-5 0 16,-5-7-27-16,1-7-3 0,3-2-1 0,-7-3 0 15,0-7-77-15,-3-9-16 0,0-1-4 0</inkml:trace>
  <inkml:trace contextRef="#ctx0" brushRef="#br0" timeOffset="79869.75">13998 14337 3344 0,'4'-29'95'0,"10"1"21"16,4 6-93-16,3 3-23 0,7 4 0 0,7 2 0 0,4 1 0 0,10-4-20 0,8 6 4 0,3 1 1 15,10 0 2-15,8 2 0 0,3-2 0 0,4 6 0 32,-1-3-64-32,5 6-13 0,-1-4-2 0,-4 8-1 15,5-4-79-15,-5 6-16 0,1 0-4 0</inkml:trace>
  <inkml:trace contextRef="#ctx0" brushRef="#br0" timeOffset="80109.31">15639 15095 3102 0,'7'-6'88'0,"0"6"19"15,3 0-86-15,-3 0-21 0,0 9 0 0,-3 1 0 16,-4 12 0-16,0 3 0 0,-7 3 0 0,-4 3-8 16,-10 16-26-16,-4 7-5 0,-6-1-1 0,-8 13 0 15,-3-6-147-15,-4 12-29 0</inkml:trace>
  <inkml:trace contextRef="#ctx0" brushRef="#br0" timeOffset="80769.58">17343 13662 2837 0,'-22'-34'59'0,"12"24"14"0,-1 4-58 0,1 6-15 0,-1 3 0 0,0 7 0 16,1 2-23-1,3 4-7-15,0 9-2 0,0 6 0 0,3 7 16 0,1 3 4 0,-1 15 0 0,1 1 0 16,3 2 12-16,-4 7 0 0,4 0 0 0,0 6 0 16,0 0 0-16,0 0 0 0,0 7 0 0,0-4 0 15,0-6-16-15,0-6-4 0,0-1-1 0,0-5 0 16,4-4-148-16,-4-6-30 0,3-6-5 0</inkml:trace>
  <inkml:trace contextRef="#ctx0" brushRef="#br0" timeOffset="81386.53">17011 13841 2708 0,'-4'-47'56'0,"4"31"14"0,4 1-56 16,-4-1-14-16,3 4 0 0,5 2 0 0,-1 4 0 0,3 0-12 16,8-1 3-16,3 1 0 0,4-3-4 0,10-1-1 0,0 1 0 0,11 6 0 15,7-4 14-15,0-2-9 0,3 9 9 0,1 0-8 16,3 0 8-16,-7 0-12 0,3 0 12 0,-3 0-12 15,0 6 4-15,-4-3 0 0,1 7 0 0,-8 5 0 16,-7-2-2-16,-3 3 0 0,-7 3 0 0,-4-4 0 16,-7 7-10-16,-7 3-3 0,0 0 0 0,-10 0 0 15,-4 7 15-15,-7-1 8 0,-4 0-10 0,-7 4 10 16,-7-1 0-16,-3 1 15 0,-7-4-2 0,-1 4 0 16,1-4 7-16,0 0 2 0,3-5 0 0,-3-1 0 15,-1-3 10-15,1 0 1 0,0-4 1 0,3-5 0 16,0 6-11-16,4-10-3 0,0 1 0 0,6-1 0 15,5 0 10-15,6-6 2 0,0 4 0 0,8-4 0 16,10-3-7-16,0 0-1 0,0 0 0 0,0 0 0 16,3 0-12-16,11 6-4 0,4-6 0 0,3 3 0 15,7 0-8-15,4 1-14 0,3-4 3 16,8 3 1-16,-1 0 10 0,7 0 0 0,1 0 0 0,6 3-8 16,4 1 0-16,4 2 0 0,6 4 0 0,-6-1 0 15,-1 7-4-15,-3 0 0 0,0 6 0 0,-3 0 0 16,-4 3 12-16,0 0 0 0,-1 4 0 0,-6-1 0 15,-3 4 0-15,-8 2 0 0,-3-2 0 0,-8 2 0 0,-6-2 0 16,-7-1 0-16,-4 1 0 0,-7-7 0 0,-11 0 8 16,-7 0 3-16,-3 1 1 0,-10-7 0 0,-8 3 38 0,-7-7 8 0,-4 4 2 0,-9-3 0 15,-5-3-16-15,-3-4-4 0,-4 1 0 0,-3-7 0 16,0 4-24-16,4-7-4 16,-1 0-2-16,-3-3 0 0,0-3-10 0,3-3 8 0,-3-1-8 0,4-5 8 31,-1-1-107-31,8-9-21 0,3 3-5 0</inkml:trace>
  <inkml:trace contextRef="#ctx0" brushRef="#br0" timeOffset="82027.33">18747 15330 2625 0,'17'-31'55'0,"-13"22"12"16,-1 2-54-16,1 4-13 0,-4 3 0 0,0 0 0 16,0 0 0-16,0 13 0 0,-4-1 0 0,1 4-10 15,-4 3 10-15,-4 6 0 0,-3 3 0 0,0 4 0 16,-4 5 0-16,-3 4 0 0,-4 6 0 0,-6 3 0 15,-1 3-128-15,-3 7-21 0</inkml:trace>
  <inkml:trace contextRef="#ctx0" brushRef="#br0" timeOffset="82836.3">20235 14838 2956 0,'0'0'62'0,"0"0"13"0,-3 10-60 0,-4-1-15 0,0 7 0 0,-4 2 0 31,4-2-42-31,0 3-11 0,0 0-3 0,0 0 0 0,3-4 46 0,-3-2 10 0,4-1 0 0,-1-2 0 16,1-4 0-16,3-6 0 0,0 0 0 0,0 0 0 15,0 0 26-15,0 0 5 0,0-9 1 0,0-4 0 16,0-6-16-16,0-6-4 0,0 0 0 0,3-6 0 16,-3-10-3-16,4 3-1 0,3-6 0 0,-4-3 0 15,4-6-8-15,4-3 8 0,0-4-8 0,-1-6 8 16,8-3-8-16,-4-9-17 0,7 3 4 0,0-4 1 15,0 1 0-15,4 0 0 0,3 2 0 0,1 1 0 16,-5 12 12-16,1 4 0 0,-4 5 0 0,0 4 0 16,-3 9 8-16,3 7 4 0,-7-4 0 0,4 16 1 0,-4 0-1 0,0 10-1 15,-3 3 0-15,3 2 0 0,0 7-11 16,4 7 0-16,3 5 0 0,0 7-11 16,0 6 3-16,0 3 0 0,0 13 0 0,8 6 0 15,-5 0 8-15,4 19 0 0,-3 0 0 0,3 3 0 16,4 3 0-16,0 0 0 0,0 3-9 0,-1-3 9 15,1 4 0-15,0-7 0 0,3 6 0 0,-3-6 0 16,-4-3 0-16,-3-10 0 0,3 0 0 0,-3-2 0 16,-4-10-46-16,-3-4-2 0,-1-8 0 0,-3 2 0 15,-7-6-115-15,0-6-23 0</inkml:trace>
  <inkml:trace contextRef="#ctx0" brushRef="#br0" timeOffset="83002.96">20073 14117 3089 0,'0'-16'130'0,"4"7"-104"15,6-7-26-15,1 13 0 0,6-3 0 0,8 3 0 16,7-4 0-16,10 7 12 0,8 7-4 0,2-4 0 16,8-3-24-16,7 6-4 0,4-3-2 0,0 7 0 15,6-4-76-15,1 3-15 0,6-2-3 0</inkml:trace>
  <inkml:trace contextRef="#ctx0" brushRef="#br0" timeOffset="83270.8">21502 13584 2830 0,'-11'-28'59'0,"11"28"13"15,-7 6-57-15,0 3-15 0,0 4 0 0,0 9 0 16,0 12-12-16,0 7-4 0,0 13-2 0,0 5 0 0,0 7 6 0,3 3 2 0,-3 6 0 0,4-3 0 16,3 10 10-1,-4-4 0-15,4 4 0 0,0-4 0 0,4-6 0 0,-1-3-18 0,1-3 3 0,3-6 1 31,0-10-114-31,0 3-24 0,0-9-4 0</inkml:trace>
  <inkml:trace contextRef="#ctx0" brushRef="#br0" timeOffset="83823.83">21251 13575 2718 0,'0'-10'60'0,"4"-9"12"0,-1-3 2 0,4 0 2 16,4 1-60-16,3 5-16 0,0 0 0 0,7 4 0 16,4 2-8-16,3 1-5 0,4 3-1 0,3 2 0 0,8 4 2 0,3 4 1 15,3-4 0-15,4 9 0 16,-4 7 11-16,1-1-12 0,-1 7 12 0,0 0-12 16,-6 0 3-16,-1 3 0 0,-3 3 0 0,-4-2 0 15,-3-1-15-15,-4 0-4 0,-7 0 0 0,-3 0 0 16,-7 0 2-16,-4 3 0 0,-7 0 0 0,-4 1 0 15,-7-4 12-15,-3 3 2 0,-7-3 1 0,-3 0 0 16,-5 3 11-16,1-6 0 0,-7 10 0 0,0-7 0 16,-4 0 0-16,-4-3 9 0,1-3 0 0,0-1 0 15,3-2 6-15,0-3 1 0,4-1 0 0,3-2 0 16,4-1-3-16,3-3 0 0,4-3 0 0,3 0 0 16,4-3 7-16,0 0 0 0,7 0 1 0,0-3 0 0,7 3 2 15,0 0 0-15,0-6 0 0,0 0 0 0,7 0-11 0,0 2-1 0,4-2-1 0,3 3 0 16,11-3-10-16,-1 3-9 0,4-1 9 0,8 1-13 15,3 6 13-15,3 4 0 0,7-1-10 0,1 3 10 16,3 7-11-16,-1 0 3 0,5-4 0 0,3 13 0 16,0 4 8-16,0-1 0 0,3 6 0 0,1 1 0 15,-8-1 0-15,-3 4 0 0,0 0 0 0,-7-1-8 16,-4 4 8-16,-6-7 0 0,-1 4 0 0,-7-3 0 16,-7-1-11-16,-3-3 11 0,-4-2-13 0,-7 8 5 15,-7-5 8-15,-3-4 9 0,-5-3-1 0,-2 3-8 16,-11-3 44-16,-8 3 3 0,-2-3 0 0,-8-3 0 15,-7 0 10-15,-7-3 3 0,-7 0 0 0,-3 0 0 16,-8-4-42-16,-6-2-8 0,-8 3-2 0,-3-4 0 16,-1-5-8-16,-6-1 0 0,0 0 0 0,-4-6 8 15,7-3-97-15,1 0-20 0,-1-10-4 0</inkml:trace>
  <inkml:trace contextRef="#ctx0" brushRef="#br0" timeOffset="84685.83">23135 15387 2909 0,'14'-9'60'0,"-7"9"16"0,0 0-61 0,-7 0-15 0,0 0 0 0,0 18 0 16,-3 4-51-16,-1 6-13 0,-3 7-2 0,-7 3-1 16,-11 2 24-16,-3 1 5 0,-7 9 1 0</inkml:trace>
  <inkml:trace contextRef="#ctx0" brushRef="#br0" timeOffset="85420.03">25982 13970 2386 0,'-14'-29'100'15,"0"7"-80"1,0-3-49-16,-4-3-11 0,-3 3-1 0,0 0-1 0,0-3 18 0,-4 6 3 0,0-3 1 0,-7 0 0 15,-3 0 20-15,0-4 15 0,-4 11-3 0,-3-8 0 16,-4 5 1-16,0-1 0 0,-7 3 0 0,4 0 0 16,-4 10 9-16,0-1 2 0,-4 1 0 0,1 2 0 15,0 4 1-15,-1 3 1 0,-3 3 0 0,4 4 0 16,3 2-18-16,-4 10-8 0,8 0 8 0,-4 9-8 16,0 10 12-16,0 2-4 0,-3 17 0 0,3 6 0 15,3 6 11-15,5 9 1 0,6 10 1 0,0-1 0 16,11 8-13-16,7 2-8 0,3 6 8 0,7-6-8 15,15 1 15-15,10-7-2 0,7-1 0 0,14-8 0 16,15-4-28-16,6-5-5 0,11-8-2 0,7-11 0 16,1-4 4-16,6-13 1 0,-4-2 0 0,8-13 0 15,-7-10 32-15,3-8 6 0,0-8 2 0,-4-8 0 16,8-10 20-16,-4-13 4 0,0-2 1 0,-3-13 0 16,-4-10 3-16,-10-6 1 0,-1-9 0 0,-6-7 0 15,-8-5-8-15,-7-7 0 0,-3-10-1 0,-7 7 0 16,-11 3-21-16,-7-3-4 0,-7-1-1 0,-7 11 0 15,-10 8-2-15,-12 1-1 0,-2 9 0 0,-15 3 0 16,-7 3-54-16,-10 4-10 0,-11 5-2 0</inkml:trace>
  <inkml:trace contextRef="#ctx0" brushRef="#br0" timeOffset="85977.82">12510 12477 2559 0,'7'0'56'0,"3"3"12"0,-3 7 3 0,4 5 1 16,-1 23-58-16,8 6-14 0,0 9 0 0,-1 26 0 0,1 12 0 0,-4 9-13 0,4 22 2 0,-1 7 1 31,-3 15 10-31,4 13 0 0,-4 6-9 0,0 6 9 0,4 4 0 0,0 5 0 0,-4 4 8 0,0-3-8 16,3 0 12-16,-2-7-4 0,-1 4 0 0,0-10 0 15,-4-9-8-15,1-4-9 0,-4-2 9 0,0-13-13 32,0-7-117-32,0-12-23 0,0-12-5 0</inkml:trace>
  <inkml:trace contextRef="#ctx0" brushRef="#br0" timeOffset="87006.05">11479 12737 2826 0,'0'-69'59'0,"0"51"13"16,4-1-57-16,-1 0-15 0,5 6 0 0,6 1 0 0,7 3-17 0,7 2-7 16,11 4 0-16,10 3-1 15,4 3-11-15,14 0-3 0,4-3 0 0,17 0 0 16,11 0 27-16,10 0 12 0,11 4-10 0,7-1 10 0,11 0 0 0,10 0 0 0,10-3-8 15,12 0 8-15,6 0 0 0,15-3 0 0,6 0-10 16,15 0 10-16,10-4 0 0,11 1-11 0,3-3 11 0,15-4-8 16,6 0 8-16,19-2 0 0,6 2 0 0,7-2 0 15,7-4 11-15,8 0-3 0,3 3 0 0,3-3 0 16,8 1 12-16,6-1 1 0,1 0 1 0,3 3 0 16,3 4-14-16,-2-1-8 0,6-2 8 0,3 2-8 15,1-3 10-15,3 7-2 0,-7 6-8 0,0-3 12 16,1-7-12-16,-5 7 0 0,-3-1 0 0,-3-2 0 15,-11 3 0-15,-11-4 0 0,1 4 0 16,-15-3 0-16,-7-1 0 0,-14 4 0 0,-7 0 0 0,-14 3 0 16,-21-1 0-16,-11 4 0 0,-10 0 0 0,-18 0 0 15,-11 4 0-15,-14-1 0 0,-13 0 0 0,-12 0 0 16,-6 0 0-16,-15 0 0 0,-7 0 0 0,-10 1 0 16,-3-1 0-16,-12-3 0 0,-6 0 0 0,-8 0 0 15,-3 3 14-15,-10 0-3 0,-4 0-1 0,-4 0 0 16,-10 0 8-16,0 4 2 0,-8-4 0 0,-2 3 0 15,-1 0-4-15,0 1-1 0,-3-4 0 0,0 6 0 16,-4 1-3-16,-4-1-1 0,1 0 0 0,0 7 0 16,-4-3-11-16,-4-1 0 0,4 4 0 0,-3 3 0 15,0 3 0-15,-4-4 0 0,0 11 0 0,0-4 0 16,0 6 0-16,0 0 0 0,0 7 0 0,-4 3 0 16,5-4 0-16,-1 10 0 0,3 4 0 0,-3 2 0 15,7 3 0-15,-3 4 0 0,3 9 0 0,0 0-11 16,0 16 11-16,0-1 0 0,0 7 0 0,4 9 8 15,0 4-8-15,-1 9 0 0,-3 0 0 0,8 9 0 0,-5 0 0 16,4 13 9-16,1-3-9 0,2 3 10 0,5-4-10 0,-5 1 8 16,4-3-8-16,1-4 8 15,2 0-8-15,1-2 8 0,-4-7-8 0,1 0 8 16,-1-3-8-16,-3-7 0 0,-4 1 9 0,-4-10-9 0,-3 0 0 0,1-6 0 0,-5-3 0 0,1-7 8 16,-4-2-8-16,-4-4 0 0,1-6-8 15,-1-6 8-15,-6-7 0 0,3-6 0 0,-4-3 0 0,1-6 11 16,-4-9-11-16,0 2 8 0,0-6-8 0,0-6 8 15,-4-3-8-15,0-6 0 0,-3 5 0 0,-3-8 0 16,-12-1 24-16,-2-3 7 0,-8-2 1 0,-14-1 0 16,-14 6-32-16,-11-3 0 15,-13 4 0-15,-15-1 0 0,-21 7 0 0,-18 0 0 0,-10 2 0 0,-18 1 0 16,-17 0 0-16,-12 3 0 0,-9 0 0 0,-19 0 0 16,-13-3-21-16,-14 3-11 0,-15-4-1 0,-14-2-1 15,-14 0 19-15,-17-4 4 0,-8-2 1 0,-10-1 0 16,-7-3-2-16,-14-2 0 0,-8-4 0 0,-6 0 0 0,-11-4 12 0,-7 1 0 15,-4-3 8-15,-6 6-8 16,-8-3 33-16,-3 3 3 0,-4 3 0 0,0 0 0 0,0 0 12 0,4 7 4 16,3-1 0-16,8 4 0 15,6-4-15-15,8 10-2 0,-1-7-1 0,15 4 0 0,13-7-16 0,15 4-3 16,14-4-1-16,7 1 0 0,14 5-14 0,14-2 0 16,11-4 0-16,7 10 0 15,10 6-60-15,8 0-8 0,3 4-1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7T07:54:10.6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1679 2168 3112 0,'-7'12'131'15,"-3"7"-105"1,-1 6-26-16,0 0 0 0,-3 7 0 0,4 2 0 15,3 7 12-15,3-4-4 0,1 1 0 0,-1 9 0 16,1 0 0-16,3 0 0 0,-4 3 0 0,4 0 0 16,0-2-8-16,4-1-12 0,-1-4 2 0</inkml:trace>
  <inkml:trace contextRef="#ctx0" brushRef="#br0" timeOffset="481.7">1496 2277 2884 0,'-7'-15'121'0,"7"2"-97"15,0 1 5-15,3-1 1 0,11-3 0 0,-3 4 0 16,7-4 6-16,3 7 0 0,7-4 1 0,0 4 0 16,7-1-19-16,-3 7-4 0,4-3-1 0,-1 3 0 15,0 3-13-15,-7 0 0 0,4 3 0 0,-4 3 0 16,0 4 0-16,-3-7-10 0,-4 6 2 0,-3 7 0 15,-7 0 8-15,-4-1 0 0,-4 7 0 0,-6 10 0 16,-1-10 0-16,-6 12 0 0,-5 1 0 0,-2-1 0 16,-1-3 0-16,0 4-8 0,-6 2 8 0,-1-8-8 15,0 2 8-15,1-3 0 0,-5 7 8 0,-2-10-8 16,3-3 0-16,-1 0 0 0,5-10 0 0,-1 7 0 16,0-9 0-16,8-1 12 0,-1-3-4 15,7-3 0-15,1-3 20 0,10 0 4 0,0 0 0 0,0 0 1 16,3-3-9-16,4-6-1 0,4-1-1 0,7 4 0 15,-1-6-22-15,11 2 9 0,1 1-9 0,-1-7 0 16,7 7 0-16,4-1 0 0,-7 4 0 0,7 3 0 16,6-7 0-16,-6 10 0 0,4-3 0 0,-1 6 0 15,-7 7 0-15,-10-7 0 0,3 13 0 0,-7-4-9 16,-3 4 9-16,-8 3 0 0,-3 0 0 0,-7-1 0 0,-7 4 0 16,-3 0 0-16,-11 6 0 0,-4-6 0 0,-3 0 14 0,0-3 2 15,-15 6 0-15,1-9 0 0,3 3 19 0,-3-7 4 0,-1 1 1 16,5-1 0-1,-8-2-40-15,7-4 0 0,0-3 0 0,0 3-8 0,8-2 8 0,2-1 11 0,12-3-3 0,-1 0 0 32,4-3-61-32,7-7-13 0,3 1-2 0</inkml:trace>
  <inkml:trace contextRef="#ctx0" brushRef="#br0" timeOffset="797.85">2247 2224 2938 0,'-3'10'84'0,"-4"2"16"16,0 4-80-16,0 3-20 0,-1 2 0 0,-2 1 0 16,3 10 0-16,3 2 0 0,-3 1 0 0,0-1 0 15,7 4 30-15,-3 0 2 0,3 2 0 0,0 1 0 16,0 0-20-16,0-7-3 0,0 10-1 0,3-3 0 16,-3-7-8-16,0 1 8 0,4-10-8 0,-4 3 8 15,0-6-8-15,3 0 0 0,-3-3 9 0,0-3-9 16,0-4 17-16,0 1-1 0,0-4 0 0,0 1 0 15,0-7 33-15,4 3 7 0,-1-3 0 0,1 3 1 16,-1-3-7-16,4 1-2 0,0-1 0 0,4-3 0 16,0 6-25-16,3-6-6 0,3-6-1 0,1 3 0 15,0-1-6-15,-1-5-2 0,8 3 0 0,3 0 0 16,4-4-8-16,-7-6-11 0,6 7 3 0,-2 0 0 16,2-1-58-16,-2 1-11 0,-8 3-3 0,3-1 0 15,-2 4-147-15,-1-3-29 0</inkml:trace>
  <inkml:trace contextRef="#ctx0" brushRef="#br0" timeOffset="1169.64">3066 2375 2409 0,'-7'-10'101'16,"0"4"-81"-1,-1-3 36-15,1 2 8 0,0 7 0 0,-7-3 1 16,-3 6-33-16,3-3-6 0,-8 7-2 0,1 2 0 16,4 3-24-16,-5 7 0 0,-6 3 0 0,3 3 0 15,-3 7 0-15,4-7 0 0,-8 6 0 0,4 4 0 16,3-4 31-16,4 0 1 0,3 4 0 0,11-1 0 16,0-5-10-16,3-1-2 0,11 0 0 0,4-3 0 15,0-3 20-15,10 0 3 0,4-6 1 0,6-1 0 16,-3-8-26-16,1-1-5 0,6-6-1 0,0-10 0 15,-3 1 5-15,-7-7 1 0,3 7 0 0,-3-13 0 16,-1 0 17-16,-6-3 3 0,-11-6 1 0,4 2 0 16,-4 1 15-16,0-3 3 0,-7-1 1 0,-4 1 0 15,-3 3-36-15,-3 3-7 0,6 0-2 0,-10 0 0 16,3 3-13-16,1 3 0 0,-8 0 0 0,8 13 0 16,2-10-9-16,-2 7-2 0,6-1 0 0,-3 4 0 15,7 3-135-15,4-7-27 0,3 7-6 0</inkml:trace>
  <inkml:trace contextRef="#ctx0" brushRef="#br0" timeOffset="1466.59">3298 2371 2029 0,'-7'29'85'15,"-3"-10"-68"1,-1 2 112-16,-3 8 23 0,4-7 4 0,3 3 0 0,-1 3-64 0,1-6-12 0,4 12-4 0,3-12 0 16,3 10-19-16,1-7-4 0,7-3-1 0,-1 3 0 15,11-3-22-15,0-3-5 0,-3-7-1 0,10 4 0 16,4-7 13-16,7 1 3 0,-7-4 0 0,6-6 0 15,1 0-23-15,-7-6-4 0,0 2-1 0,-1-5 0 16,-2-4 0-16,-8 1 0 0,-7-4 0 0,0-6 0 16,0 4-3-16,-7-4-1 0,0-4 0 0,-7 1 0 15,-3 0 20-15,-1-3 3 0,-6 0 1 16,-8-3 0-16,4-1-16 0,-11-2-4 0,-3 5 0 0,-4 1 0 16,0 6 0-16,1 3-1 0,-5 4 0 0,1 2 0 15,7 10-11-15,0-3 0 0,-4 6 0 0,7 0 0 16,4 6-14-16,3-3 5 0,8 10 1 0,-4-7 0 15,7 3-100-15,3 4-19 0,4 3-4 0</inkml:trace>
  <inkml:trace contextRef="#ctx0" brushRef="#br0" timeOffset="1752.58">3912 2381 2511 0,'-7'19'106'0,"4"0"-85"15,-4-1 7-15,-4 4 2 0,8-3 0 0,-1 3 0 16,1 3 2-16,3-3 0 0,0-3 0 0,0 9 0 16,3-6 0-16,1 0 0 0,-1-3 0 0,4 3 0 15,-3-3-117-15,-1-1-23 0,1 1-5 0</inkml:trace>
  <inkml:trace contextRef="#ctx0" brushRef="#br0" timeOffset="1982.07">3877 2375 2863 0,'0'-25'81'0,"0"-1"18"16,0 8-79-16,4-1-20 0,-1 0 0 0,11 10 0 16,-3-7 20-16,-1 7 0 0,8-1 0 0,3 4 0 15,4 6 14-15,7 0 3 0,-8 6 1 0,5-3 0 16,-1 13-19-16,4 3-4 0,-4 9-1 0,-4 3 0 16,1-2-14-16,-4 5 0 0,0-3 0 0,1 4 0 15,-8 2 0-15,-4-8 0 0,-6 2 0 0,-1 4 0 16,-10-4 0-16,4 3 9 0,-15-2-9 0,-7-1 8 15,-3-3 30-15,-7 1 6 0,0-11 0 0,-15 7 1 16,1-9-22-16,0 3-5 0,-4 0-1 0,3-4 0 16,1-2-63-16,3-7-13 0,11-3-2 0</inkml:trace>
  <inkml:trace contextRef="#ctx0" brushRef="#br0" timeOffset="2415.69">4981 2105 2579 0,'11'6'73'0,"-1"-6"16"0,8 3-71 0,3 0-18 0,-3-3 0 0,10 0 0 15,0 0 80-15,11-3 13 0,-4 0 3 0,8-3 0 16,6 3-23-16,-3-7-4 0,7 1-1 0,3 0 0 31,-10-1-57-31,4 10-11 0,-15-3 0 0,0-3 0 16,-7 6-33-16,1-3 1 0,-15 3 0 0,0 0 0 16,-7 0-224-16,-4 3-45 0</inkml:trace>
  <inkml:trace contextRef="#ctx0" brushRef="#br0" timeOffset="2548.19">5232 2161 2382 0,'0'29'100'16,"0"-4"-80"-1,0 6 36-15,0 4 6 0,0 5 2 0,0 1 0 16,0 0 0-16,0 3 0 0,3-4 0 0,-3 8 0 16,4-8-36-16,-1 4-6 0,1-3-2 0,3 0 0 15,-4-4-6-15,4 1-2 0,4-4 0 0</inkml:trace>
  <inkml:trace contextRef="#ctx0" brushRef="#br0" timeOffset="2714.86">5525 2431 3199 0,'0'0'135'16,"3"0"-108"-1,4 6 11-15,0-3 2 0,0 13 1 0,4-3 0 16,-1-4-33-16,4 10-8 0,1 0 0 0,-1 0 0 15,0-4 0-15,7 1 0 0,-7 9 0 0,-3-12 0 16,6 2-100-16,1 1-23 0,-4 3-4 0</inkml:trace>
  <inkml:trace contextRef="#ctx0" brushRef="#br0" timeOffset="2880.54">5906 2218 3173 0,'-4'6'133'0,"-10"4"-106"16,7 5-18-16,-7 7-9 0,3 0 10 0,1 9-10 15,-5 7 13-15,1 3-3 0,0 6-1 0,0 3 0 16,4 6-9-16,-8-2 0 0,7-4 0 0,1 6 8 16,3-2 20-16,-4-4 3 0,8-6 1 0,-1 6 0 15,-3-12-109-15,0-1-22 0,3 1-4 16</inkml:trace>
  <inkml:trace contextRef="#ctx0" brushRef="#br0" timeOffset="3056.59">6244 2447 3347 0,'-17'0'70'0,"9"3"15"16,1 6-68-16,-7 10-17 0,4 9 0 0,-1 4 0 16,1-4-21-16,-1 10-8 0,-3-4-2 0,3 7 0 15,4-4 31-15,0 4 0 0,4 3 0 0,-1 0 0 16,4-6-54-16,0-1-8 0,0-5-2 0</inkml:trace>
  <inkml:trace contextRef="#ctx0" brushRef="#br0" timeOffset="3316.49">6078 2459 2914 0,'4'-28'123'0,"3"3"-99"16,-4 0 23-16,8 3 4 0,-4 3 1 0,7 3 0 15,4 4-36-15,7-4-6 0,-1 7-2 0,8 3 0 16,3 2-8-16,1 8 0 0,2-1 0 0,1 6 0 15,-4 4 0-15,-10 2-12 0,3-2 4 0,-6 9 8 16,-5 3-20-16,-6-6 3 0,-4 6 1 0,0-3 0 16,-14 0 8-16,-7-4 8 0,0 8-12 0,-8-11 12 15,-9 4 0-15,2 0 0 0,-9 6 8 0,-5-6-8 16,8-7 25-16,0 4-1 0,3 0 0 0,-3-4 0 16,10 4-16-16,-3-7-8 0,7 1 8 0,-1-1-8 15,5 1-56-15,6-10-16 0,4 0-3 0</inkml:trace>
  <inkml:trace contextRef="#ctx0" brushRef="#br0" timeOffset="3567.21">6996 2218 2804 0,'-4'-3'62'0,"-3"-13"13"0,-4 13 2 0,1-3 1 0,-4 6-62 15,-4 0-16-15,0 0 0 0,-3 9 0 0,-3 7 0 0,-5-4-12 16,-2 10 3-16,6 6 0 0,-7 7 17 0,4-4 4 15,3 7 1-15,1-4 0 0,6 1-1 0,0-7 0 0,4-6 0 0,0 6 0 16,7 4 0-16,0-1 0 0,0 0 0 0,7 4 0 16,0-1 20-16,7 10 3 15,0-3 1-15,4-3 0 0,6-7 2 0,4-6 1 0,-3 3 0 0,7-6 0 16,6-6-15-16,1 0-2 0,4-1-1 0,2-12 0 16,1 4 3-16,0-7 1 0,-4 0 0 15,4-7 0 1,-4 4-88-16,-3-12-17 0,0 5-4 0</inkml:trace>
  <inkml:trace contextRef="#ctx0" brushRef="#br0" timeOffset="3703.6">6650 2657 3460 0,'0'0'98'0,"0"0"22"15,10 0-96-15,8 3-24 0,3-3 0 0,15 0 0 16,13-6 0-16,4-1-10 0,17-2 1 0,4-4 0 15,1-2-23-15,9-1-5 0,1-3-1 0</inkml:trace>
  <inkml:trace contextRef="#ctx0" brushRef="#br0" timeOffset="4385.12">3679 4262 2747 0,'0'0'116'0,"0"0"-93"16,0 0 74-16,0 0 15 0,0 0 4 0,0 0 0 15,-3-9-32-15,-1-1-7 0,4 4-1 0,0-3 0 16,0-10-29-16,4 0-7 0,-1-6 0 0,1-3-1 16,0 0-21-16,-1-4-4 0,4-5-1 0,0-4 0 0,0-3-13 0,-3-6 9 0,3-4-9 0,0-2 8 15,0 3 0-15,-4 12 0 0,5-6 0 16,-5 6 0-16,4 10-23 0,0 6-5 0,-3 3 0 16,-1 6-1-16,4 7 12 0,-3-1 9 0,-1 1-12 0,8 9 12 15,-8 6-16-15,8 7 4 0,3-4 1 0,4 4 0 16,-1 12 2-16,5 3 0 0,2 3 0 0,-3 7 0 15,4 6 9-15,0 0 0 0,3 3 0 0,7 3 0 16,-14-3 0-16,8 3 0 0,-5-3 0 0,-2 0 8 16,2-3 3-16,-13 0 1 0,6-6 0 0,-6 9 0 15,-4-7-62-15,-3-2-12 0,-4 3-2 0</inkml:trace>
  <inkml:trace contextRef="#ctx0" brushRef="#br0" timeOffset="4533.02">3785 4127 3445 0,'-3'-9'72'0,"3"0"16"15,0-1-70-15,7 7-18 0,0-10 0 0,3 4 0 16,12 0 10-16,2-1-2 0,8 1 0 0,7-4 0 16,3 1-8-16,11 9-14 0,-7-13 3 0</inkml:trace>
  <inkml:trace contextRef="#ctx0" brushRef="#br0" timeOffset="7616.61">1168 5871 2549 0,'-11'-16'53'0,"4"16"12"0,7 0-52 15,-7 9-13-15,-4 4 0 0,1 6 0 16,-1 6-44-16,1 12-11 0,-4 4-2 0,3 6-1 0,-3 13 40 0,7 3 8 0,-4 6 2 0,1 6 0 16,-1 6-4-16,4 4 0 0,0 9 0 0,-4 3 0 15,8 4 12-15,-4-1-10 0,3 0 10 0,1 13-10 16,-1 0 10-16,1 0-10 0,3 6 10 0,0 3-10 16,0 4 10-16,0 2 0 0,0 7 0 0,3 0 0 15,-3 9 0-15,4 7 11 0,-1-1-3 0,1 7 0 16,-1 0 2-16,1 3 0 0,-1-4 0 0,4 7 0 15,-3 10 12-15,-4-4 2 0,3 1 1 0,1-1 0 16,-4 0-11-16,4 0-2 0,-1 1-1 0,1-1 0 16,3-3 4-16,-4 4 1 0,4-4 0 0,0 0 0 15,-3 3 0-15,-1-6 0 0,4 0 0 0,0-3 0 16,-3 6 4-16,0-2 2 0,-1-1 0 0,-3 0 0 16,-3 6-11-16,-1-3-3 0,-3 0 0 0,-4-3 0 15,4 13 7-15,-7-7 1 0,-3-3 0 0,2 4 0 16,-6-7-7-16,4-3-1 0,3 3 0 0,-8-6 0 15,8-1 20-15,-3-5 3 0,-1 2 1 0,-3-8 0 16,7 2-32-16,0-6-15 0,-1-3 2 0,5-6 0 16,3-7 5-16,3-6 8 0,1-3-13 0</inkml:trace>
  <inkml:trace contextRef="#ctx0" brushRef="#br0" timeOffset="9017.81">1020 5780 2291 0,'3'-7'96'0,"4"4"-76"15,4 3-43-15,3 0-8 0,0 0-1 0,7 3-1 16,4-3 10-16,7 0 3 0,-1-3 0 0,5 0 0 16,6 0 20-16,4-3 0 0,0-4-9 0,10 4 9 15,4-6 0-15,11 2 0 0,-1-5-8 0,8 5 8 16,10-6 0-16,-3 4 17 0,10-1-3 0,7 1-1 16,0 6 1-16,8-4 0 0,-1 7 0 0,8-3 0 15,6-1 1-15,8 4 0 0,3-3 0 0,7 0 0 16,-4-1 9-16,4 1 3 0,1-3 0 0,6-1 0 15,11 1-3-15,6-4 0 0,1-2 0 0,7 9 0 16,3-7-15-16,1 0-9 0,6 1 10 0,-6-1-10 16,13 4 11-16,-6-4-11 0,10 4 12 0,-7 0-12 15,3 5 12-15,-3-2-4 0,4 6 0 0,-1 0-8 16,-7 6 12-16,1-2-4 0,-1-4 0 0,-10 9-8 16,0 0 11-16,-4 1-11 0,-3-1 10 0,-4-3-10 15,-3 4 12-15,0-1-4 0,-4 1-8 0,0-4 12 0,-6-3 3 16,-5 3 0-16,4-2 0 0,-6-4 0 0,-5-4-23 15,1 1-5-15,-1-3-1 0,-6 3 0 0,-4-3 14 0,-7-1 0 0,0 1 0 16,-11 3 0-16,-7 0 0 0,-3 0 0 0,-7-1 8 0,-11 4-8 16,-3 0 0-16,-8 0 0 0,-6 0 8 0,-8 4-8 15,-7-1 0-15,-3 0 8 16,-7 0-8-16,-4 3 0 0,-3-6 9 0,0 3-9 0,-7-3 0 0,-1 0 9 16,-3-3-1-16,1 0-8 0,-8 0 12 0,3 0-4 46,-2-3 16-46,-1 2 2 0,-4-2 1 0,1 0 0 0,-1 0 1 0,-3-1 1 0,4-2 0 0,-4 9 0 0,0-9-10 0,-3 9-3 0,-1-4 0 0,-3 4 0 16,0 0-16-16,0 0 10 0,0 0-10 0,0 0 8 16,0 0-8-16,0 0 0 0,0 0 0 0,0 0 0 15,0 0 0-15,0 0 0 0,0 4 0 0,-3 5 0 16,-1 0 0-16,4-2 0 0,-7-1 0 0,7 3 0 16,-3 4 0-16,3-4-11 0,0 7 11 0,0 0-8 15,0 6 8-15,0-4 0 0,3 11 0 0,-3 2 0 16,-3 3 0-16,-1 7-10 0,0 0 10 0,1 6-13 0,3 6 13 0,-4 7 0 15,1-1 0-15,-1 14-9 16,-3 2 9-16,4 0 0 0,-1 10 0 0,1 3-8 0,-4 6 8 0,3 0 0 16,-3 3 0-16,0 3 0 0,0-3 0 0,0 7 0 15,7-1 8-15,0 7-8 0,-4 0 0 0,4 0 0 16,0 6 0-16,4-7 0 0,-4 14 0 0,3-4 0 16,-3 3 0-16,4 7 0 0,-4-1 0 0,0 7 8 15,0 3-8-15,0 0 0 0,-4 6 0 0,1-3 0 0,-4-3 0 16,0 10 0-16,0-4 0 0,-4 6 0 0,4 4-11 15,-3 0 11-15,2-1 0 0,-2 4 0 0,-1 3 0 16,-3-3 0-16,4-1 0 0,-1 4 8 0,0-3-8 0,-3 0 10 16,0 6-10-16,-3 3 0 0,2-3 0 0,-2 0-11 15,-1 0 11-15,1 0 0 0,-1 0 0 0,-3 4 8 16,0-4-8-16,3 6 9 0,-3-12-9 0,3-1 10 16,1 4-10-16,-1 0 8 0,0 0-8 0,4-3 8 15,0 12 0-15,0-3-8 0,0 4 12 0,3-4-4 16,1 0-8-16,-4-3 0 0,3 0 0 0,0-6 0 15,1 6 9-15,3-3-9 0,0-3 10 16,0 0-10-16,0-4 8 0,-1-2-8 0,5 2 0 0,-1-2 9 16,4-7-9-16,-3-3 0 0,3-3 0 0,-4-3 8 15,1 0-8-15,3-4 0 0,0-5 0 0,0-7 0 16,0 6-55-16,0-2-6 0,0-4-2 0</inkml:trace>
  <inkml:trace contextRef="#ctx0" brushRef="#br0" timeOffset="9717.08">621 16638 2625 0,'-18'-22'55'0,"4"3"12"16,0 4-54-16,7 2-13 0,3 4 0 0,4 2 0 15,4 1 9-15,7 3-1 0,3-7 0 0,3 10 0 16,12 7-19-16,2-4-4 0,8 3-1 0,14 0 0 16,0 1 16-16,10-4 10 0,4 0-2 0,39 3 0 15,4-3-22-15,3-3-5 0,-1 4-1 0,8-4 0 16,0 3 20-16,14 0 0 0,4 3-8 0,0-3 8 0,3 7 0 0,10-4 0 16,12-3 0-16,9 3 0 0,1-6 0 0,14 7 0 15,0-4 0-15,11-3 0 0,3 0 12 0,7 0-4 16,14 0-8-16,-3 0 12 15,7 6 0-15,-4-3 0 0,4 7 0 0,3-1 0 0,-3 0-12 16,7 7 0-16,0 0-9 0,-1-1 9 0,1 1 0 0,-3 0 15 16,6-1-2-16,-7-2 0 0,4-4-3 0,-4-2-1 0,4 2 0 0,-7-3 0 31,-4-3 20-31,-14 1 4 0,1-1 1 0,-5 0 0 0,-6-3 9 0,-8 0 1 0,-6 3 1 16,-12-3 0-16,-6 3-10 0,-7 0-3 0,-4 0 0 0,-10 1 0 15,-8-1-16-15,-6 3-3 0,-8-3-1 0,-10 6 0 16,-10 1-12-16,-15-1 8 0,0-2-8 0,-10 2 0 31,-11 10-124-31,-11-10-32 0,-3 10-5 0</inkml:trace>
  <inkml:trace contextRef="#ctx0" brushRef="#br0" timeOffset="11685.55">6844 12675 2329 0,'0'0'51'0,"-4"-7"10"0,-3-2 3 0,0 0 2 16,0-1-53-16,0-2-13 0,-3-1 0 0,-1 1 0 16,4-1 0-16,-11-3-10 0,8 4 2 0,-4-7 0 15,-1 6 16-15,5-2 4 0,-4-4 1 0,0 3 0 16,0-3 2-16,-1 1 0 0,-6 2 0 0,4-3 0 16,-5 0-15-16,-2-3-10 0,-1 4 2 0,4-4 0 15,-11 0 16-15,0 0 4 0,1-6 1 0,-1 9 0 16,-3-3-13-16,-1-3 8 0,1 3-8 0,0 0 0 15,3-3 20-15,-3 6-1 0,3-3-1 0,-7 3 0 16,0 0 5-16,1 1 1 0,-5-1 0 0,-3 9 0 16,1-2-6-16,-1-1-1 0,0 7 0 0,0 0 0 0,-3-1-8 0,-1 4-1 0,1 0-8 15,-1 3 12-15,5 0-3 0,-8 3-1 0,3 0 0 16,1 4 0 0,3 2-8-16,4 0 0 0,-4 1 0 0,3-1 0 0,5 7 0 0,-12-3 0 0,4 2 0 0,8 4 8 15,-8 0-8-15,3 3 0 0,5 0 9 0,-5 3-9 16,1 3 12-16,10 0-3 0,-10 0 0 0,7 4 0 15,-4 2-9-15,-4 1 0 0,5-1 0 0,-5 7 0 16,1-3 0-16,3 2 0 0,0 1 0 0,8 3 0 16,-8-3 0-16,7 0 0 0,0 3-8 0,8-4 8 15,-5 1 0-15,1 0 8 0,3 0 0 0,4 2 0 16,0-2-8-16,-4 3 0 0,11-3 0 0,0 6 0 16,4-6 0-16,-1-4 0 0,4 4 9 0,3 0-9 15,1-7 8-15,3 10-8 0,3-6 10 0,1 3-10 16,3-1 8-16,4 1-8 0,-1 3 0 0,4-3 9 15,0 0-9-15,1 2 8 0,2-2-8 0,1 6 8 16,-1-3-8-16,5 0 0 0,2 6 0 0,-2-3 8 16,9 0-8-16,-3-3 0 0,4 0 9 0,4-6-9 15,2 12 8-15,1-6-8 0,3 0 8 0,1-4-8 16,-1 1 0-16,0 0 0 0,-3 0 0 0,7-4-8 16,4-2 32-16,-1-1 6 0,4-2 2 0,0-1 0 15,0 0-32-15,3 1 0 0,-3-4 0 0,3 0 0 16,1 0 0-16,3 1 0 0,0-4 0 0,0-3 0 15,0 0 12-15,3-4-3 0,-3-2-1 0,0-3 0 0,4-4-8 0,-1 4 0 16,4-7 0-16,0 0 8 16,-3-3 3-16,-4-6 0 0,0 0 0 0,3 0 0 0,4-3-1 0,4-7 0 15,3 4 0-15,-4-4 0 16,-3-3-2-16,-3 1 0 0,-1-7 0 0,1 3 0 16,-1-3-8-16,-3 0 0 0,4-3 9 0,-4 0-9 0,-7 0 0 0,-4 3 8 0,1-3-8 0,-5-3 0 31,1-4 0-31,-7-2 0 0,3-1 0 0,4-6 0 0,-10 1 0 0,2-4 0 0,1-6 0 0,-7-1 0 15,0 1 0-15,-4-6 0 0,-7-4 0 0,4 7 0 16,-11-10 10-16,-3 7-2 0,3-4-8 0,-11 1 12 16,1-1 1-16,-8-3 0 0,1 4 0 0,-8-1 0 15,0 1-2-15,-6-4-1 0,-1 3 0 0,-7 4 0 16,-3-4 6-16,0 4 0 0,0-4 1 0,-11 4 0 16,4-1-17-16,3 14 0 0,-3-4-13 0,-1 0 5 15,-2 3-112-15,2 0-23 0,-6 0-4 16</inkml:trace>
  <inkml:trace contextRef="#ctx0" brushRef="#br0" timeOffset="13435.41">5750 10913 2605 0,'-3'-10'54'0,"-1"1"14"15,4 9-55-15,0 0-13 0,0 0 0 0,0 0 0 16,0 0 24-16,-3 9 3 0,3 4 0 0,0 2 0 16,0 4 12-16,0 0 2 0,3 3 1 0,1 12 0 15,-1 1-24-15,-3-1-5 0,7 4-1 0,-7 6 0 16,4-6 3-16,-1 12 0 0,-3-3 0 0,7 0 0 16,-7 3-15-16,4-3 11 0,-4-3-11 0,0 3 10 15,4-9 18-15,-4-4 3 0,0 1 1 0,0-4 0 16,0-3-173-16,3-6-35 0,-3-3-6 0</inkml:trace>
  <inkml:trace contextRef="#ctx0" brushRef="#br0" timeOffset="14369.2">5228 10336 2169 0,'0'0'45'0,"0"0"11"0,0 0-45 0,0 0-11 0,0 0 0 16,-3 15 0-16,3 1 0 0,-4 3 8 0,4 3-8 0,0 3 8 15,0 3 0-15,4 3 0 16,-4 1 0-16,0 2 0 0,3 1 0 0,-3-1 0 0,4 1 0 0,-4-4 0 15,3 4-8-15,-3-1 10 0,0-3-10 0,0-6 10 16,0 10 0-16,0-7 0 0,0 0 0 0,0-2 0 16,4-8-119-16,-4 1-24 0</inkml:trace>
  <inkml:trace contextRef="#ctx0" brushRef="#br0" timeOffset="14774.06">5214 10257 2422 0,'0'0'68'0,"0"0"16"16,0 0-67-16,4-3-17 0,3 0 0 0,0 0 0 15,7-3 36-15,3-1 4 0,12 1 1 0,-8-3 0 16,7 5-24-16,7-2-5 0,4 3 0 0,-4-3-1 15,4 3-11-15,7-4 0 0,-11 7 0 0,8-3 8 0,3-3-8 0,-8 6 0 16,5-9 0-16,3 5 0 0,-15-2 0 16,8 3 0-16,-7-3 0 0,0 3 0 0,-4-1 0 0,-3-2-17 15,-1 6 4-15,-6-3 1 0,3 3 12 0,-10 0 0 0,-1-3 0 0,-3 3 0 32,0 3-28-32,-3 0-4 0,-4-3 0 0,3 3 0 0,1 4 52 0,-4-7 9 0,3 6 3 0,-3 3 0 15,4-2-16-15,-4 11-4 0,0 1 0 0,0 0 0 16,0 3-3-16,-4 3-1 0,8 0 0 0,-4 6 0 15,0 7 4-15,0 3 0 0,0 0 0 0,0 6 0 32,0-7-12-32,0-2 0 0,0 6 0 0,0-3 0 0,3-1 28 0,-3 1 3 0,4 0 1 15,0 0 0-15,-1-4-32 0,-3 4 0 0,4-3 0 0,-4 3 0 16,0-4-87-16,0 1-23 0,0-7-5 0</inkml:trace>
  <inkml:trace contextRef="#ctx0" brushRef="#br0" timeOffset="14964.64">5359 11007 3112 0,'-7'-16'65'0,"3"13"14"16,4-7-63-16,4 4-16 0,-1 3 0 0,8-3 0 15,-1 6 12-15,12-3 0 0,-5-4 0 0,8 7 0 16,3 0 0-16,0 7 0 0,8-4 0 0,-5 6 0 15,1 1-12-15,3-10 0 0,4 9 0 0,0-9 0 16,3 6 0-16,1-3 0 0,-1-3 0 0</inkml:trace>
  <inkml:trace contextRef="#ctx0" brushRef="#br0" timeOffset="16570.18">6410 10662 2290 0,'-21'-7'48'0,"21"7"11"16,-11-3-47-16,11 3-12 0,-10-3 0 0,10 3 0 16,0 0 101-16,0 0 19 0,0 0 3 0,0 0 1 15,0 0-20-15,7-3-3 0,7 0-1 0,3-3 0 0,-2 2-56 0,6 1-11 0,7-3-2 0,0 0-1 16,4 0 2-16,-7-1 0 0,6-2 0 0,1-1 0 16,3 7-22-16,-6-3-10 0,2 3 10 0,-2-3-10 15,2 6 0-15,-9-3 0 16,2-4 0-16,4 4 0 15,-3 0-159-15,3 0-34 0</inkml:trace>
  <inkml:trace contextRef="#ctx0" brushRef="#br0" timeOffset="17024.65">7560 10057 2716 0,'0'0'56'0,"0"0"14"0,0 0-56 0,-3 9-14 0,-1 0 0 0,0 1 0 16,4 5 35-16,0 4 4 0,0 0 1 0,4 6 0 16,-4 0-16-16,0 3-4 0,0 4 0 0,0 2 0 15,0 1-12-15,-4 2-8 0,4 4 8 0,0-3-8 32,0-1-47-32,0-2-13 0,0-1-4 0</inkml:trace>
  <inkml:trace contextRef="#ctx0" brushRef="#br0" timeOffset="17186.9">7497 10427 2747 0,'7'-10'116'0,"3"-2"-93"15,4 2 65-15,-3-2 12 0,7 2 4 0,-1-2 0 16,8 2-66-16,0-5-13 0,6 2-2 0,-6-3-1 16,3 7-3-16,0 0-1 0,1-1 0 0,2 1 0 15,-2-1-46-15,-5 4-10 0,5-3-2 0,-1 2 0 16,-14-5-179-16,4 2-36 0</inkml:trace>
  <inkml:trace contextRef="#ctx0" brushRef="#br0" timeOffset="17319.27">7945 9931 2625 0,'-11'0'55'0,"4"6"12"0,0 4-54 16,3 2-13-16,-3 4 0 0,4 6 0 0,-1-3 70 16,-3 6 11-16,4 0 3 0,-1 6 0 15,1 4-26-15,-1-1-5 0,1 1-1 0,-1 6 0 0,4-4-32 0,0 1-6 0,0 9-2 0,4-3 0 16,3-10-12-16,-4 7-10 0,4-7 2 0</inkml:trace>
  <inkml:trace contextRef="#ctx0" brushRef="#br0" timeOffset="18060.06">8322 10633 2185 0,'-7'-3'92'15,"0"0"-74"1,7 3 94-16,-7-3 20 0,3 0 3 0,4-3 1 16,0-4-48-16,4 1-10 0,-1-1-2 0,4 1 0 15,1-10-36-15,2-3-8 0,4-3-2 0,0-3 0 16,-3 3-22-16,3-3-8 0,-3-4 0 0,-1 1 0 15,1 0 0-15,-4-1 0 0,0-5 0 0,-4 5 0 16,4-2 12-16,-3 6-3 0,-4-1-1 0,4 4 0 16,-4 3-8-16,3 10 0 0,-3-1 0 0,0 4 0 15,4 3 0-15,-4 6 8 0,0 0-8 0,7 6 8 16,0 3-8-16,0 4 0 0,3 9 0 0,-3 0-11 16,4 3 3-16,0 3 0 0,-4 0 0 0,3 4 0 0,1 2 8 0,-4 4 0 0,3-7 0 0,-3 10 0 31,1-4-53-31,-8 1-9 0,3 0-2 0</inkml:trace>
  <inkml:trace contextRef="#ctx0" brushRef="#br0" timeOffset="18569.32">8340 10586 2625 0,'10'-43'55'0,"-6"27"12"0,3 0-54 0,3 1-13 0,1-1 0 0,0 3 0 15,3-2 0-15,3 2 0 0,1 1 0 0,0 2 0 16,3-2-16-16,0-1-7 0,0 4-1 0,0-1 0 31,-3 4-51-31,0 0-10 0,3 3-3 0,-7-1 0 0,0 4 29 0,-3 4 6 0,3-1 1 0,-7 3 0 16,3 0 76-16,-6 7 16 0,3-4 4 0,0 7 0 15,-4 3 19-15,1 3 4 0,-4-4 1 0,0 8 0 16,0-8-40-16,0 1-8 0,0 0-2 0,-4-3 0 16,4-1 11-16,-3-2 3 0,-1 3 0 0,1-7 0 15,3 0-20-15,-4-2-4 0,4-7-8 0,0 0 12 16,0 0 2-16,0 0 0 0,0 0 0 0,0 0 0 15,-3-10-3-15,-1-2-1 0,1-7 0 0,-1 6 0 16,1-12-10-16,3-3 0 0,-4-3 0 0,4 2 0 16,0 1 0-16,-3 6 0 0,3 0 8 0,0 4-8 15,-4 2 56-15,4-3 7 0,4 10 1 0,-4-4 0 16,0 7 3-16,0-4 1 0,3 7 0 0,1 3 0 16,-1 0-34-16,4 0-6 0,0 3-2 0,4 7 0 0,0-1-36 15,3 1-7-15,0 8-2 0,0 1 0 16,0 0 19-16,0 0 0 0,4 3-8 0,-4 3 8 0,0-3 0 0,0-3 0 0,4-1 0 15,-8 4 0 1,1-6 0-16,-1-3 0 0,-3-4 0 0,1 0 0 0,-5 1 22 0,4-10-2 0,-3 6 0 0,-4-6 0 16,0 0 10-16,0 0 2 0,3-6 0 0,1-7 0 15,-4-2 25 1,-4-1 6-16,1-3 1 0,-1-6 0 0,1 0-52 0,-1-6-12 0,-3 2 0 0,0-2 0 16,3 0 0-16,-3 6 0 0,4-4 0 0,-1 7 0 15,1 1-20-15,-1-1-6 16,4 0-2-16,-3 3 0 0,3 9-119 0,3-2-24 0,1 2-5 15</inkml:trace>
  <inkml:trace contextRef="#ctx0" brushRef="#br0" timeOffset="18737.96">8971 10242 2868 0,'0'0'60'0,"0"0"13"16,0 0-58-16,4-7-15 0,-1 4 0 0,1 0 0 15,6 0 54-15,1 3 8 0,3-6 2 0,4 6 0 16,3 0-37-16,4 0-7 0,3-4-2 0,0-2 0 15,-3 6-10-15,-4-3-8 0,0-3 9 0,4 3-9 16,-11 3 0-16,3-7-18 0,-6 7 2 0,0 0 1 16,-4 7-173-16,0-7-36 0,-4 3-6 0</inkml:trace>
  <inkml:trace contextRef="#ctx0" brushRef="#br0" timeOffset="18882.87">9179 10254 2457 0,'-7'10'51'0,"4"-1"13"15,-4 3-52-15,3 4-12 0,-3 0 0 0,4 3 0 0,3 6 68 0,-4-3 10 0,4 3 2 0,0 0 1 16,0 0-43-16,0-3-9 0,0 3-1 0,0-3-1 16,0 3-27-16,0-3 0 0,0-3 0 0,0 3 0 31,0-7-176-31,4 1-41 0</inkml:trace>
  <inkml:trace contextRef="#ctx0" brushRef="#br0" timeOffset="19037.04">9370 10298 2382 0,'-4'9'100'16,"1"10"-80"-1,-1 0 0-15,1 3 0 0,3 3 0 0,-4 0 0 16,4 0-6-16,0 3-2 0,0 1 0 0,0-1 0 16,0 0-70-16,4-6-14 0,-4 3-4 0</inkml:trace>
  <inkml:trace contextRef="#ctx0" brushRef="#br0" timeOffset="19486.15">9793 10270 2504 0,'-3'-28'52'0,"-1"18"12"15,1 4-52-15,-5 0-12 0,-2-4 0 0,3 10 0 16,0 0 0-16,-4 0 0 0,11 0 0 0,-10 0 0 0,-1 10 0 0,-3 2 0 0,0 1 0 0,-4 2 0 15,1-2 0-15,-1 6 0 0,-3-4 0 0,3 4 0 16,-3-3 0-16,3 3 0 0,4 3 0 0,-3-4 0 16,2 4 38-16,1-3 5 0,4 0 1 0,3 9 0 15,0-6-20-15,3 0-3 0,4 0-1 0,4 0 0 16,-1-3 20-16,1 3 3 0,3 0 1 0,3-7 0 16,1 1-20-16,3-6-3 0,4-1-1 0,-1 0 0 31,1-6-20-31,0-3 0 0,3-3 0 0,-4-3 0 15,1 3-106-15,-4-3-26 0,4-7-4 0,-8 4-2 0,1-4-54 0,0 4-12 0,-1-4-1 0,-6 1-1 16,-1 2 131-16,1 1 27 0,-4-1 4 16,0 10 2-16,0 0 170 0,0 0 33 0,0 0 7 0,0 0 2 15,0 0-66-15,0 0-12 0,0 0-4 0,0 0 0 16,0 0-44-16,0 0-10 0,0 0-2 0,0 0 0 16,7 7-16-16,0-4-3 0,3 3-1 0,-3-3 0 15,4-3-3-15,0 7-1 0,-4-4 0 0,3 0 0 16,-3-3-8-16,-3 3 0 0,-4-3 0 0,0 0 0 15,7 0 0-15,-7 0-11 0,3 6 3 0,-3-6 0 16,0 6-87-16,0 1-17 0,0-7-3 0</inkml:trace>
  <inkml:trace contextRef="#ctx0" brushRef="#br0" timeOffset="19737.62">10216 10273 2625 0,'-7'0'111'16,"-3"0"-89"-16,3 0-8 0,0 0-2 0,0 0 0 0,-4 0 0 15,0 3 7-15,1 0 1 0,-1 3 0 0,-3 4 0 16,0-1-20-16,-4 4 0 0,4-4 0 0,-3 10 0 16,-1 3 36-16,0 0 3 0,1 0 1 0,-1 0 0 15,1 6-13-15,2 3-3 0,-2-2 0 0,6 2 0 16,4-6 7-16,0 3 1 0,4 0 0 0,6 1 0 15,1-7-20-15,3-4-3 0,3 8-1 16,4-8 0-16,4-5-8 0,3-1 8 0,0-5-8 0,0-1 8 16,4-3-67-16,0-3-13 0,0-3-4 0</inkml:trace>
  <inkml:trace contextRef="#ctx0" brushRef="#br0" timeOffset="20265.96">9938 10671 2944 0,'-7'-3'61'0,"7"3"15"16,0 0-61-16,0 0-15 0,0 0 0 0,7-3 0 16,3-3 44-16,1-1 7 0,7 1 1 0,3 0 0 15,0 3-34-15,0-7-6 0,7 1-2 0,1 3 0 16,2-4-10-16,1 1 0 0,0-7-12 0,3 7 12 16,-7-1-17-16,0 4 4 0,-3-3 1 0,0-1 0 15,-7 4-6-15,-4 3-1 0,-4 0 0 0,-3-1 0 16,0 4 19-16,0 4 0 0,-7-4 0 0,0 0 0 0,4 9 0 0,-8 4 0 15,4 2 0-15,-3 4 0 16,-1-3 0-16,1 3 0 0,-4-1 0 0,3-2 0 16,1 3 0-16,3-7 0 0,-4 1 0 0,4-1 0 0,-3-2 0 0,3-1 0 0,-4 1 0 0,4-10 0 15,0 0 0-15,0 0 0 16,0 0 0-16,0 0 0 0,-3-3 0 0,-4-4 0 0,3-2 0 0,-3-1 0 16,7 1 0-16,-4-7 0 0,4-2 0 0,4-1 0 15,-4-3 0-15,7 0 0 0,-3 3 0 0,3-3 0 16,-4 3 0-16,1 0 0 0,-1 4 0 0,1-1 0 15,-1 0 48-15,1 7 12 0,3 0 4 0,-4-1 0 16,1 7-52-16,-4 3-12 0,0 0 0 0,7 3 0 16,0 7 54-16,0-1 8 0,4 10 2 0,-4 0 0 15,3 3-52-15,1 0-12 0,-1 0 0 16,5-1 0-16,-1-2 0 0,3-3 0 0,1 3 0 0,0 0 0 16,3 3 0-16,-4-1 0 0,5 8 0 0,-5-4 0 15,1-6 0-15,-4-4 0 0,0-2 0 0,0-4 0 16,-7-6 54-16,0 0 8 0,0-3 2 0,-7 0 0 15,4-6-52-15,-4-3-12 0,0-7 0 0,0-3 0 16,0-3 0-16,-4-3 0 0,4-3 0 0,-7-3 0 16,4-7 0-16,-1-3 0 0,1-6 0 0,-1 0 0 15,1 0 0-15,3 3 0 0,3-3 0 0,-3 10 0 16,4-4-187-16,-1 0-40 0</inkml:trace>
  <inkml:trace contextRef="#ctx0" brushRef="#br0" timeOffset="21152.75">5652 9304 2519 0,'0'0'106'15,"0"0"-85"1,0 0 83-16,0 0 16 0,0 0 3 0,0 0 1 15,0 9-68-15,0 7-12 0,3-3-4 0,-3 12 0 16,0 9-19-16,0 4-4 0,-3 15-1 0,3-3 0 16,-4-6-16-16,4 0 0 0,0-6 0 0,-4 6 0 0,4-4 0 0,0-5 0 0,0 9 0 0,-7 0 0 31,7-7-112-31,0-2-25 0,0 2-6 0</inkml:trace>
  <inkml:trace contextRef="#ctx0" brushRef="#br0" timeOffset="21936.92">5877 8492 2169 0,'-14'-28'92'15,"0"3"-74"-15,-4-7 82 0,1 10 16 16,-4-3 3-16,7 3 1 0,-11 4-39 0,0 2-7 16,4 3-2-16,-4 4 0 15,1 9-12-15,-8 6-4 0,0 4 0 0,-3 8 0 16,3 11-70-16,-7 5-14 0,0 10-4 0,4 6 0 16,7 0 32-16,3 13 0 0,1 0 0 0,9 3 0 15,8-7 0-15,7 1 0 0,7-7 0 0,11 0 0 16,7-9 19-16,14-3 9 0,-4 0 3 0,11-7 0 15,7 1-15-15,-8-10-2 0,8 0-1 0,0-9 0 0,4-10 7 0,-4-6 2 16,-4-3 0-16,0-7 0 16,-13-5 11-16,-1-14 3 0,0 1 0 0,-6-3 0 15,-12-7 17-15,1-6 4 0,-4 0 1 0,-7-3 0 16,-4 0-21-16,-6-3-4 0,-1-6-1 0,-6 9 0 0,-8-3-9 0,1 3-3 16,-8-1 0-16,-3 8 0 0,-4 8-20 0,-3 4 0 0,-4 6 0 0,0 7 0 31,0 5-82-31,7 4-21 0,-6 6-4 0</inkml:trace>
  <inkml:trace contextRef="#ctx0" brushRef="#br0" timeOffset="22606.53">6047 8658 2504 0,'0'0'52'0,"0"0"12"0,0 0-52 0,7-9-12 0,-4 6 0 0,8-4 0 16,3 4 96-16,0-6 16 0,4 3 3 0,3-7 1 0,7-6-48 0,0 0-10 15,8-9-2-15,2 6 0 0,5-3-36 0,3 3-8 16,6-3-2-16,-9 3 0 0,3 3-10 0,0 0 0 16,-4 1 0-16</inkml:trace>
  <inkml:trace contextRef="#ctx0" brushRef="#br0" timeOffset="23055.59">6939 8523 2370 0,'0'0'67'0,"0"0"15"16,0 0-66-16,0 0-16 0,0 0 0 0,0 0 0 16,0 0 74-16,0 0 11 0,0 0 3 0,0 0 0 15,0 0 5-15,0 0 2 0,0-3 0 0,4-3 0 16,-4-7-52-16,7-2-11 0,-4-4-1 0,4-3-1 16,0-3 10-16,0-7 3 0,0 7 0 0,1-9 0 15,-1 3-31-15,0-7-12 0,-4 0 8 0,4-2-8 16,0 2 0-16,4-6 0 0,-8 3 0 0,4 4 0 15,-3-1 0-15,0 16 0 0,-1-3 0 0,1 3 0 16,-1 3 0-16,1 10 0 0,-1-1-9 0,1 1 9 0,-1 9-12 0,4 0 12 16,0 0-12-16,0 9 12 15,4 1-32-15,0 5 0 0,-1 1 0 0,4 9 0 16,4 0 32-16,-8 0 0 0,8 13 0 0,-4 0 0 16,4-1 0-16,-4 1 0 0,4 0 0 0,-4-1 0 15,0-2 0-15,-4 5 0 0,1-5 0 0,0 3 0 16,-4 2-63-16,-4 1-12 0,1 3-2 0</inkml:trace>
  <inkml:trace contextRef="#ctx0" brushRef="#br0" timeOffset="23191.32">6911 8423 2818 0,'-4'-16'80'0,"4"4"17"0,4-4-77 0,7 7-20 0,3 6 0 0,3-4 0 15,8 1 0-15,3-3 0 0,0 2 0 0,8 1 0 31,-1 0-80-31,4 0-19 0,0 2-4 0</inkml:trace>
  <inkml:trace contextRef="#ctx0" brushRef="#br0" timeOffset="23619.76">7518 8279 2381 0,'0'-25'49'0,"3"22"13"0,4-4-50 0,-3 4-12 0,-1-3 0 0,8 3 0 16,0-4 54-16,6 1 8 0,1 0 2 0,3-4 0 16,4 4-42-16,3-3-8 0,0-1-2 0</inkml:trace>
  <inkml:trace contextRef="#ctx0" brushRef="#br0" timeOffset="24137.65">8107 8461 2138 0,'0'0'44'0,"0"0"12"0,0 0-45 0,0 0-11 0,0 0 0 0,-7 0 0 16,7 0 120-16,0 0 23 0,0 0 4 0,0 0 1 15,-7-4-58-15,3 1-11 0,-3-3-3 0,7 0 0 16,-3-4-19-16,3 1-4 0,3-7-1 0,-3 7 0 16,4-10-32-16,-1 7-6 0,1-4-2 0,-1-6 0 15,1 0-12-15,3-3 0 0,-4-6 0 0,4 2 0 16,0 1 0-16,-3-3 0 0,3-4 0 0,0 7 0 16,0 0 0-16,0 0 0 0,-7 6 0 0,4 0 0 15,-1 6-12-15,1 3 2 0,-1 4 0 0,1 3 0 16,-1 3 2-16,4 3 0 0,1 3 0 0,-1 3 0 15,3 7-4-15,4 2 0 0,0 4 0 0,0 3 0 16,1 3 12-16,2 0 0 0,-3 3 0 0,4 1 0 16,0 2 0-16,-1-3 0 0,4 7 0 0,-3-4 0 15,0 0 0-15,-4 4 0 0,0-4 0 0,-3-3 0 16,-1 4-85-16,-3-1-15 0,-3-6-4 0</inkml:trace>
  <inkml:trace contextRef="#ctx0" brushRef="#br0" timeOffset="24705.2">8079 8398 2625 0,'3'-35'55'0,"-3"20"12"0,7 2-54 0,4 1-13 0,-1-1 0 0,4 1 0 15,8-4 28-15,2 6 4 0,5-2 0 0,2-4 0 16,5 7-32-16,2-1 0 0,1-2 0 0,0 2 0 16,-4-2-64-16,-3 3-20 15,3-1-3-15,-6-6-1 16,-5 7-12-16,1 6-4 0,-4-6 0 0,-3 2 0 0,-4-2 32 0,0-1 7 0,-3 7 1 0,-4-3 0 15,-4 3 134-15,-3 3 27 0,0 0 6 0,0 0 1 16,7 6-39-16,-3 0-7 0,-1 1-2 0,-3 5 0 16,4 4-28-16,-1-4-7 0,-3 10-1 0,4-3 0 15,-1 3 20-15,-3 0 3 0,4 0 1 0,-1-3 0 16,1 3-29-16,-1-3-6 0,1-4-1 0,0 1 0 16,-1 0-8-16,1-7 8 0,-4 0-8 0,0 1 8 15,0-10 4-15,0 0 0 0,0 0 0 0,-11 9 0 16,0-9 22-16,-3-3 5 0,0-3 1 0,4-4 0 15,-5 1-26-15,5 0-5 0,-1-7-1 0,1 0 0 16,3 1-8-16,0-7 8 0,3 3-8 0,1-3 8 16,3-3 0-16,0 6 0 0,3 0 0 0,-3 4 0 15,4 2 39-15,-4 0 7 0,7 4 2 0,-4 6 0 16,1-3-30-16,3 6-6 0,0-3 0 0,3-4-1 16,1 14-19-16,0-7 0 0,3 3 0 0,0 6 0 15,0 0 0-15,4 4 0 0,-1 0 0 0,1 5 0 16,-1-2 0-16,5 3 0 0,-1 0-12 0,0-1 3 0,0 4 9 15,-3-3 0-15,-1 0 0 0,-2-3 0 0,-1-1 0 0,-4 1 9 0,-3-7-1 16,0 1-8-16,0-4 0 0,-7-6 0 0,0 0 0 0,0 0 0 16,0 0 84-16,0-9 11 0,0-1 1 0,-3-5 1 15,3 2-52-15,-4-9-10 0,-3 0-3 0,4 0 0 16,-4-6 0-16,3 0 0 0,-3 6 0 0,4-9 0 16,-1-4-32-16,4 4 0 0,-3-4 0 0,3-2 0 15,0 5-44-15,0 4-16 16,0 0-4-16,0 6 0 0,0 3-137 0,3 0-28 0,-3 10-6 15</inkml:trace>
  <inkml:trace contextRef="#ctx0" brushRef="#br0" timeOffset="24890.7">9028 8081 2670 0,'0'-6'56'0,"3"0"12"16,-3-1-54-16,7 4-14 0,-3 0 0 0,3 0 0 15,7-3 54-15,0 3 8 0,4-4 2 0,3 4 0 16,0-3-36-16,4 0-6 0,-1 6-2 0,5-4 0 16,-5-2-20-16,1 6 0 0,0 0 0 0,-1 0 0 15,-6-3 0-15,-4 3-8 0,-3 0 0 0,-1 0 0 16,-6 0-208-16,-4 0-42 0</inkml:trace>
  <inkml:trace contextRef="#ctx0" brushRef="#br0" timeOffset="25037.13">9183 8012 2385 0,'0'19'68'0,"-4"0"14"0,1 0-66 0,3 3-16 0,-4-4 0 0,1 1 0 16,3 6 64-16,0 0 10 0,0 0 2 0,3 4 0 15,1-7-29 1,-1 6-6-16,1-6-1 0,-1 3 0 0,1-3-32 0,3-3-8 0,-4-1 0 0,5 1 0 31,-1-6-128-31,0-1-27 0,-4 1-5 0</inkml:trace>
  <inkml:trace contextRef="#ctx0" brushRef="#br0" timeOffset="25178.29">9447 8091 2656 0,'0'0'56'0,"0"0"11"15,0 0-54-15,0 0-13 0,0 0 0 0,-3 9 0 16,3 0 22-16,0 1 2 0,-4 6 0 0,4-4 0 16,0 13 6-16,0-3 2 0,0 6 0 0,4-6 0 15,-4 6-32-15,3 4 0 0,4-1 0 0</inkml:trace>
  <inkml:trace contextRef="#ctx0" brushRef="#br0" timeOffset="25603.97">9955 8116 2310 0,'7'-50'48'0,"-7"37"11"16,-3 0-47-16,3 4-12 0,-4 0 0 0,-3-1 0 15,0 7 0-15,0-3 0 0,0 3 0 0,-3-4 0 0,-5 14 0 0,1-4 0 0,-3 6 0 16,-1 1 0-16,-3 5 0 0,3-2 0 0,-3 6 0 0,0-4 0 16,0 4 17-16,3-3 2 0,1 3 0 0,-1-1 0 15,0 4 36-15,4 0 7 0,4 3 2 0,-1 1 0 32,4-5-26-32,3 8-5 0,1-7-1 0,3 0 0 15,3 0 7-15,1-1 1 0,3-2 0 0,4-3 0 0,3 0-20 0,0-4-3 0,7 1-1 0,-3-4 0 16,3-3 4-16,0-6 1 0,-3 0 0 0,3-3 0 15,-4-3-170-15,5-7-35 0,-5 1-6 16,1-4-2-16,-4 1 52 16,-4-1 9-16,5-3 3 0,-8 3 0 0,0 4 153 0,-4-1 31 0,1 1 7 0,-4 2 1 15,0 4 51-15,0 6 10 0,0 0 3 0,0 0 0 16,-7-3-52-16,0 6-9 0,0 3-3 0,0 1 0 16,3 5-51-16,-3 1-13 0,0 2 0 0,3 1 0 15,1 3 0-15,-1-3 0 0,4 2 0 0,0-2 0 16,0 0 0-16,4-4 0 0,-1 4 0 0,1-7 0 15,-1 4 0-15,4-4 0 0,1 1 0 0,-5-4 0 16,8-3-100-16,-4-3-22 0,0 0-5 0</inkml:trace>
  <inkml:trace contextRef="#ctx0" brushRef="#br0" timeOffset="25889.17">10566 8100 2067 0,'-4'-6'87'16,"-6"3"-70"-16,3-1 38 0,-8 1 7 0,1 3 2 0,0 7 0 16,-3-7-52-16,-5 3-12 0,1 3 0 0,0 0 0 15,0 4 54-15,0 2 8 0,-4 4 2 0,4 3 0 16,0 0-52-16,7 2-12 0,-4 1 0 0,4 4 0 15,3-5 54-15,1 8 8 0,-1-4 2 0,4 0 0 32,4 0-52-32,6-3-12 0,1 6 0 0,-1-3 0 0,4-3 54 0,4 0 8 0,-4-3 2 0,3 0 0 15,1 0-52-15,0-10-12 0,3 0 0 0</inkml:trace>
  <inkml:trace contextRef="#ctx0" brushRef="#br0" timeOffset="26393.8">10107 8388 3040 0,'-3'-9'64'0,"-1"9"12"16,4 0-60-16,0 0-16 0,4-9 0 0,3 9 0 15,7-3 54-15,3-1 8 0,5 1 2 0,2 3 0 16,8 0-52-16,3 0-12 0,4-3 0 0,0 0 0 16,0 0 0-16,-1-3 0 0,-2-1 0 0,3-2 0 15,-4 0 0-15,-3-1 0 0,-1 1 0 0,1-1 0 16,-7 1 0-16,-4-1 0 0,-3 7 0 0,-4-3 0 15,-4 6 0-15,-6 0 0 0,-4 0 0 0,3 6 0 16,-3-3 0-16,-3 13 0 0,-4-3 0 0,3 2 0 16,1-2 0-16,-4 6 0 0,3-4 0 0,-3 1 0 15,0 9 0-15,3-6 0 0,1 0 0 0,-4 0 0 0,3-4 0 0,1 1 0 0,-1-4 0 16,4-2 0-16,0-10 0 0,0 0 0 0,0 0 0 0,0 0 0 16,0 0 0-1,-7-3 0-15,4-7 0 0,-1-2 0 0,1-1 0 0,-1-6 0 0,1 1 0 0,3-4 0 16,0 3 0-16,3-9 0 0,-3 12 0 0,0-9 0 15,4 6 0-15,-4 0 0 0,0 0 0 0,0 7 0 16,0 3 54-16,0 2 8 0,0 7 2 0,0 0 0 16,0 0-52-16,0 0-12 0,3-3 0 0,8 6 0 15,-1 4 0-15,4 2 0 0,1 3 0 16,2 7 0-16,1 0 0 0,3 0 0 0,-3 6 0 0,3 0 0 16,0 3 0-16,4 1 0 0,-4 2 0 0,0-3 0 15,-3 0 0-15,-1-3 0 0,-3 0 0 0,-3-6 0 16,0 0 0-16,-4-3 0 0,0-4 0 0,-4-2 0 15,-3-10 0-15,0 0 0 0,0 0 0 0,0-10 0 16,-3-2 54-16,3-4 8 0,-4-6 2 0,1-3 0 16,-1-6-52-16,1 2-12 0,-1-5 0 0,4 0 0 15,-3-4 0-15,-1 0 0 0,4-2 0 0,-4-8 0 32,1 11-100-32,-1-7-22 0</inkml:trace>
  <inkml:trace contextRef="#ctx0" brushRef="#br0" timeOffset="27338.4">7782 7689 1824 0,'-24'-56'76'16,"-5"-1"-60"-1,-2 7 38-15,-8 3 8 0,-4 3 2 0,-9 7 0 16,2 12-52-16,-13 6-12 0,3 9 0 0,-7 14 0 15,0 5 54-15,-4 16 8 0,-10 6 2 0,7 13 0 16,-11 10 0-16,11 18 0 0,0 3 0 0,11 0 0 0,10 13-52 0,10 0-12 0,12-4 0 16,13 7 0-16,14 0 54 0,15 3 8 15,7-3 2-15,20-3 0 16,12-13-52-16,24 1-12 0,3-7 0 0,12-13 0 0,6-9 54 0,0-16 8 0,4-2 2 0,7-7 0 16,-11-13 0-16,4-6 0 15,-4-6 0-15,0-6 0 0,-17-13-52 0,0-10-12 0,-11-5 0 0,-4-14 0 16,-10-2 54-16,-7-10 8 0,-7-9 2 0,-8 0 0 15,-9 0-52-15,-15-6-12 0,-7-1 0 0</inkml:trace>
  <inkml:trace contextRef="#ctx0" brushRef="#br0" timeOffset="43822.76">1538 15826 1644 0,'-7'9'34'0,"4"-2"9"0,-5-4-35 0,5 3-8 0,-4 3 0 0,3 1 0 16,4-1 60-16,-7-9 9 0,7 6 3 0,0-6 0 15,0 0 56-15,0 0 12 0,0 0 3 0,0 0 0 16,0 0-51-16,0 0-11 0,7-15-1 0,-7 2-1 16,0 1-32-16,4-7-7 0,-1 3 0 0,-3-6-1 15,4 3-25-15,-1-6-5 0,1 3-1 0,3-3 0 16,-3-3-8-16,-1-3 10 0,4 9-10 0,0-10 10 16,-3 1-10-16,-1-3 0 0,8-1 0 0,-4 4 0 15,0-7 0-15,0 1 0 0,-3-1-9 0,-1 7 9 16,1-1 0-16,-4 4 0 0,0 3 0 0,0 6 0 15,3 0 0-15,-3 7 0 0,4-1 0 0,-4 4 0 16,3 2-10-16,1 1 2 0,-4 0 0 0,3 3 0 0,4 0 8 0,4 6 0 16,-4 0 0-16,0 3 0 0,4 4 0 0,3 2-8 15,-7 1 8-15,7 6-8 0,0 2 8 0,0 5 0 0,0 2 0 16,4 3 0-16,-1 0 0 0,-2-2 0 0,-1 2 0 0,-4 4 0 16,4-4 0-16,1 3 0 0,-5-2 0 0,1 2 0 15,-1 1 0-15,1 2 0 0,-1-2 0 0,-6-1 0 31,3-5-134-31,-3 5-25 0,-4-3-5 0</inkml:trace>
  <inkml:trace contextRef="#ctx0" brushRef="#br0" timeOffset="43980.99">1475 15647 2908 0,'-4'-12'83'0,"8"2"17"16,3-5-80-16,0 5-20 0,10 1 0 0,5-1 0 15,2 4 0-15,4-3 0 0,8-1 0 0,6 7-9 16,-7-3-60-16,8 0-12 0,3 2-3 0</inkml:trace>
  <inkml:trace contextRef="#ctx0" brushRef="#br0" timeOffset="45089.14">2106 15591 1454 0,'0'0'30'0,"0"0"8"0,0 0-30 0,0 0-8 0,0 0 0 0,0 0 0 15,0 0 71-15,0 0 13 0,0 0 2 0,4 6 1 16,-4 3 4-16,0 1 1 0,3-1 0 0,-3 4 0 16,0 2-48-16,0 1-8 0,0 0-3 0,0-1 0 15,0 4 15-15,0-3 4 0,0 3 0 0,0 3 0 16,0-7-32-16,0 1-7 0,4-3-1 0,-4 2 0 15,3-5 16-15,1-4 4 0,-4-6 0 0,3 9 0 16,-3-9-10-16,0 0-2 0,0 0 0 0,0 0 0 16,0 0 18-16,0 0 3 0,0 0 1 0,7-9 0 15,-3 3-6-15,-1-7-2 0,-3-3 0 0,0-2 0 16,4-4-2-16,-1 0 0 0,-3 0 0 0,4-3 0 16,-1 3-32-16,-3 0 0 0,4-3 0 0,0 6 0 15,-4 0 0-15,3 7 0 0,-3-1 0 0,0 0 0 16,4 4-19-16,-4 3-10 0,0 6-3 0,3-6 0 15,-3 6 20-15,0 0 3 0,4-4 1 0,-4 4 0 16,0 0-39-16,7 0-7 0,-4 0-2 0,4 0 0 16,-7 0 29-16,4 4 6 0,-1-4 1 0,4 3 0 0,-7-3 6 15,4 0 2-15,3 3 0 0,-7-3 0 0,4 0 12 16,-4 0 0-16,3 0 0 0,-3 0 0 0,4 0 0 0,-4 0 0 16,0 0 0-16,7 0 0 15,-7 0 0-15,3-3 10 0,1 0-2 0,-4 3 0 0,0-4 13 0,0 4 3 0,3-6 0 0,-3 6 0 16,0 0-24-16,0 0 0 0,0 0 0 0,0 0 0 15,0 0 0-15,0 0 0 0,0 0 0 0,0 0 0 16,4-3 0-16,-4 3 0 0,0 0 0 0,0 0 0 16,7-6 0-16,-7 6 0 0,3-3 0 0,-3 3 0 15,4-4 36-15,-4 4 4 0,3-3 0 0,-3 3 0 16,0 0-29-16,0 0-11 0,4-3 8 0,-1 3-8 16,-3 0 0-16,4 0 0 0,-1 3 0 0,1 0 0 15,3 1 0-15,-3 2 0 0,-1 0 0 0,1 0 0 16,-1 4 0-16,4 2 0 0,0 1 0 0,-3 3 0 15,3-4 0-15,0 4 0 0,0-4 0 0,-3 7 0 16,6 0 0-16,-3 0 0 0,0 0 0 0,7-1 0 16,-7 1 0-16,4 0 0 0,0-3 0 0,-1-1 0 15,-3 1 0-15,4-3 0 0,-1-4 0 0,-3 4 0 16,4-7 11-16,-4-3-3 0,0 6-8 0,0-9 12 16,0 0 1-16,-3 7 0 0,6-7 0 0,-6 0 0 15,-1 0 15-15,4 0 4 0,-3 0 0 0,-1 0 0 16,1 0-14-16,-4 0-2 0,4 0-1 0,-4 0 0 15,0 0-6-15,0 0-1 0,3-7 0 0,-3 7 0 16,0 0-8-16,0 0 10 0,4 0-10 0,-4 0 10 16,0 0-10-16,0 0 0 0,0 0 0 0,0 0-11 0,0 0 11 0,0 0 0 0,0 0 0 0,0 0 0 15,0 0 0-15,0 0 0 0,0 0 0 0,0 0 0 16,0 0 0-16,0 0 0 0,0 0 8 0,0 0-8 16,0 0 0-16,0 0 0 0,0 0 0 0,0 0 0 15,0 0 0-15,0 0 0 0,0 0 0 0,0 0 0 16,0 0 0-16,0 0 0 0,0 0 0 0,0 0 0 15,0 0 0-15,0 0 0 0,3 0 0 0,-3-3 8 16,0-3-8-16,4 0 0 0,-4-1 0 0,0-2 8 16,3 0 17-16,-3-4 4 0,0-3 1 0,0 1 0 15,4-1-18-15,-4-3-4 0,3-3-8 0,1 0 12 16,-1 0-4-16,1-3 0 0,-4 0-8 0,3 0 12 16,1 3-12-16,-1-3 8 0,1 0-8 0,-4 0 0 15,0 3 0-15,3 0 0 0,-3 3 0 0,-3-3 0 16,-1 3-13-16,-3-2 1 0,4 8 0 0,-1-3 0 31,1 7-139-31,-1-1-27 0,4 4-6 0</inkml:trace>
  <inkml:trace contextRef="#ctx0" brushRef="#br0" timeOffset="45350.54">2769 15475 2221 0,'0'0'63'0,"0"0"13"0,0 0-60 16,0 0-16-16,7 0 0 0,0 0 0 0,8 0 48 0,-5-3 6 0,11 3 2 0,0 0 0 16,8-7-4-16,2 7 0 0,-2-6 0 0,6 6 0 15,-3-6-25-15,6 3-6 0,-6-4-1 0,-4 4 0 16,8 3 10-16,-12-3 2 0,-2 0 0 0,2 3 0 15,-6 0-32-15,-4 0 0 0,0 0 0 0,0 0 0 32,-7 3-128-32,-3 0-32 0,3-3-7 0</inkml:trace>
  <inkml:trace contextRef="#ctx0" brushRef="#br0" timeOffset="45544.96">3062 15490 2200 0,'0'0'46'0,"0"4"10"15,0 5-45-15,0 0-11 0,0 4 0 0,0-1 0 16,0 1 40-16,0-1 7 0,4 4 1 0,-1 3 0 16,-3 0-13-16,0 3-3 0,0 0 0 0,0 3 0 15,0 0-32-15,-3 0 0 0,3 3 0 0,0-3 0 16,0-3 28-16,0 0 4 0,0-3 2 0,0 0 0 16,0 0-34-16,3-4 0 0,-3 1 0 0,4-4 0 15,-1 1-180-15,1-4-42 0</inkml:trace>
  <inkml:trace contextRef="#ctx0" brushRef="#br0" timeOffset="46011.39">3545 15591 2374 0,'-10'-16'49'0,"10"16"12"0,0 0-49 0,0 0-12 0,0 0 0 0,0 0 0 16,0 0 14-16,0 9 0 0,-4-2 0 0,4 8 0 16,-3-2 30-16,3 6 7 0,0 0 1 0,-4 6 0 15,4 0-42-15,-3 0-10 0,-1 6 0 0,4-3 0 16,0-3 8-16,0 1 0 0,0-1 0 0</inkml:trace>
  <inkml:trace contextRef="#ctx0" brushRef="#br0" timeOffset="46480.28">4135 15804 2605 0,'7'-6'74'0,"-4"-1"16"0,8 1-72 0,-1 0-18 0,1 0 0 0,7 2 0 15,6-2 0-15,-3-3 0 0,11-1-11 0,-7 7 11 16,7-3-12-16,-1-3 12 0,8 9-12 0</inkml:trace>
  <inkml:trace contextRef="#ctx0" brushRef="#br0" timeOffset="46715.38">4858 15465 2500 0,'-4'25'105'16,"-3"-3"-84"-1,4 3-32-15,3 4-6 0,-4-4-2 0,4 3 0 16,0 3 19-16,0 1 0 0,0 2-8 0,4-6 8 15,3 10 0-15,-4-7 0 0,4 1 8 0,0-1-8 0,0 0 0 0,-3 1 0 16,3-4 0-16,-7-3-1028 0</inkml:trace>
  <inkml:trace contextRef="#ctx0" brushRef="#br0" timeOffset="47161.78">4872 15453 2736 0,'10'-3'115'0,"8"-7"-92"16,0 4-23-16,-1 3-10 0,5-3 1 0,2 2 0 16,4 1 9-16,4 3-13 0,-4 0 5 0,4 3 8 31,0 4 0-31,-4 2 0 0,-3 0 0 0,-4 4 0 0,0 3 0 0,-7 3-11 0,-3-1 11 0,-4 4-8 31,-4 0-22-31,-6 0-4 0,-4 0-1 0,-4-3 0 16,-3 6-1-16,-7-6 0 0,0 0 0 0,0-1 0 0,-8-5 18 0,-2 0 3 0,-1-4 1 0,0 0 0 15,0-2 28-15,1-4 6 0,2-3 0 0,1 9 1 16,7-9 21-16,0 0 4 0,7 0 1 0,0 0 0 16,7 0 5-16,7 0 2 0,0 0 0 0,0 0 0 15,7 0-13-15,7 0-2 0,3 0-1 0,8-3 0 16,0 6-28-16,7-3-10 0,-1 6 0 0,5 1 9 16,-5-1-9-16,1 3 0 0,0 4 0 0,3-1 0 15,-14 4 0-15,8 0 0 0,-5 3-8 0,-6-1 8 16,3 4 0-16,-7-3-11 0,-7 3 11 0,-3 0-8 15,-1 0-3-15,-6-3 0 0,-4-7 0 0,0 10 0 16,-7-6 31-16,-8 0 5 0,1-1 2 0,-4-2 0 16,-3-7 31-16,4 4 6 0,-15-1 2 0,3 0 0 15,1-9-25-15,0 0-5 0,0 0 0 0,-4 0-1 0,7 0-19 0,-3 0-3 16,3-9-1-16,4 0 0 16,3-1-95-16,-3 1-19 0,7-4-4 0</inkml:trace>
  <inkml:trace contextRef="#ctx0" brushRef="#br0" timeOffset="47841.25">6371 15233 2945 0,'0'0'124'16,"4"7"-100"-1,3 5-24-15,0 4-14 0,3 3 2 0,1 6 0 16,-4-7 3-16,7 11 1 0,0-4 0 0,0 0 0 16,0 6 0-16,4-6 0 0,0 4 0 0,3-1 0 15,-7-3 8-15,7 0 11 0,0-6-3 0,-3 6 0 16,3-6-8-16,4-1 0 0,-7 1 0 0,3-3 0 15,-4 0 0-15,1-1-9 0,0-2 9 0,-1-4-10 16,1 1-157-16,-8-7-31 0,1-3-6 0</inkml:trace>
  <inkml:trace contextRef="#ctx0" brushRef="#br0" timeOffset="48140.95">7408 15196 2062 0,'-14'0'43'0,"4"-3"10"0,-1 3-42 16,-3 3-11-16,0 0 0 0,-4 3 0 0,4 3 24 0,-7 1 4 0,7-1 0 0,-11 7 0 16,7 0-8-16,-3 2 0 0,4 1-1 0,-4 0 0 15,3 0-11-15,-3 6-8 0,3 0 9 0,0-3-9 16,-3 0 11-16,4 0-11 0,-5 3 12 0,8-3-12 15,-14 3 15-15,7-6-4 0,0 6-1 0,-4-6 0 16,4 0 0-16,0-1 0 0,3 4 0 0,0-3 0 16,4-3-2-16,0-4 0 0,0-2 0 0,4 2 0 15,-1-5 0-15,4-1-8 0,7-6 12 0,0 0-4 16,0 0-76-16,0 0-16 0,0 0-4 0</inkml:trace>
  <inkml:trace contextRef="#ctx0" brushRef="#br0" timeOffset="48486.16">6745 15694 2207 0,'0'0'93'16,"0"0"-74"-1,-7-3 28-15,7 3 5 0,0 0 2 0,0 0 0 0,0 0 2 0,0 0 0 0,0 0 0 0,0 0 0 16,4 9-39-16,-4 4-7 0,7 0-2 0,-4 2 0 16,1 4 4-16,-1 3 0 0,1 0 0 0,-1 3 0 15,4 3 25-15,-3 4 6 0,-1 2 1 0,-3 1 0 32,4 2-16-32,-4-2-4 0,7 5 0 0,-3 1 0 0,-1-3 13 0,1 9 3 0,-1-6 0 0,4 3 0 15,0-7-16-15,0-2-4 0,0-7 0 0,0 0 0 16,0-3 4-16,0 0 0 0,1-3 0 0,-1-6 0 15,-4 3-4-15,1-10-1 0,-1 0 0 0,1 4 0 16,-1-7-9-16,-3-6-2 0,0 0 0 0,0 0 0 16,0 0-40-16,0 0-9 0,-3-6-2 0</inkml:trace>
  <inkml:trace contextRef="#ctx0" brushRef="#br0" timeOffset="51400.37">6392 15472 1820 0,'-10'-13'38'0,"-1"0"8"15,4 4-37-15,0 0-9 0,4-1 0 0,3 10 0 16,0 0 60-16,0 0 11 0,3-3 1 0,4 3 1 15,7 0-40-15,7 3-8 0,-3 4-1 0,3-1-1 16,7 6-15-16,1 4-8 0,2 6 8 0,-9 0-8 16,2 0 8-16,1 3-8 0,-4 0 8 0,-3 0-8 15,3 0 0-15,-10 0 0 0,3 0 0 0,-4 0 0 16,1 1 0-16,-1-1 9 0,-3 3-9 0,0-6 0 16,1-7-76-16,-1 1-21 0,0-6-5 0</inkml:trace>
  <inkml:trace contextRef="#ctx0" brushRef="#br0" timeOffset="51699.05">7250 15318 2138 0,'0'-44'44'0,"0"31"12"16,0 1-45-16,0 6-11 0,0 6 0 0,0 0 0 16,0 0 0-16,0 0 0 0,-7 6 0 0,-1 3 0 15,-2 7-24-15,-4 3-6 0,0 0-2 0,0 6 0 16,-8-3 32-16,5 9 0 0,-8-3 0 0,4 0 0 16,-4 1 0-16,1-10 0 0,6 9 0 0,-10-6 0 15,6-4 0-15,1 1 13 0,0 0-1 0,0-3 0 16,7-4-25-16,-7 10-6 0,3-9-1 0,4 3 0 15,0-1-147-15,0-2-29 0</inkml:trace>
  <inkml:trace contextRef="#ctx0" brushRef="#br0" timeOffset="51953.99">6745 15719 1554 0,'0'-12'32'0,"0"-4"8"0,4 4-32 0,-1-1-8 0,1 4 0 0,-1-4 0 0,1 7 79 0,6-4 14 0,-3 10 3 0,-3-3 1 16,-1 3-58-16,5 0-12 0,-5 3-3 0,4 7 0 15,-3 5-6-15,-1 4-2 0,4 3 0 0,-3 3 0 16,-1 0 20-16,1 13 4 0,-1-4 1 0,-3 1 0 16,4 12-4-16,-4-3-1 0,0 0 0 0,0 6 0 15,0 0-9-15,3 3-3 0,1 1 0 0,-1-4 0 16,4-9 0-16,1 3 0 0,2-10 0 0,1 1 0 16,6-4-9-16,-6-3-3 0,0 3 0 15,-1-5 0-15,1-5 0 0,-4-2 0 0,7-3 0 0,-7-3 0 16,0-7 5-16,0 0 1 0,0 0 0 0,-7-6 0 15,0 0-51-15,0 0-11 0,0 0-1 0</inkml:trace>
  <inkml:trace contextRef="#ctx0" brushRef="#br0" timeOffset="56459.51">6205 15117 1979 0,'-3'-28'41'0,"3"25"10"16,0-7-41-16,-4 4-10 0,4 6 0 0,0 0 0 15,0 0 44-15,0 0 6 0,0 0 2 0,0 0 0 0,0 0-16 0,0 0-4 0,0 0 0 16,0 0 0 0,-3 6-15-16,-1 4-3 0,4-1-1 0,-3 4 0 0,3-4-3 15,0 10-1-15,-4-3 0 0,4-1 0 0,0 4-9 0,0 0 0 0,0 0 0 0,0 6 0 16,4-6 8-16,-4 0 0 0,0-1 0 0,3 1 0 31,-3-3-126-31,4 3-26 0,-1 0-4 0</inkml:trace>
  <inkml:trace contextRef="#ctx0" brushRef="#br0" timeOffset="57429.25">6191 15142 1653 0,'0'0'69'16,"0"0"-55"0,0 0 46-16,4-6 10 0,-4 0 2 0,3 0 0 15,1-1-14-15,3 4-2 0,0-3-1 0,0 3 0 16,0-4-15-16,4 4-4 0,3-3 0 0,3 6 0 16,-2-3-6-16,-1-3-2 0,3 2 0 0,4-2 0 15,1 3-28-15,-1 0 8 0,3 0-8 0,-6 3 0 16,3-3 0-16,-3 3 0 0,0 3 0 0,-4 0 0 15,0 0 0-15,0 0 0 0,-4 0 0 0,-6 4 0 16,0 2 0-16,3-3 0 0,-4-3 0 0,-3 7 0 16,-3-1 0-16,-1 1 0 0,1-1 0 0,-1 0 0 15,-7 1 0-15,-3-1 0 0,0 1 0 0,0-1 0 16,-4 1 0-16,1-1-16 0,-1-6 3 0,-3 6 1 16,3 1 12-16,-3-1 0 0,0 1 0 0,3-4 0 0,1-3 0 0,-1 6 0 0,8-5 10 15,-5 2-10-15,-2-3 17 0,6 0-1 0,4 0-1 0,7-3 0 16,0 0 6-16,0 0 2 0,0 0 0 0,0 0 0 15,0 0 17-15,4-3 4 0,3-3 1 0,0 3 0 16,3 0-26-16,8-1-6 0,-7-5-1 0,3 9 0 16,3 0-4-16,1-3-8 0,-4 3 11 0,4 0-11 15,6 0 0-15,-9 0 0 16,6 0 0-16,-4 3 0 0,4 3 0 0,-3-3 0 0,-4 4 0 0,7 2 0 16,-10 1 0-16,3-1 0 0,0 4 0 0,-3-1 0 15,3-3-8-15,-7 1 8 0,4 6 0 0,-8-4-9 16,4-2 9-16,-7 8 0 0,0-5-9 0,0 3 9 15,-7-1 0-15,4-2 0 0,-8-1 0 0,0-2 0 16,-6-1 0-16,-1 1 0 0,0 5 0 0,-10-5 8 16,0-4 3-16,-4 0 0 0,1 0 0 0,2-2 0 15,-2-4 21-15,-1 0 4 0,0 0 0 0,4-4 1 16,0 1 9-16,6-3 2 0,-2 0 0 0,6-1 0 16,4-5-19-16,-7 3-3 0,10-1-1 0,-3-2 0 15,7 2-16-15,0 1-9 0,0-1 10 0</inkml:trace>
  <inkml:trace contextRef="#ctx0" brushRef="#br0" timeOffset="58040.65">7380 14973 1697 0,'4'-13'35'0,"-1"-2"9"15,1 5-35-15,-1 4-9 0,-3 0 0 0,7 0 0 16,-7 6 111-16,0-4 20 0,0 4 4 0,0 0 1 0,0 0-68 0,0 0-12 0,0 0-4 15,0 0 0-15,0 0-32 0,0 0-6 0,4 10-2 0,-1 2 0 16,-3 4-12-16,0-3 9 0,0 5-9 0,0 4 8 16,4 0 0-16,-4 0 0 0,3 3 0 0,1-3 0 15,-4 0-8-15,0 6 0 0,3-2 0 0,-3-1 0 32,4-7-24-32,0 8-6 0,-1-5-2 0,1-2 0 15,-1 0-128-15,1-3-25 0,-1-4-6 0</inkml:trace>
  <inkml:trace contextRef="#ctx0" brushRef="#br0" timeOffset="58495.18">7387 14920 2670 0,'0'-44'56'0,"4"31"12"16,-4 4-54-16,3 3-14 0,4-4 0 0,0 10 0 15,-3-3-32-15,6-3-10 0,5 6-2 0,-1 0 0 16,3 0 36-16,4 0 8 0,1 0 0 0,-1 6 0 15,0-3 0-15,-3 7 0 0,3-4 0 0,0 3 0 16,-7 1 0-16,0 2 0 0,0 1 0 0,-3-1 0 16,-4 1-12-16,0 6 0 0,-7-1 0 0,0 1 0 15,-7 0-41-15,0 3-9 0,-4-3-2 0,-6-3 0 16,3 2 36-16,-8-5 6 0,1-1 2 0,0-2 0 16,-4-1 20-16,1 4 0 0,-1-7 0 0,0-3 0 15,1 0 0-15,6-3 15 0,0 0-3 0,1-3 0 0,6 0 38 0,4 0 7 16,0 0 2-16,7 3 0 0,3-6-2 0,5-1 0 0,-1-2 0 15,7 9 0 1,3-3-29-16,8-4-7 0,3 7-1 0,4 0 0 16,3 0-6-16,-3 7-2 0,7-7 0 0,3 3 0 0,-3 6-12 0,7 1 0 0,0 2 0 0,-7 1 0 15,-1 6 0-15,-2-1 0 0,-5-2 0 0,-6 9 0 16,-7-6-13-16,-4 3-6 0,-7-3-1 16,-4 0 0-16,-6-1-19 15,-8-5-4-15,-3 6-1 0,-3-10 0 0,-8 1 77 0,-7 2 15 0,0-3 4 0,-6-2 0 16,-1-1 19-16,0-3 4 0,-3 0 1 0,3-3 0 15,-4-3-26-15,1 0-5 0,3-3-1 0,0-1 0 16,4-2-27-16,7 3-5 0,3-4-2 0,-3-5 0 16,7 5-102-16,0-2-20 0</inkml:trace>
  <inkml:trace contextRef="#ctx0" brushRef="#br0" timeOffset="61385.45">13070 2456 2983 0,'0'3'125'15,"-3"16"-100"1,3-6-25-16,-4 9 8 0,4 0-8 0,-3 9 0 16,3-3 0-16,0 3 0 0,0 7 0 0,3 0 0 15,-3-4 31-15,4 1 1 0,-1 5 0 0,1-5 0 16,3-7-172-16,-3 4-33 0,-1-1-7 0</inkml:trace>
  <inkml:trace contextRef="#ctx0" brushRef="#br0" timeOffset="61813.41">13014 2494 3036 0,'-4'-25'64'0,"8"-7"12"0,0 10-60 0,3 7-16 0,3-4 0 0,8 0 0 15,-1 7 35-15,8-4 4 0,7 6 1 0,-4 7 0 16,4-3-29-16,0 6-11 0,-1 6 8 0,1-3-8 16,-4-3 0-16,1 10 0 0,2-4 0 0,-6 4 0 15,-4 2 0-15,-3 7 0 0,-1-7 0 0,-10 10 0 16,-3 0 0-16,-8 0-16 0,-3 6 3 0,-7 1 0 15,-3-4 13-15,-1 0 0 0,-7 0-10 0,1-6 10 16,-1 0 0-16,-3-4 0 0,3-2 0 0,-3-4 0 16,0 4 0-16,-1-10 0 0,5-3 0 0,3 6 0 15,3-6 20-15,4 0 1 0,0-6 1 0,7 6 0 16,7 0 6-16,0 0 2 0,7-3 0 0,3-7 0 16,1 4-17-16,3 3-3 0,7 0-1 0,4 0 0 15,-1-4-9-15,5 4-12 0,2 3 2 0,1-6 1 16,3 6 9-16,1 6 0 0,3-6 0 0,-1 10 0 15,-6-4 0-15,3 6-16 0,-3 4 4 0,-11-3 0 16,-3 6 12-16,-4-4 16 0,-3 7-4 0,-8-9-1 16,-6 5-24-16,-4-2-5 0,-4 0-1 0,-7 0 0 15,-3 2 34-15,-3 1 6 0,-8 0 2 0,0-3 0 16,0-4 5-16,1 1 0 0,-1-4 1 0,-4-3 0 0,5-2 9 16,-1 2 2-16,-3-3 0 0,3 3 0 0,4-6-29 0,3 0-11 0,4 0 8 0,3-6-8 31,4 3-31-31,7-3-11 0,7 2-2 0</inkml:trace>
  <inkml:trace contextRef="#ctx0" brushRef="#br0" timeOffset="62096.12">13755 2406 2945 0,'-4'19'124'16,"1"-4"-100"-1,-1 4-9-15,1 0-3 0,-1 6 0 0,1 3 0 16,-1 1 32-16,1 2 7 0,-1 3 1 0,4 1 0 15,-3-4-32-15,3 4-7 0,3-1-1 0,-3-2 0 16,0-1-12-16,4 0 0 0,-1-9 0 0,-3 3 0 16,4-9 26-16,-1 0 2 0,1-4 1 0,-4-5 0 15,3 2-14-15,-3-3-3 0,0-6-1 16,0 0 0-16,0 0 10 0,0 0 3 0,0 0 0 0,0 0 0 16,7 3 9-16,0-3 3 0,0 0 0 0,0-3 0 15,4 3-23-15,3-9-4 0,0 3-1 0,4-1 0 16,3 4-8-16,4-6 0 0,-1-4 0 0,8 4 0 15,-4-1-17-15,8-2-6 0,-1 2-1 0,-3-5 0 16,-4 5-105-16,4 10-22 0,-4-9-4 0</inkml:trace>
  <inkml:trace contextRef="#ctx0" brushRef="#br0" timeOffset="62414.06">14330 2459 2230 0,'-7'-12'94'16,"3"-4"-75"-16,-3 10 84 0,0-4 17 15,0 1 3-15,0 3 1 0,-4 6-48 0,4-7-10 0,-3 7-2 0,-4 7 0 16,3-4-16-16,-3 6-3 0,0 4-1 0,0-1 0 16,0 7-28-16,3 3-7 0,-3 0-1 0,7 6 0 15,0 0-8-15,0-2 8 16,7 2-8-16,0 6 8 0,3-9 2 0,8 4 0 0,0-1 0 0,6 3 0 16,1-9 0-16,3 0 0 0,0 0 0 0,4-9 0 15,0 5-10-15,-4-18 0 0,3 0 0 0,1 0 0 16,-7-9 24-16,-1 9 5 0,-3-19 2 0,-3 13 0 15,-4-13 2-15,-3-3 1 0,-1 0 0 0,-6-6 0 16,-1 6 14-16,-3-3 4 0,-4-3 0 0,1-1 0 16,-1 8-32-16,-3-1-7 0,-3 0-1 0,6 6 0 15,-3-3-12-15,3 7 0 0,4 2 0 0,-3 1 0 16,6 2-60-16,4-2-8 0,0 9-1 0,4 0-1 16,3 0-117-16,3 0-23 0,8 0-5 0</inkml:trace>
  <inkml:trace contextRef="#ctx0" brushRef="#br0" timeOffset="62680.07">14623 2572 2869 0,'-18'13'120'16,"7"2"-96"-1,1-2 42-15,-1-1 8 0,4 7 2 0,-3-3 0 16,6 6-46-16,4-3-9 0,0 0-1 0,4 6-1 16,3-3 11-16,3-7 2 0,4 4 1 0,4 0 0 15,3-7-17-15,4 1-3 0,-4-4-1 0,4 1 0 0,-1-4-3 0,1-6-1 0,0 0 0 0,-4-6 0 16,-3 3-8-16,-1-4 0 15,-3-2 0-15,0-4 0 0,-3 1 12 0,-7-4 0 0,3 0 0 0,-7-2 0 16,0-4 16-16,-7 3 3 0,0-3 1 0,-4 3 0 16,-3-6-20-16,0 6-3 0,-4-3-1 0,-3 4 0 15,0-4 24-15,-4 6 4 0,0-6 0 0,-3 6 1 16,3 1-48-16,4 2-9 0,-3 7-3 0,2-1 0 16,5-2 23-16,6 9-11 0,1 0 11 15,10 0-8-15,0 0-111 0,0 0-21 0,7 9-5 0</inkml:trace>
  <inkml:trace contextRef="#ctx0" brushRef="#br0" timeOffset="62826.93">15095 2544 3150 0,'-7'0'66'0,"0"6"14"16,0 0-64-16,4 4-16 0,-4-1 0 0,0 10 0 15,3-3-20-15,1-1-8 0,3 4 0 0,-4 3-1 16,4 0 42-16,4 0 9 0,-1 6 2 0,1 1 0 15,-1-11-97-15,1 7-19 0,-1-9-4 0</inkml:trace>
  <inkml:trace contextRef="#ctx0" brushRef="#br0" timeOffset="63039.13">15004 2585 2989 0,'-4'-29'62'0,"4"-2"15"15,0 6-61-15,0 3-16 0,4 0 0 0,-1 3 0 0,4 7 55 0,4-7 8 0,6 13 1 0,-2-4 1 16,6 4-44-16,0 6-9 0,7 6-1 15,-3-6-1-15,0 10-10 16,-1-4 0-16,1 7 0 0,0-1 8 0,-1 7-8 0,-3 0 0 0,4 3-12 0,-7 3 12 16,-1-3 0-16,-6 6 0 0,0-3 0 0,-8 3 12 15,-3 0-12-15,-3 4 0 0,-8-4-10 0,-7 0 10 16,1 4 0-16,-8-11 12 0,0 5-1 0,-10-4 0 31,0-4-1-31,-4 4 0 0,-3 0 0 0</inkml:trace>
  <inkml:trace contextRef="#ctx0" brushRef="#br0" timeOffset="63411.72">16358 2456 2625 0,'11'-6'55'0,"-1"6"12"0,5 0-54 0,-1 0-13 0,3 0 0 0,1 0 0 16,7 0 102-16,-1 0 18 0,8-3 3 15,-4-4 1 1,4 7-51-16,-4-3-9 0,8-3-3 0,-5 0 0 0,1 0-40 0,0-1-8 0,0-2-1 0,-4-1-1 16,-3 7-101-16,-4-6-20 0,-7 9-4 15</inkml:trace>
  <inkml:trace contextRef="#ctx0" brushRef="#br0" timeOffset="63572.43">16510 2381 2310 0,'-7'9'48'0,"3"4"11"15,1-1-47-15,-4 4-12 0,3 3 0 0,4 9 0 16,0-6 53-16,0 3 9 0,4 6 2 0,-1-2 0 16,1 2 0-16,3 0 0 0,0 1 0 0,-3-1 0 15,3-3-52-15,-4 4-12 0,4-1 0 0,-3-9 0 16,-1 0-69-16,-3 3-17 0,0-6-3 0</inkml:trace>
  <inkml:trace contextRef="#ctx0" brushRef="#br0" timeOffset="63712.44">16651 2528 3180 0,'0'0'90'0,"0"0"20"15,0 0-88-15,7 7-22 0,0-4 0 0,0 6 0 16,7 0 12-16,1 1-3 0,-1-1 0 0,7 10 0 0,0-3-9 15,0-1 0-15,4 4 0 0,0-3 0 16,-4-4-178-16,0 4-34 0</inkml:trace>
  <inkml:trace contextRef="#ctx0" brushRef="#br0" timeOffset="63880.08">17106 2375 3141 0,'-10'-4'65'0,"-1"4"16"0,0 10-65 0,1-1-16 0,-1 1 0 0,-3 15 0 16,-3-3 33-16,-1 9 3 0,-3 4 1 0,0 8 0 15,3 1-29-15,0 0-8 0,1 10 0 0,3-1 0 16,-1-3 0-16,5-6-16 0,-1 9 4 0,4-9 0 16,4-9 12-16,-1-1 16 0,4 1-4 0,0-7-1 15,4-6-163-15,-1-7-32 0,8-5-6 0</inkml:trace>
  <inkml:trace contextRef="#ctx0" brushRef="#br0" timeOffset="64026.9">17254 2459 2952 0,'-3'19'84'0,"-4"-3"18"16,0 6-82-16,3 0-20 0,1 6 0 0,-4 6 0 15,3-5 12-15,1 5-3 0,-4 4 0 0,7-1 0 16,-4 4-9-16,4 0 0 0,4-7 0 0,-4 10 0 16,0-16-43-16,0 4-10 0,0-4-3 0</inkml:trace>
  <inkml:trace contextRef="#ctx0" brushRef="#br0" timeOffset="64282.38">17226 2500 2553 0,'14'-31'108'15,"4"9"-87"1,0 0 35-16,3 3 6 0,0 3 2 0,4-3 0 0,-4 10 0 0,7 3 0 0,0 0 0 0,-3-1 0 16,3 14-56-16,-3-1-8 0,-1 6 0 0,-2 4-10 15,-1 0 10-15,-7 3 0 0,0 2 10 0,-3-2-10 16,-8 9 0-16,-3-2-21 0,0-4 3 0,-7-1 1 15,-7-2 17-15,-4 10-10 0,-6-11 10 0,-8 7-8 16,0-6 20-16,-7 3 5 0,1-9 1 0,-5 6 0 16,1-4 6-16,7-2 2 0,-4-1 0 15,4 4 0-15,6-13-11 0,5 3-3 0,2 1 0 0,5-4 0 16,6-3-72-16,4 0-16 0,7 0-2 0</inkml:trace>
  <inkml:trace contextRef="#ctx0" brushRef="#br0" timeOffset="64499.13">17896 2447 2708 0,'-3'-7'56'0,"-1"-2"14"15,1 6-56-15,3 3-14 0,-11 0 0 0,1 3 0 16,-1 3 21-16,-3 7 2 0,0 6 0 0,-4-1 0 16,1-5 14-16,2 3 3 0,-2-4 1 0,-1 7 0 15,4 0-14-15,4-3-3 0,2 6-1 0,-2-1 0 16,6 1-23-16,1 3 0 0,-1-6 0 0,4 10 0 15,4-4 12-15,-1-3 7 0,4-1 1 0,4 5 1 0,3-8 20 0,4 4 4 16,3-6 1-16,7 3 0 0,0-3-36 0,8-1-10 0,-1-2 0 16,4-1 0-1,-4-5-52-15,0 2-16 0,1-3-2 0</inkml:trace>
  <inkml:trace contextRef="#ctx0" brushRef="#br0" timeOffset="64627.1">17544 2879 3526 0,'-4'-18'74'0,"1"2"15"16,6 3-71-16,1 1-18 0,3 2 0 0,7 4 0 16,7-3-48-16,11-1-12 0,10 1-4 0,7 0 0 15,8-7 0-15,6 3 0 0,11 4 0 0</inkml:trace>
  <inkml:trace contextRef="#ctx0" brushRef="#br0" timeOffset="64808.18">18602 2381 3103 0,'-14'9'64'0,"7"1"16"15,-4-1-64-15,4 13-16 0,-3 3 0 0,-1 6 0 16,4-5 0-16,0 5-12 0,0 0 1 0,3 7 1 16,1-4 10-16,6-2 0 0,-3-1 0 0,4 7 0 15,-1-7 0-15,4 0 9 0,-3-5-9 0,-1-1 10 16,1 3-182-16,-8-12-36 0</inkml:trace>
  <inkml:trace contextRef="#ctx0" brushRef="#br0" timeOffset="65183.23">18595 2334 3464 0,'14'-22'99'0,"7"0"20"0,4 0-95 0,3 0-24 0,0 10 0 0,8-7 0 15,-1 3 0-15,0 7 0 0,0 9 0 0,4-10 0 16,-3 10-11-16,-5 0-6 0,1 10-2 0,-4-1 0 15,-7 7 31-15,-3 3 5 0,-4-4 2 0,-7 4 0 16,-7 3-67-16,-10 3-12 0,-4-6-4 0,-8 9 0 16,-2-6 0-16,-5-3 0 0,-6 3 0 0,0-10 0 15,-4 1 50-15,0 6 14 0,0-10 0 0,1 0 0 16,6-2 0-16,7 2 0 0,1-6 9 0,6 4-1 16,4-4 11-16,3-3 2 0,1 6 1 0,10-6 0 15,0 0-6-15,3 3-2 0,4 0 0 0,4 7 0 16,10-4-2-16,4 6 0 0,3-8 0 0,7 8 0 15,4-2-4-15,3 8 0 0,4-5-8 0,4 9 12 16,-8-3 0-16,4 6-1 0,0-6 0 0,-4 3 0 16,-10 3-11-16,-4 0 0 0,-7-3 0 0,-3 6 0 15,-4-12 0-15,-7 9 0 0,-4-3 0 0,-3-4 0 16,-7 1 8-16,-7 3 5 0,-3-6 2 0,-12 3 0 16,-2-7 10-16,-15 1 3 0,0-4 0 0,-14 1 0 15,0-7-8-15,-11 0 0 0,1 0-1 0,-11 0 0 16,-4-6-32-16,-3 0-7 0,-7 3 0 0</inkml:trace>
  <inkml:trace contextRef="#ctx0" brushRef="#br0" timeOffset="66435.31">12771 6476 2359 0,'-32'-63'100'0,"0"7"-80"16,4 6-11-16,-4-1-1 0,4 4-8 0,0 0 12 15,3 7-12-15,4 2 0 0,0 10 0 0,3 3 0 16,0 3 22-16,8 9-2 0,-1 4 0 0,4 6 0 15,4 9-20-15,-1 10-12 0,1 5 2 0,3 14 0 16,0 15-11-16,0 10-3 0,3 12 0 0,1 9 0 0,-1 17 14 0,1 11 10 16,-1 10-13-16,1 10 5 0,-1 9 8 0,-3 12 0 15,7 10 0-15,-7 3-8 0,4 0 8 0,-8 7 0 16,4 12 0-16,-3 3 0 0,-4 6 12 0,0 13-1 16,0 3-1-16,0-4 0 0,-1 1 20 0,-2 6 4 15,3 0 1-15,-4 4 0 0,4-1-1 0,0-3 0 16,0 3 0-16,0 0 0 0,0 4 5 0,0-1 1 15,-4 0 0-15,1 10 0 0,-4-3 0 0,0 3 0 16,-1-7 0-16,1-3 0 0,0-6 0 0,-7-6 0 0,3-3 0 0,-3-10 0 31,4 0-5-31,-1-2-1 0,0-1 0 0,1-3 0 0,3-10 6 0,-4 1 0 0,4-7 1 16,0-12 0-16,0-3-26 0,3-13-6 0,0-6-1 0,1-10 0 16,3-6-8-16,0-6-9 0,0-6 9 0,3-13-13 31,1-7-83-31,-1-8-16 0,4-10-3 0</inkml:trace>
  <inkml:trace contextRef="#ctx0" brushRef="#br0" timeOffset="67418.78">12023 5993 2762 0,'28'-16'116'0,"4"4"-92"31,6-4-47-31,8 7-9 0,4 6-1 0,10-7-1 0,3 1 8 0,11-1 2 0,4-2 0 0,7-1 0 16,10 1 15-16,7-4 9 0,7 3-10 0,11-5 10 15,4 5 0-15,10-3 0 0,7 1 0 16,4-1 0-16,6 4 0 0,8 2 10 0,3 1-10 0,4-4 8 16,4-2 2-16,6-1 0 0,0-3 0 0,8 3 0 15,3-2 6-15,7 5 2 0,0-3 0 0,0 1 0 16,3-4-5-16,-3 9-1 0,0-2 0 0,0 2 0 0,0-5-12 15,-3 12 9-15,-1-4-9 0,-3-5 8 16,0 2-8-16,0-2 0 0,4-7 9 0,-8 3-9 16,-6-2 9-16,-4-1-9 0,-4 6 12 0,-7-2-12 15,-10 2 9-15,-4 4-9 0,-7-1 0 0,-7 4 9 16,-7 0-9-16,-10 3 0 0,-4-1 0 0,-11 4 0 16,-14 4 0-16,-10-1 0 0,-4 3 0 0,-11 0 0 15,-3 0 0-15,-7-2 0 0,0 2 8 0,-11 0-8 16,-3-3 9-16,-4 4-9 0,-6-1 10 0,-5-3-10 15,1 3 13-15,-7-3-3 0,-4 4-1 0,0-4 0 16,0 3 1-16,-3-3 0 0,-4 3 0 0,0 4 0 16,-4-7-10-16,1 13 8 0,-4-4-8 0,3 1 8 0,-3 2-8 0,0 4 0 15,0 3 0-15,-3 3 0 0,-1-3 8 0,4 10-8 0,-3-4 0 0,-1 6 8 32,1 4-8-32,-1 6 0 0,1 3 0 0,-1 12 8 0,1-2-8 0,-1 9 0 0,1 0 0 0,-5 9 8 15,8 6-8-15,-3 7 0 0,3 3 0 0,-4 6 0 16,4 0 0-16,4 4 0 0,-4 5 0 0,3 1 0 15,5 3 0-15,-1 6 0 0,3 3 0 0,-3-3 0 16,4 9 0-16,-1 7 0 0,1-3 0 0,0 5 0 16,-1 1 0-16,1 6 10 0,-1 7-10 0,-3 8 10 15,4 1-10-15,3 3 0 0,-3 3 0 0,-1 3 0 16,1 1 11-16,-8 2-3 0,4 0-8 0,0 7 12 16,-7-1 2-16,4 13 0 0,-4-3 0 0,0 7 0 15,3-4 2-15,-6 6 1 0,3-2 0 0,-4 8 0 16,1-5 7-16,-1 2 0 0,1 1 1 0,-1 2 0 15,1-5-8-15,-4-1-1 0,0 4-1 0,0-4 0 0,0 1-3 0,0-4-1 16,3-6 0-16,-3 0 0 16,3-3-3-16,1-4 0 0,-1 1 0 0,1-10 0 15,3-6-8-15,0-9 8 0,-4-3-8 0,4-7 8 16,-3-9 0-16,3 6 0 0,-4-13 0 0,-3 7 0 16,0 0-49-16,-3-10-11 0,-1 1-1 0,0-1-1 15,-3 1-118-15,-3-1-24 16,-1 7-5-16</inkml:trace>
  <inkml:trace contextRef="#ctx0" brushRef="#br0" timeOffset="68030.85">11973 16409 3005 0,'14'-12'127'16,"11"2"-102"-1,3 4-59-15,11-4-12 0,14-5-2 0,7-1-1 16,11 0 26-16,10-6 6 0,7 1 1 0,11 2 0 0,10-6 16 0,11 3 0 16,14 0 8-16,4 0-8 0,10 0 17 0,7 12-2 15,4-2-1-15,7 6 0 16,6-4 6-16,8 10 2 0,7-3 0 0,4 3 0 0,-1-3-6 0,8 3-2 0,6-3 0 0,5 0 0 16,9 3 3-16,1-7 1 0,3-2 0 0,-3-4 0 15,3-2 8-15,1-1 2 0,-1-3 0 0,0-6 0 16,-3 3 3-16,3-3 1 0,7 0 0 0,-3 0 0 15,-7-3-4-15,0 6 0 0,-8-3 0 0,-3-3 0 16,-3 6-6-16,-4 0-2 0,0-3 0 16,-10 6 0-16,-8 3-10 0,-10 4-2 0,-4-1-8 0,-10 7 12 15,-7-4-12-15,-15 4 0 0,-3 0 0 0,-14 3 0 32,-10-4-72-32,-12 7-21 0,-6-3-4 0</inkml:trace>
  <inkml:trace contextRef="#ctx0" brushRef="#br0" timeOffset="69097.88">17328 12320 2625 0,'-10'-28'111'16,"-4"0"-89"0,3 0-11-16,-3 3-3 0,0-4 0 0,-4 1 0 15,1 0-8-15,-1 0-11 0,0-4 3 0,-3 1 0 0,-3 0-4 16,-1-4-1-16,-3 4 0 0,-1 3 0 0,-6-4 13 0,0 4 16 16,-4 6-3-16,0-3-1 0,-3 3-2 0,-4 0-1 0,0 6 0 15,-3-2 0 1,-4 5-9-16,0-3 0 0,-7 4-12 0,4-1 12 0,-8 7 0 0,4 3 10 0,-3 0 1 0,3 6 0 15,-7 3 6-15,0 0 2 0,-4 1 0 0,4 8 0 16,-4 1 1-16,4 3 1 0,0 0 0 0,4 9 0 16,-1 0-1-16,-3 7-1 0,4-1 0 0,-1 7 0 15,8 0-19-15,3 3 0 0,4-1 0 0,-1 1 0 16,4-3 0-16,8 6 0 0,-5-3 0 0,8 0 0 16,0 12 16-16,3-5-4 0,0 8-1 0,4-2 0 15,3 5 1-15,1 1 0 0,2 3 0 0,1 6 0 16,7 0-3-16,0-3 0 0,3 6 0 0,8-6 0 15,3 3 0 1,3-3 0-16,4-3 0 0,8-3 0 0,-1 6-1 0,7-6 0 0,4 2 0 0,3-2 0 16,3 0 2-16,5-4 0 0,3 4 0 0,3 0 0 15,4 0 1-15,0-7 0 0,3 4 0 0,0-4 0 16,8 4-3-16,6-4-8 0,1 1 12 0,3-7-4 16,0 3 1-16,3-6 0 0,8 0 0 0,-4-6 0 15,4 0 2-15,-1-7 0 0,5 1 0 0,-1-7 0 16,0 3 3-16,7-9 1 0,0-6 0 0,0-1 0 15,1-5 9-15,2-7 1 0,-3 3 1 0,4-12 0 16,-4 3-7-16,1-10-2 0,-1-2 0 0,0-7 0 16,-7-7-1-16,4 1-1 0,-8-6 0 0,-3-10 0 15,1-3-15-15,-5-7 11 0,1-5-11 0,-8-4 10 16,-6-9-2-16,-4 3 0 0,-8-9 0 0,-6-4 0 16,-7 1 4-16,-4-4 1 0,-10 4 0 0,-4-4 0 0,-11 0 5 15,-6 7 1-15,-4-7 0 0,-7 10 0 0,-7-3-11 0,-8-1-8 0,-2 13 12 0,-5-3-12 16,-2 3 0-16,-8 4-17 0,3-1 1 15,-3 0 1 1,1 4-135-16,2 2-27 0,-3-2-6 0</inkml:trace>
  <inkml:trace contextRef="#ctx0" brushRef="#br0" timeOffset="70816.75">16383 10878 2609 0,'7'-41'74'0,"0"4"16"0,-3 2-72 0,3 1-18 0,-4 5 0 0,4 14 0 16,-3-1 73-16,-1 7 11 0,-3 9 3 0,0 0 0 16,0 3-34-16,4 9-6 0,-1 1-2 0,1 9 0 15,-4 9-28-15,-4 4-5 0,1 5-2 0,-1 8 0 16,-3 5 5-16,0 0 1 0,-3 10 0 0,3 0 0 16,-4 2-5-16,4 1-1 0,0-3 0 0,3 3 0 15,1-10-10-15,3-6 0 0,3 1 0 0</inkml:trace>
  <inkml:trace contextRef="#ctx0" brushRef="#br0" timeOffset="71428.47">16044 9966 2818 0,'-3'-10'80'0,"-1"4"17"0,4 6-77 0,0 0-20 0,0 0 0 0,0 0 0 15,-3 9 29-15,-1 4 3 0,1 3 0 0,-1 6 0 16,4-1-32-16,-3 5 0 0,-1 2 0 0,4 3 0 16,0 0 0-1,0 4 0-15,0 3 0 0,0 6 0 0,0-4 0 0,0-2 0 0,4 3 0 0</inkml:trace>
  <inkml:trace contextRef="#ctx0" brushRef="#br0" timeOffset="71732.02">16048 9843 2913 0,'0'-18'60'0,"3"-1"16"15,4 9-61 1,4-2-15-16,0 2 0 0,6 1 0 0,8 6 0 0,0-3 0 0,6 2 0 0,1 4 0 15,7 0 0-15,3 4 0 0,8 2 0 0,-1-3 0 16,-7 6 0-16,1-2 0 0,-1-1 0 0,-7 3-10 16,-3 1 2-16,-7-10 0 0,-4 6 0 0,-3-3 0 15,-4 3 8-15,-4-2 0 0,1-4 0 0,-4 0 0 16,-4 6 14-16,-3-3 5 0,0-3 1 0,0 6 0 16,-3 4 25-16,-1 5 6 0,1 1 1 0,-1 6 0 15,-3 3-29-15,4-3-6 0,-4 9-1 0,3 4 0 16,1-4-6-16,-1 7-2 0,4 9 0 0,0-6 0 15,4 2-8-15,-1 1 0 0,1 0 0 0,3 3 0 16,0-3 26-16,-4 0 3 0,4 3 1 0,0 0 0 16,-3-3-166-16,-4-3-32 0</inkml:trace>
  <inkml:trace contextRef="#ctx0" brushRef="#br0" timeOffset="71893.71">15967 10583 3426 0,'-11'-9'97'0,"1"3"22"0,6-4-95 0,8 10-24 0,3-6 0 0,10 0 0 16,8 3 18-16,7-4-1 0,7 4 0 0,3 0 0 15,7 3-17-15,4 0 0 0,4 3 0 0,3 3 0 16,0-2-187-16,3 2-34 0</inkml:trace>
  <inkml:trace contextRef="#ctx0" brushRef="#br0" timeOffset="72330.19">16792 10220 1702 0,'-21'0'36'0,"14"0"7"15,0 0-35-15,0 0-8 0,-4 0 0 0,4 6 0 16,7-6 0-16,-3 0 0 0,3 0 0 0,0 0 8 15,0 0-146-15,0 0-30 0</inkml:trace>
  <inkml:trace contextRef="#ctx0" brushRef="#br0" timeOffset="72493.91">16831 10207 1684 0,'0'0'150'15,"0"0"-120"1,0 0 119-16,-11 3 24 0,4-3 5 0,0 0 1 16,7 0-41-16,0 0-8 0,0 0-2 0,0 0 0 15,0 0-41-15,0 0-9 0,0 0-2 0,0 0 0 16,0 0-6-16,0 0-2 0,0 0 0 0,0 0 0 15,7 0-25-15,0-3-6 0,1 3-1 0,2 0 0 16,4-6-11-16,0 6-2 0,4 0-1 0,0 0 0 16,-1 0-22-16,8 0 0 0,0 0 0 0,-1 0 0 15,1 0-16-15,3 6-8 0,0-3-2 0</inkml:trace>
  <inkml:trace contextRef="#ctx0" brushRef="#br0" timeOffset="72885.23">17607 9709 2914 0,'-10'21'123'16,"3"5"-99"0,-1 2-24-16,1 0 0 0,0 3 0 0,0 1 0 15,7 2 0-15,-3-2 0 0,6 2 0 0,-3 4 0 16,7-4 0-16,-3 4 0 0,3 6 0 0</inkml:trace>
  <inkml:trace contextRef="#ctx0" brushRef="#br0" timeOffset="73036.64">17579 10010 2914 0,'0'-10'123'16,"3"1"-99"-16,5-1 29 0,2 1 6 0,1-4 1 0,6 4 0 31,4-4-29-31,4 4-6 0,0 0-1 0,7-1 0 0,-1 1-24 0,1 6 0 16,3 0 0-16,-3-4 0 0,-4 7-97 0,1-3-25 0,-1 3-5 0</inkml:trace>
  <inkml:trace contextRef="#ctx0" brushRef="#br0" timeOffset="73187.92">18006 9661 2747 0,'-14'19'116'15,"0"6"-93"1,3-3 23-16,0 3 5 0,1 1 1 0,3 2 0 16,0 6-8-16,3 4 0 0,-3-4-1 0,7 4 0 15,4-4-27-15,3-2-6 0,3-1-1 0,4 4 0 16,1-7-109-16,-1 0-23 0</inkml:trace>
  <inkml:trace contextRef="#ctx0" brushRef="#br0" timeOffset="74183">18955 9878 1720 0,'0'0'36'0</inkml:trace>
  <inkml:trace contextRef="#ctx0" brushRef="#br0" timeOffset="77318.19">17321 10988 2340 0,'-10'9'66'0,"3"-3"15"16,7-6-65-16,0 0-16 0,0 0 0 0,0 0 0 0,0 0 112 16,3-3 20-16,4 0 3 0,4-3 1 15,-4-3-49-15,4 5-10 0,-1-5-1 0,1-7-1 0,-4 7-20 0,0-10-4 0,0 0-1 0,0 0 0 16,0-2-28-16,-3-1-6 0,3-4 0 0,-4 5-1 16,-3-5-15-16,4-2 8 15,-1-3-8-15,1 0 0 0,-4-4 0 0,3 1 0 0,-3-4 0 0,4 3 0 16,-4 4 0-16,0 3 8 0,3 0-8 0,-3 9 0 15,4 3 0-15,-1 4 0 0,1 2-12 0,-4 10 12 16,0 0-13-16,7 3 4 0,-4 0 1 0,5 10 0 16,-1 0 8-16,-4 9-8 15,4-1 8-15,-3 8-8 0,3-1 8 0,0 3 0 0,-4 4 0 0,4 2 0 16,-3-5 0-16,3-1 0 0,0-3 0 0,-3 10 0 16,3-10 0-16,-4 3 0 0,4-2 0 0,-3 2 0 15,-1-3-97-15,-3-3-21 0,4-3-4 16</inkml:trace>
  <inkml:trace contextRef="#ctx0" brushRef="#br0" timeOffset="77850.41">17371 10806 2899 0,'0'-6'122'16,"3"-1"-98"0,1 1 32-16,3 0 7 0,0 3 1 0,4-4 0 15,3 4-49-15,0 0-15 0,0 3 8 0,7-3-8 16,-3 0 0-16,3-3-14 0,0 3 2 0,0-1 1 15,-3 1-180-15,-1-3-36 0,1 0-7 0,-4 6-2 16,0-3 77-16,0 3 15 0,-3-7 4 0,0 7 0 16,-1 0 60-16,-3 7 13 0,0-7 3 0,-3 3 0 15,-4-3 146-15,3 6 30 0,1 0 5 0,-4 4 2 0,3-1 28 0,-3 0 5 0,0 4 2 0,0-4 0 32,4 4-31-32,-4-1-7 0,0-2 0 0,0 6-1 15,3-4-51-15,-3 4-9 0,4-4-3 0,-4 1 0 0,4-1-35 0,-4-2-7 0,3-1-2 0,-3 1 0 16,4-4-8-16,-4 3 8 0,0-9-8 0,0 0 8 15,0 0-8-15,0 0 0 0,0 0 0 0,0 0 0 16,-4-3 0-16,-3-6 0 0,3-1 0 0,1-5 0 16,-1-1 0-16,1-3-17 0,3-6 4 0,-4 6 1 15,4-3 12-15,-3 0 0 0,3 0 0 0,0 4 0 16,0 2 13-16,3 0 6 0,-3-3 1 16,4 10 0-16,-4 0 17 0,3 2 4 0,4 4 1 0,-3 0 0 15,3 3-34-15,0 3-8 0,0 4 0 0,0-4 0 16,7 6 0-16,-3 0 0 0,3 1 0 0,0-1 0 15,4 7 0-15,-1 0 0 0,1-1 0 0,3 1 0 16,-3 3 0-16,3-4 13 0,-3 4-3 0,-1 0-1 16,1-3-9-16,0-4 0 0,-4 1 0 0,0-1 8 15,-4-2-8-15,-3-4 8 0,0-3-8 0,-7-3 8 16,0 0 36-16,8-3 6 0,-8-3 2 0,3-4 0 16,-3 1-23-16,-3-7-4 0,3-2-1 0,-4-1 0 15,-3 0-12-15,3 0-4 0,-3-6 0 0,0 0 0 16,-3-3-8-16,3 9 0 0,-4-3 0 0,1-3 0 15,2 6-52-15,1 0-13 0,0-3-3 0,0 13 0 16,4-4-112-16,-1-2-22 0,4 5-5 0</inkml:trace>
  <inkml:trace contextRef="#ctx0" brushRef="#br0" timeOffset="77975.39">18062 10621 2516 0,'0'0'56'0,"0"0"11"0,7 3 2 0,-3 0 1 0,3 0-56 15,0 0-14-15,4-3 0 0,-1 4 0 0,1-4 73 0,6-4 12 16,-3 1 3-16,8 0 0 0,-1-3-26 0,0 0-5 0,4-4-1 0,3 1 0 15,-3-1-43-15,-4 1-13 0,0-3 0 0,0-1 8 16,0 4-104 0,-7 2-21-16,-3-2-4 0,-1 3-707 0,-6-1-142 0</inkml:trace>
  <inkml:trace contextRef="#ctx0" brushRef="#br0" timeOffset="78140.07">18253 10577 1915 0,'3'19'80'16,"-3"3"-64"-1,4 0 113-15,-4-3 23 0,3 3 4 0,1-1 0 16,-4-2-43-16,3 3-9 0,4 0-1 0,-3 0-1 16,-1 0-73-16,5-3-14 0,-1 9-3 0,-4-9-1 15,4 3-11-15,-3-3 0 0,-1 0 0 0,1-10 0 16,-4 0-188-16,0-9-42 0</inkml:trace>
  <inkml:trace contextRef="#ctx0" brushRef="#br0" timeOffset="78283.91">18457 10646 2656 0,'-7'22'112'15,"4"3"-90"-15,-1-6 27 0,4 9 6 0,4 0 1 0,-4-3 0 16,7 0-45-16,0 4-11 16,0-1 0-16</inkml:trace>
  <inkml:trace contextRef="#ctx0" brushRef="#br0" timeOffset="78560.92">18842 10483 2370 0,'0'0'67'0,"0"0"15"16,-4 0-66-1,-3 0-16-15,0 3 0 0,0 0 0 0,0 7 48 0,0-1 7 0,-4 0 1 0,1 7 0 16,-4 0-36-16,0 3-6 0,-4-1-2 0,0 1 0 16,4 6-3-16,-3-3-1 0,3 0 0 0,3 3 0 15,0-6 29-15,4 3 6 0,0-3 1 0,4 0 0 16,3 0-10-16,0-4-2 0,3 1 0 0,1 3 0 16,3-4 0-16,3 1 0 0,1-3 0 0,3-1 0 15,4-2-19-15,3-1-4 0,-3-3-1 0,3 1 0 16,0-7-105-16,0-4-22 0,4-2-4 0</inkml:trace>
  <inkml:trace contextRef="#ctx0" brushRef="#br0" timeOffset="78712.21">18934 10803 2487 0,'-7'-6'110'0,"-4"2"23"15,4-2-106-15,-4 3-27 0,4 0 0 0,0 0 0 16,7 3 82-16,0 0 11 0,-7 3 3 0,7-3 0 0,-7 6-52 0,4 0-9 16,3 1-3-16,0 2 0 0,0 0-19 0,0 1-4 0,3 9-1 0,-3-10 0 15,7 7-8-15,-3-4 0 0,-1 1 0 0,1-1 0 16,-1-2 0-16,1 2-11 0,-1 1 3 0,1-4 0 31,-1 1-77-31,1-1-15 0,-1-3-4 0</inkml:trace>
  <inkml:trace contextRef="#ctx0" brushRef="#br0" timeOffset="78970.53">19389 10524 2456 0,'-7'3'70'0,"0"0"14"0,0 0-67 0,7-3-17 0,-8 0 0 0,-2 0 0 15,3 6 40-15,-4-2 4 0,1 2 0 0,-4 3 1 16,-4 1-29-16,0 5-7 0,1-2-1 0,-5 6 0 16,1-1 4-16,0 1 0 0,0 0 0 0,0 0 0 15,3 3 41-15,1-3 9 0,2 6 2 0,1 0 0 16,7-3-16-16,4 3-4 0,3 0 0 0,3 0 0 15,1-3-28-15,6-3-7 0,1 0-1 0,3-4 0 16,4 4-8-16,-1-3 0 0,4-4 0 0</inkml:trace>
  <inkml:trace contextRef="#ctx0" brushRef="#br0" timeOffset="79483.96">19114 10793 2945 0,'-8'0'124'15,"8"0"-100"-15,0 0 26 0,0 0 5 0,0 0 1 0,11 4 0 16,3-1-32-16,4 0-5 0,6 0-2 0,1-3 0 16,0 0 14-16,3 0 2 0,4-3 1 0,-4 3 0 31,0-6-60-31,1 2-12 0,2-2-2 0,-6 3-1 0,0-3 15 0,-4-1 3 0,-4 4 1 0,-6 0 0 16,0 0 22-16,-4 3 0 0,-7 0 0 0,0 0 0 15,3 3 0-15,1 3 15 0,-4 7-3 0,0-4 0 16,0 4 0-16,-4-1 0 0,4 7 0 0,0-3 0 15,0-3-4-15,0 2-8 0,0 1 11 0,4 0-11 16,-4-4 0-16,3 1 0 0,1-7 0 0,-4-6 0 16,0 0 0-16,0 0-22 0,7 0 3 0,0 0 1 15,0-9 18-15,-4-1-10 0,5-6 10 0,-1 1-8 16,-4-1 8-16,4-6 0 0,0 0 0 0,0 0 0 16,0 3 0-16,-3 1 0 0,3-1 0 0,-4 0 0 15,1 3 13-15,0 4 8 0,-4 2 2 0,3-2 0 16,1 6 25-16,-1-1 4 0,1 1 2 0,-4 6 0 15,3-3-34-15,1 6-6 0,3 0-2 0,0 3 0 16,3 4 7-16,4-4 1 0,1 13 0 0,6-3 0 16,3 6-10-16,8-1-2 0,0 5 0 0,3 5 0 15,1-3-18-15,-5 7-4 0,1-1-1 0,0 1 0 0,-4-4 15 16,0 0 0-16,-7-2 0 0,4-4 0 16,-4-3 22-16,-3-4 7 0,0-5 2 0,-4-1 0 15,-4-2 7-15,-3-7 2 0,-3 0 0 0,-4-3 0 0,0-9-12 0,0-4-3 16,-4-6 0-16,-3-3 0 0,4-3-18 0,-1-3-7 15,-3-6 0-15,4-1 0 0,-8-2 0 0,0-1 0 0,1-3 0 0,-4 0 0 16,7-3 0-16,0 1 0 0,3-4 0 0</inkml:trace>
  <inkml:trace contextRef="#ctx0" brushRef="#br0" timeOffset="80017.2">16598 8774 3202 0,'-7'-9'67'0,"-3"9"15"15,3 0-66-15,-4 6-16 0,4 3 0 0,-4 10 0 16,1 6 0-16,-4 7 0 0,3 8-8 0,0 4 8 16,-3 7 0-16,4 2 0 0,-1 0 13 0,4 0-4 15,0 1-9-15,0-4 8 0,0-9-8 0,3 9 8 16,4 0-68-16,0 3-15 0,4 1-2 0</inkml:trace>
  <inkml:trace contextRef="#ctx0" brushRef="#br0" timeOffset="80554.86">16545 7978 2990 0,'-14'6'126'16,"0"13"-101"-1,0 0 6-15,-7 3 1 0,3 6 0 0,-3 3 0 16,0 1-8-16,0-1-2 0,-4 0 0 0,0 7 0 16,4-1-10-16,3 11-1 0,-3-5-1 0,4 8 0 15,3-8-10-15,-1 1 0 0,1-3 0 0,7 6 0 16,-3-9-105-16,6-7-17 0,1 0-3 0</inkml:trace>
  <inkml:trace contextRef="#ctx0" brushRef="#br0" timeOffset="80777.07">16397 7953 2944 0,'0'-10'61'0,"4"4"15"0,-4 6-61 15,3 3-15-15,4 0 0 0,0 7 0 0,0 5 38 0,4 1 5 0,0 12 1 0,3 0 0 16,0 4-16-16,0 2-4 0,7 4 0 0,-3 6 0 15,3 0-14-15,-4 3-10 0,8 3 12 0,-4 0-12 16,8 7 0-16,-5-7 0 0,1-3 0 0,3 9 0 16,-3-15 32-16,0 6-1 0,-4-6 0 0,0-4 0 15,-7 1-90-15,-3-7-17 0,-4-2-4 16,-7-1-1-16,-7-3-126 16,-4-3-25-16</inkml:trace>
  <inkml:trace contextRef="#ctx0" brushRef="#br0" timeOffset="80931.82">16122 8959 3351 0,'-7'-9'70'0,"0"2"15"16,3-2-68-16,4 9-17 0,7-6 0 0,0 3 0 15,4-4 56-15,7-2 7 0,3-4 1 0,4 4 1 0,3-4-33 0,7 4-6 16,4-3-2-16,17-1 0 0,4 0-12 0,-3 4-4 16,3 0 0-16,-4-1 0 15,-3 1-32-15,0-1-6 0,-4 4-2 0,-3 3 0 16,-7-3-220-16,-4 6-45 0,29 0-9 0,-25-10-2 0</inkml:trace>
  <inkml:trace contextRef="#ctx0" brushRef="#br0" timeOffset="81591.46">16842 8235 3057 0,'-7'-3'87'0,"7"3"18"16,-4-7-84-16,8 4-21 0,-1-6 0 0,4 3 0 16,7-1 73-16,0 1 11 0,8-3 1 0,-1-1 1 15,3-2-35-15,5-4-7 0,2-3-2 0,-6 7 0 16,0-7-34-16,7-6-8 0,-4 0 0 0,7-4 0 0,0 4 0 0,4 3-14 15,3 4 3-15,15-11 1 16,-4 1-170-16,-4 6-33 0,50-34-7 0,-36 9-2 0</inkml:trace>
  <inkml:trace contextRef="#ctx0" brushRef="#br0" timeOffset="81867.33">17847 7498 2428 0,'0'0'102'0,"-7"3"-82"16,3 7 51-16,1 2 9 0,-4 1 3 0,3 2 0 15,1 1-31-15,3 3-5 0,0 3-2 0,0-3 0 16,3 3-29-16,1-1-7 0,-1 5-1 0,4-1 0 16,-3-3-8-16,3 6-11 0,-3-3 3 0</inkml:trace>
  <inkml:trace contextRef="#ctx0" brushRef="#br0" timeOffset="82259.52">17798 7373 2739 0,'10'-10'116'16,"4"1"-93"0,4-1 18-16,0 4 4 0,6-3 1 0,-3 6 0 15,4-1-27-15,0 4-6 0,-4 4-1 0,4-1 0 16,-1 3-12-16,-6-3 0 0,3 13 0 0,-7-4 0 16,-3-2 0-16,-4 9 0 0,-3-4 0 0,-4 4-10 15,-8 0 2-15,1 3 0 0,-3 0 0 0,-8-3 0 16,1 6 8-16,-1-3 0 0,-7 0 0 0,1-4 0 15,2 1 0-15,1-9 0 0,-4-1 0 0,4 4 0 0,4-7 0 0,3-3 0 16,3 3 0-16,0-3 0 0,11-3 8 16,0 0 3-16,0 0 1 0,0 0 0 0,7 3-4 0,1 1 0 0,6-4 0 15,3 6 0-15,1-3-8 0,3 3 0 0,4 1 0 0,-1 2 0 32,1 0 0-32,3 1 0 0,1 5 0 0,-8-2 0 0,0 6 0 0,-3-7 0 0,-8 4 0 0,1 0 0 15,-4-4 0-15,-4 1 0 0,-3-4 0 0,-3 1 0 16,-1-1 28-16,-6 0 3 0,-1 1 1 0,1-1 0 15,-5-3-2-15,-2 1 0 0,-1-4 0 0,0 3 0 16,1-3 2-16,-4 0 1 0,3 1 0 0,0-1 0 16,1 0-53-16,3-3-10 0,3 3-2 0,-3 0-1 15,7-3-100-15,3-3-20 0,4 3-4 0</inkml:trace>
  <inkml:trace contextRef="#ctx0" brushRef="#br0" timeOffset="83488.85">18454 7790 1645 0,'-4'6'69'0,"1"0"-55"32,-1 0 112-32,4-6 22 0,0 0 5 0,0 0 1 0,0 0-21 0,0 0-4 0,0 0-1 0,0 0 0 15,0 0-19-15,0 0-4 0,4-6-1 0,-1-3 0 16,1-4-64-16,-4-6-12 0,3 7-4 0,1-7 0 15,-4 0 12-15,0-3 3 0,3 3 0 0,-3-6 0 16,0-3-27-16,0 0-4 0,0-7-8 0,0 1 11 16,0-4-11-16,4 7 0 0,-4-4 0 0,3 4 8 15,1 3-37-15,-4 0-8 0,4 3-2 0,-1 6 0 16,1 3 30-16,-1 4 9 0,4 2 0 0,0 4 0 16,-3 6-15-16,3 0 4 0,-4 0 1 0,4 9 0 15,4 4-2-15,-4 3 0 0,4-1 0 0,-1 7 0 16,-3 0 4-16,4 6 0 0,-1-3 0 0,-3 7 0 15,4-1 8-15,0 4 0 0,-1-1 0 0,1 1 0 16,-4-1 0-16,3 1 0 0,-3-7 0 0,1 0 0 16,-5 3-140-16,-3-2-25 0,4 2-6 0</inkml:trace>
  <inkml:trace contextRef="#ctx0" brushRef="#br0" timeOffset="83604.42">18471 7739 2625 0,'-3'-18'55'0,"3"2"12"15,3 0-54-15,1 4-13 0,3-1 0 0,4 4 0 16,-1-4 19-16,4 4 1 0,0-7 0 0,1 7 0 16,2-1-84-16,-3-2-16 0,4 2-3 0</inkml:trace>
  <inkml:trace contextRef="#ctx0" brushRef="#br0" timeOffset="83753.72">18782 7460 2128 0,'0'0'44'0,"0"0"10"0,3 10-43 16,-3-1-11-16,4 4 0 0,-4-4 0 0,3 10 76 0,-3 0 14 0,4 0 2 0,0 3 1 15,-4-4-40-15,0 1-8 0,0-3-1 0,0 3-1 16,0-4-23-16,0 1-4 0,3 3 0 0,-3-4-1 16,-3 1-15-16,3 0 0 0,-4-4-12 0,0 1 12 15,1-7-174-15,-4 0-28 0,0-2-6 0</inkml:trace>
  <inkml:trace contextRef="#ctx0" brushRef="#br0" timeOffset="84001.72">18715 7482 2261 0,'0'-9'95'16,"0"0"-76"-1,0 2 122-15,3 1 25 0,1 0 5 0,-1 3 1 16,5 3-90-16,2-4-18 0,4 4-3 0,-3 4-1 16,-1 2-48-16,4 3-12 0,1-2 0 0,-1 11 0 15,0-2 0-15,3 3-10 0,1 3 2 0,0 0 0 16,-4-3 8-16,3-1 0 0,1 1 0 0,-7-9 0 16,3 8 0-16,-4-5 0 0,1-1 0 0,0-2 0 15,-1-1 8-15,-6-6 3 0,3 1 1 0,-7-4 0 16,0 0 41-16,0 0 9 0,0 0 2 0,0-7 0 15,-4-2 0-15,1-1 0 0,-1-2 0 0,-3-1 0 16,0-5-36-16,0-1-6 0,0-3-2 0,0 0 0 16,0-3-20-16,0-3 0 0,3 6 0 0,-3-3 0 15,4 6-64-15,3-6-18 0,0 3-3 0</inkml:trace>
  <inkml:trace contextRef="#ctx0" brushRef="#br0" timeOffset="84370.24">19032 7532 2260 0,'-3'-3'47'0,"-4"-3"11"16,3 0-46-16,1 0-12 0,3 6 0 0,0 0 0 16,-4-4 98-16,4 4 18 0,0 0 3 0,4-6 1 15,3 3-48-15,3-3-10 0,1 3-2 0,3-4 0 16,0 7-38-16,7-9-8 0,1 9-2 0,-1-9 0 15,0 5-12-15,4-2 0 0,-4 3 0 0,0-3 0 16,0-4 28-16,0 4 4 0,-3 0 0 0,-1-1 0 16,-2 4-52-16,-1-3-9 0,-4 3-3 0,1 0 0 15,-4 0-144-15,0-4-28 0</inkml:trace>
  <inkml:trace contextRef="#ctx0" brushRef="#br0" timeOffset="84535.41">19209 7451 2169 0,'-4'13'45'0,"1"-4"11"0,-1 7-45 0,4-4-11 0,0 7 0 0,0 0 0 16,0-4 72-16,4 4 13 0,-1 0 3 0,1-3 0 15,-1 3-36-15,1 6-6 0,-1-7-2 0,1 1 0 16,-1 0-25-16,1-3-6 0,-1 3-1 0,1-4 0 16,-4 1-124-16,4-7-26 0,-4 1-5 0</inkml:trace>
  <inkml:trace contextRef="#ctx0" brushRef="#br0" timeOffset="84686.19">19382 7448 2480 0,'0'0'52'0,"0"9"12"16,0-2-52-16,0 2-12 0,3 7 0 0,1-4 0 16,-4 4 43-16,3 3 5 0,1 3 2 0,-4 0 0 15,0-4-30-15,3 7-7 0,-3-3-1 0,0 0 0 16,0 0-12-16,4 0 0 0,-1 0 0 0</inkml:trace>
  <inkml:trace contextRef="#ctx0" brushRef="#br0" timeOffset="84940.14">19819 7326 2017 0,'0'0'85'16,"0"0"-68"-16,-11 0 28 0,1 3 6 0,-1 3 1 0,-3-3 0 16,-3 7-34-16,-1 8-6 0,0-2-2 0,1 3 0 15,-1 0 26-15,0 3 4 0,1 0 2 0,3 3 0 16,0-3-14-16,-1 6-4 0,5-3 0 0,3 3 0 16,3-6 16-16,1 0 4 0,3 0 0 0,3-3 0 15,1 0-20-15,3-1-3 0,3 1-1 0,1-3 0 16,7-4-20-16,-4 1 0 0,3-7 0 0</inkml:trace>
  <inkml:trace contextRef="#ctx0" brushRef="#br0" timeOffset="85114.24">19784 7670 2252 0,'0'0'47'0,"0"0"11"16,0 0-46-16,0 0-12 0,0 0 0 0,-7 7 0 15,7-7 39-15,0 6 5 0,3 0 2 0,1 1 0 16,-4 2-27-16,3-3-6 0,1 0-1 0,3 1 0 15,-4 2-12-15,1 1 0 0,-1-4 0 0,1-3 0 16,0 3 0-16,-4-3 0 0,0-3 0 0,3 13 0 16,-3-7-16-16,-3 0 0 0,3 4 0 0</inkml:trace>
  <inkml:trace contextRef="#ctx0" brushRef="#br0" timeOffset="85419.23">20186 7413 2625 0,'0'0'55'0,"0"0"12"0,-7-3-54 0,0 3-13 16,0 0 0-16,-4 0 0 0,4 3 28 0,-3 0 4 0,-5 4 0 0,5-1 0 15,-1 7 0-15,-3-1 0 0,4 4 0 0,-1 3 0 16,0-1-32-16,4 1 0 0,-3 3 0 0,3-3 0 16,0 0 0-16,3 0 0 0,4-7 0 0,0 7 0 15,0 0 12-15,4-4-3 0,-1 1-1 0,4 0 0 16,0-1 4-16,0-2 0 0,0 0 0 0,4 2 0 16,-4-5-12-16,4-1 0 0,-1-3 0 0</inkml:trace>
  <inkml:trace contextRef="#ctx0" brushRef="#br0" timeOffset="85918.82">19953 7683 2818 0,'0'0'80'0,"0"0"17"16,0 0-77-16,0 0-20 0,0 0 0 0,0 0 0 15,7-3 55-15,0 0 7 0,7 0 2 0,0 3 0 16,4-4-45-16,3 1-9 0,4 0-2 0,0 0 0 15,-1 0-38-15,5-3-8 0,-1-4-2 0,0 4 0 16,-7-3-30-16,0-1-6 0,1 1-2 0,-5 6 0 16,-3-4 26-16,-3 4 6 0,-1 0 1 0,-3 0 0 0,-3 3 45 0,3 3 23 0,-7-3-3 0,0 0 0 15,0 6 4-15,-3 4 0 0,3-1 0 0,-4 1 0 16,0 5-2-16,-3-2 0 0,4-4 0 0,-1 7 0 16,-3-7-12-16,4 4-2 0,3-1-8 0,-4-2 12 15,4-1-3-15,-3-3-1 0,3-6 0 0,0 0 0 16,0 0 1-16,0 0 0 0,0 0 0 0,0 0 0 15,0 0 7-15,0-9 2 0,0 0 0 0,-4-4 0 16,1-3 6-16,-4 1 2 0,3-4 0 0,1-3 0 16,-1 3 14-16,1 7 2 0,-5-7 1 0,8 0 0 15,-3 6 18-15,3 1 4 0,0-1 1 0,0 7 0 16,3 0-21-16,1 0-4 0,3 6-1 0,4 0 0 16,-1 6-40-16,4 0-22 0,0 3 2 0,4 4 1 15,0 3 19-15,-1-1 11 0,5 1-2 0,-1 6 0 16,-4-3-9-16,1 3 0 0,-4 0 0 0,4 0-11 15,-4-4 11-15,0-2 0 0,0 0 0 0,-3-7 0 16,3-6 11-16,-4 7 4 0,1-4 1 0,-4-6 0 16,0 0 36-16,0-6 8 0,-3-4 2 0,-1 1 0 15,-3-4-39-15,0-2-8 0,0-7-2 0,0 0 0 16,-3-3-9-16,3-3-4 0,-4-7 0 0,1 1 0 16,3-1 0-16,0-6 0 0,3 4 0 0,1-7 0 15,3 0-62-15,0-3-12 0,0-3-2 0</inkml:trace>
  <inkml:trace contextRef="#ctx0" brushRef="#br0" timeOffset="96238.17">12764 15450 2654 0,'0'0'76'0,"0"0"15"0,-8 3-73 0,-2 0-18 0,3 0 0 0,7-3 0 15,-7 0 39-15,0-3 4 0,0-3 1 0,3 2 0 16,-3-2 24-16,4 0 6 0,-1 0 1 0,4-4 0 16,0-2-18-16,0-4-3 0,4-6-1 0,-1 0 0 15,4-3-37-15,0-3-8 0,4-4-8 0,-1 1 11 16,1-3-11-16,0-4 0 0,-1-3 0 0,4 4 0 15,-7-1 0-15,4-3 0 0,-4 0 0 0,0 4 8 16,0-1-8-16,-3 1-11 0,-1 5 3 0,-3 1 0 16,0 9 8-16,0 3 0 0,-3 7 0 0,-1 2-8 15,0 7-18-15,1-3-3 0,3 6-1 0,0 0 0 0,-4 9 30 0,1 10 0 16,3-3 0-16,3 6 0 0,1 3 0 0,-1 0 0 16,8 0 0-16,-4 0 0 15,11 3 0-15,-4 7 0 0,4-4 0 0,-1 10 0 16,4-7 0-16,0 4 0 0,4-7 0 0,0 10 0 15,0-3 0-15,-1-1 0 0,1 4 0 0,-4-3 0 16,-3-1 0-16,-4 1-9 0,-4-7 9 0,1 4-12 16,-7-7-147-16,-4 0-29 0,-4-3-7 0</inkml:trace>
  <inkml:trace contextRef="#ctx0" brushRef="#br0" timeOffset="96788.9">12637 15221 2671 0,'3'-16'112'15,"1"10"-89"-15,6 0 29 0,8-1 7 0,-1 1 1 0,8 3 0 16,7-3-48-16,0-1-12 0,3-2 0 0,7-1 0 16,4 4 0-16,3 0 0 0,1 0 0 0,-1 3 0 31,-3-4-81-31,-4 7-19 0,-3-3-3 0,-3-3-1 0,-8 6 13 16,-4-3 3-16,-6-4 0 0,0 7 0 0,-8 0 19 15,-3 0 4-15,0 0 1 0,-7 0 0 0,0 0 96 0,0 0 19 0,0 0 4 0,0 0 1 16,-7 10 12-16,4-4 4 0,-4-3 0 0,3 10 0 15,-3-1-13-15,4-2-3 0,-1 2 0 0,1 4 0 16,-1 0-28-16,1-1-7 0,3 4-1 0,-4-6 0 16,4 9-12-16,4-10-8 0,-4 4 8 0,0-4-8 15,3 1 11-15,-3-4-3 0,4-6 0 0,-4-3 0 16,0 7-8-16,0-7 0 0,3 3 0 0,-3-3 0 16,0 0 28-16,0 0 3 0,0 0 1 0,0-13 0 15,-3 1-52-15,-1-7-9 0,1-3-3 0,-1-3 0 16,-3 0 20-16,0-3 3 0,3 3 1 0,-3-4 0 15,4 4 8-15,-4-3 0 0,3 6 0 0,1 3 0 16,-1 0 46-16,1 4 11 0,3 5 3 0,0-2 0 16,0 2-7-16,0 10-1 0,7 0 0 0,0 0 0 15,3 0-38-15,4 10-14 0,1-1 9 0,2 1-9 16,4 5 0-16,1 1 0 0,2 0 0 0,1 2 0 0,3 1 0 16,0 3 0-16,1 0 0 0,-1 0 0 0,0 3 0 0,-7 0 0 0,4-3 0 15,-4 6 0-15,0-9 0 0,-3 0 0 0,0 0 0 0,-4-7 0 31,-4-2 21-31,1-1-1 0,-4-9 0 0,0 0 0 0,-4 0 58 16,1-9 11-16,-1-1 3 0,1 1 0 0,-4-3-45 0,0-10-9 0,0 0-2 0,0-3 0 16,-4-4-28-16,4 4-8 0,-3-3 0 0,-1 0 0 15,1-4 17-15,-1 7 3 0,1-3 0 0,-1 3 0 32,4-3-55-32,-3 6-10 0,-1-3-3 0,4 9 0 0,0 0-67 0,0 1-13 0,4 2-4 15</inkml:trace>
  <inkml:trace contextRef="#ctx0" brushRef="#br0" timeOffset="96983.33">13815 14970 2381 0,'-4'-25'49'0,"4"19"13"16,0 6-50-16,0 0-12 0,0 0 0 0,7-4 0 0,4 1 22 0,-1 0 2 15,5 0 0-15,2 3 0 16,4-3 28-16,1 3 7 0,2 0 1 0,1 0 0 0,3-3-39 0,0 0-7 15,1-1-2-15,-5 1 0 16,1 3 16-16,-4 0 4 0,0 0 0 0,-3 0 0 16,-4 0-183-16,0 3-36 0</inkml:trace>
  <inkml:trace contextRef="#ctx0" brushRef="#br0" timeOffset="97171.31">14026 14926 2169 0,'-14'6'45'0,"7"-3"11"0,0 7-45 0,0 9-11 0,0-1 0 0,-3 4 0 15,6 0 47-15,0 0 7 0,1 3 2 0,-1 0 0 16,4 4 6-16,0-4 2 0,4 3 0 0,-1-3 0 31,1 3-42-31,3 4-8 0,0-7-2 0,0 0 0 0,4-3-3 0,-4-3-1 0,0-7 0 0,-4 4 0 16,4-4-8-16,1-2 0 0,-1-4 0 0,0-3 0 16,0-3-110-16,3-6-24 15,1 0-5-15</inkml:trace>
  <inkml:trace contextRef="#ctx0" brushRef="#br0" timeOffset="97322.59">14330 14929 2818 0,'0'0'80'0,"0"0"17"0,0 0-77 0,0 6-20 0,0 4 0 0,-4-1 0 0,4 10 29 0,0 0 3 16,0 0 0-16,4 3 0 0,-4 0 0 16,0 3 0-16,3 0 0 0,1 3 0 0,-1 0-32 0,1 0 0 15,3 4 0-15,-3-4 0 16,3 0-71-16,0-3-20 0,-4 0-4 0,1-6-721 15,-1 3-144-15</inkml:trace>
  <inkml:trace contextRef="#ctx0" brushRef="#br0" timeOffset="97760.34">14753 15202 2680 0,'0'-6'76'0,"0"-1"16"16,4 1-73-16,3 3-19 0,0 0 0 0,3 0 0 15,5 0 11-15,2-1-2 0,1 1 0 0,6 0 0 16,1 3-9-16,3-3 0 0,1 0 0 0</inkml:trace>
  <inkml:trace contextRef="#ctx0" brushRef="#br0" timeOffset="98189.75">15304 15387 2686 0,'-4'3'113'0,"4"3"-90"15,0-3 20-15,0 7 4 0,0-1 1 0,0-2 0 16,4-1-16-16,-1 0-4 0,1 0 0 0,-1-3 0 16,-3-3 7-16,7 4 1 0,0-8 0 0,-3 1 0 15,3 0-9-15,-4-6-2 0,4-4 0 0,0 1 0 16,-3-4-5-16,7 0-2 0,-4-9 0 0,0 6 0 16,0-6-10-16,0-3-8 0,3 0 12 0,1-7-12 15,3 4 19-15,-3-7-3 0,6 1-1 0,1-4 0 16,0 3-35-16,-1-2-6 0,1-4-2 0,-1 9 0 15,1 4 4-15,-4 0 0 0,0 2 0 0,-3 14 0 16,3-1 16-16,-7 3 8 0,4 7-8 0,-4 3 8 16,0 6-12-16,0 3 4 0,0 4 0 0,0 6 0 15,0 2 8-15,0 11 0 0,0-1 0 0,0 3 0 16,0 4 0-16,0 2 0 0,0 4 0 0,4 0 0 16,-1-4-12-16,1 7 0 0,3-6 0 0,0-4 0 15,-3 4 12-15,-1-3 9 0,1-4-1 0,0 0-8 16,-8-2 11-16,-3-4-11 0,0 0 10 0</inkml:trace>
  <inkml:trace contextRef="#ctx0" brushRef="#br0" timeOffset="98301.85">15399 15224 3141 0,'7'-25'65'0,"0"6"16"0,3 0-65 15,5 7-16-15,-1 2 0 0,7 4 0 0,7 3 0 0,4 6-9 0,7-3 1 0,3 3-870 16,4-3-174-16</inkml:trace>
  <inkml:trace contextRef="#ctx0" brushRef="#br0" timeOffset="99021.38">18210 14584 2739 0,'0'-15'57'0,"4"2"13"0,-4 4-56 0,3 5-14 0,-3 4 0 0,8 7 0 32,2-1 30-32,1 3 3 0,3 4 1 0,0 3 0 0,4 2-11 0,-1 4-3 0,4 0 0 0,1 3 0 15,2 4-8-15,1-1-3 0,-4 3 0 0,4-3 0 32,-4-6-56-32,0 3-11 0,0-6-2 0</inkml:trace>
  <inkml:trace contextRef="#ctx0" brushRef="#br0" timeOffset="99340.82">19096 14387 1925 0,'0'0'40'0,"0"-3"10"0,0-1-40 0,0 1-10 0,-4 0 0 0,4 3 0 16,0 0 104-16,0 0 18 0,0 0 4 0,-7 0 1 16,0 6-50-16,0 1-9 0,-3-1-3 0,-1 3 0 15,0 4-37-15,-3-1-7 0,-3 4-1 0,-1 9-1 0,0-3 0 0,-6 3 0 16,3-3 0-16,-1 0 0 16,-2 6-9-16,-1 1-2 0,4-1 0 0,-4 3 0 0,0-3 8 0,4 1 2 15,0-1 0-15,0 0 0 16,3 0-18-16,1-6 0 0,-1 3 0 0,4-6 0 15,0 3-28-15,3-3-10 0,1-3-2 0,3-1 0 16,0-5-190-16,3-1-38 0</inkml:trace>
  <inkml:trace contextRef="#ctx0" brushRef="#br0" timeOffset="99648.33">18665 14801 2340 0,'0'-10'66'0,"-3"4"15"0,3-4-65 0,0 10-16 0,0 0 0 0,0 0 0 16,0 0 71-16,0 0 10 0,0 0 3 0,-7 7 0 16,0-1-32-16,3 7-7 0,-3-1-1 0,0 4 0 15,4-1-19-15,-4 4-4 0,0 6-1 0,0-3 0 16,3 7-6-16,0 2-2 0,1 0 0 0,-1 4 0 16,4-1 23-16,0 4 4 0,-3-4 1 0,6 4 0 15,-3 3-15-15,4-4-2 0,-4 1-1 0,3-4 0 16,1 4 0-16,-4-3 0 0,4-1 0 0,-4-6 0 15,0 7-6-15,3-13 0 0,-3 0-1 0,0 0 0 16,0-7-3-16,0 1-1 0,-3-3 0 0,3-4 0 16,-8 0 1-16,5 1 0 0,-1-4 0 0,-3-3 0 15,-3 0-168-15,-1-3-34 0</inkml:trace>
  <inkml:trace contextRef="#ctx0" brushRef="#br0" timeOffset="100556.84">17939 14619 2138 0,'0'0'44'0,"0"0"12"0,0 0-45 0,-4 3-11 0,4 6 0 0,0-2 0 16,0-7 53-16,0 0 9 0,0 0 2 0,0 0 0 15,0 0 8-15,0 0 1 0,7 3 1 0,0-3 0 16,0-3-6-16,0-1-2 0,1 1 0 0,-1-3 0 16,0-3-11-16,0-4-3 0,0-3 0 0,0 4 0 15,0-7-35-15,0-3-7 0,-4-3-2 0,4 0 0 16,1 0-8-16,-5 0 8 0,1 0-8 0,3 0 8 16,0-1-8-16,0 5 0 0,0-8 0 0,0 10 0 15,0 1 0-15,-4-1 0 0,1 3 0 0,3 4 0 16,-3-1 0-16,-1 4 0 0,4-1 0 0,-3 10 0 15,-1-3 0-15,1 3 0 0,-4 0 0 0,7 0-11 16,-4 3 11-16,4 4 0 0,-3-4 0 0,3 6 0 16,4 16 0-16,-1-9 0 0,-3 3 0 0,0-4-8 0,0 7 0 15,4-3 0-15,-4 0 0 16,4 6 8-16,-1 0 0 0,1 0 0 0,-1-3 0 0,4 6 0 0,-3-3 11 0,0 1-3 16,-4-1 0-16,3-3-8 0,-3 3 0 0,-3-7 0 0,-1 4 0 31,1-3-81-31,-8 0-19 0,1 0-3 0</inkml:trace>
  <inkml:trace contextRef="#ctx0" brushRef="#br0" timeOffset="100690.27">17988 14478 2990 0,'11'-10'126'0,"-4"-5"-101"16,7 11 12-16,0-2 3 0,7-3 0 0,0 9 0 15,8-7-32-15,2 4-8 0,8-3 0 0,-4 3 0 16,8 3-133-16,-1 0-28 0</inkml:trace>
  <inkml:trace contextRef="#ctx0" brushRef="#br0" timeOffset="101318.31">19043 14547 1986 0,'0'0'56'0,"0"0"12"16,0 0-54-16,0 0-14 0,0 0 0 0,0 0 0 16,0 0 130-16,0 0 23 0,7-4 5 0,-7 4 1 15,4-3-67-15,-1-3-12 0,1 0-4 0,-1 0 0 16,1-4-19-16,-1-2-4 0,-3-1-1 0,4-3 0 16,-1-2-32-16,-3 5-6 0,4-3-2 0,-1-6 0 15,-3 0 17-15,4-6 3 0,-1 0 1 0,1 0 0 16,-1-4-33-16,-3 1 0 0,4 0 0 0,-1 2 0 15,5 1 0-15,-5-3 0 0,4 3 0 0,-3-1 0 16,3 11 0-16,-4 2 0 0,1 0 0 0,3 7 0 16,-4 3 0-16,4 2 0 0,-3 1 0 0,3 6 0 15,0 1-44-15,4 5-16 0,-1 0-4 0,1 4 0 0,-1 0 52 16,1 5 12-16,3 4 0 0,-3 0 0 0,3 0 0 0,0 3 0 0,-4 3 0 16,1-2 0-16,3 2 0 0,-3 3 0 0,-1 0 0 15,-3-2 0-15,0-1 0 0,0-6 0 0,1 0 0 0,-1-3 0 31,0 3-74-31,-7-4-12 0,-4-5-2 0</inkml:trace>
  <inkml:trace contextRef="#ctx0" brushRef="#br0" timeOffset="101472.56">19121 14390 2868 0,'7'-16'60'0,"0"-3"13"0,3 1-58 0,-3 5-15 0,4-3 0 0,3 4 0 16,0 2 12-16,-3 1 0 0,6 0 0 0,-3 2 0 15,1 4-12-15,2 3 0 0,-3 0 0 0,4 3 0 16,-4 4-58 0,4-4-14-16,-4 6-4 0,3 0-1075 0</inkml:trace>
  <inkml:trace contextRef="#ctx0" brushRef="#br0" timeOffset="106213.55">23703 2801 3241 0,'-14'0'136'0,"3"3"-108"16,1 3-20-16,-1 4-8 0,4-4 8 0,-3 13-8 15,3-10 10-15,3 16-10 0,1-3 12 0,-1 3-12 16,4 1 0-16,4-1 0 0,-1 0 0 0,1 0-12 15,3 3-47-15,0-6-9 0,0 6-1 0,-4 0-1 16,4-12-158-16,-3 3-32 0</inkml:trace>
  <inkml:trace contextRef="#ctx0" brushRef="#br0" timeOffset="106590.82">23686 2832 2868 0,'7'-40'60'0,"3"5"13"0,1-2-58 0,3 8-15 0,0 10 0 0,0 1 0 31,4-1 54-31,-1 0 8 0,5 7 2 0,-5 2 0 0,4 7-52 0,0-13-12 0,4 16 0 0,-4 0 0 15,1 0 0-15,-5 7 0 0,1 2 0 0,-4 0 0 16,-4 1 0-16,-2 2 0 0,-5 4 0 0,-3 6 0 16,-7 0-15-16,-4 3-5 0,-3 3-2 0,-3-3 0 15,-4 0 3-15,-1 0 1 0,-2-3 0 0,-5 0 0 16,5 0 18-16,-1 0 0 0,0-6 0 0,-3 3 0 16,10-10 0-16,1 1 9 0,3-1-1 0,3 0 0 15,4-2 19-15,7-7 3 0,0 0 1 0,4 3 0 16,6-3-18-16,8 6-3 0,-1-3-1 0,5-3 0 15,6 0-9-15,0-3 0 0,4-3 0 0,3 3 0 16,0 3 0-16,4-7 0 0,0 4 0 0,0 3 0 16,-4 0 0-16,-3 10-11 0,-4-7 3 0,-3 6 0 15,-4 4 8-15,-7-1 0 0,-3 1 0 0,-8-1 0 16,1 4 0-16,-8-7 11 0,-3 1-3 0,-3 2 0 16,-5 4 12-16,-2-3 3 0,-8-4 0 0,-3 10 0 15,0-13 7-15,-4 3 2 0,-3 1 0 0,-1-1 0 16,8-6-9-16,-4 4-2 0,1-4 0 0,2-3 0 15,5 0-13-15,-1-3-8 0,0-4 8 0,4 4-8 16,3-6 0-16,8 3 0 0,-1-1 0 0</inkml:trace>
  <inkml:trace contextRef="#ctx0" brushRef="#br0" timeOffset="107273.63">24377 2767 2381 0,'0'-41'49'0,"0"25"13"0,0 7-50 15,0-4-12-15,0 4 0 0,-4-4 0 0,4 4 115 0,0 6 20 16,0-7 4-16,0 10 1 0,0 0-64 0,0 0-13 0,-3 10-3 0,-1 2 0 31,4 10-48-31,-3-3-12 0,3 9 0 0,-4 4 0 16,1-7 0-16,3 6 9 0,-4 0-9 0,4 4 8 0,-3-10-8 0,3 3 0 0,3 0 0 0,-3-3 0 15,4 1 0-15,-4-5 0 0,3 1 0 0,1-3 0 16,-1 0 12-16,1 0 0 0,-4-3 0 0,3-1 0 16,1-2-4-16,-4 2 0 0,0-5 0 0,3 2 0 15,1-2 24-15,-4-1 5 0,4-9 1 0,3 10 0 16,0-10-10-16,0 0-3 0,7 0 0 0,-4 0 0 15,5 0 7-15,2-10 0 0,1 1 1 0,3 3 0 16,0-4-24-16,4 4-9 0,-4-4 0 0,4 7 9 16,-4-6-9-16,4 3 10 0,-1 2-10 0,1 1 10 15,-4 0-101-15,0 0-20 0,4 3-4 0,-4 0-1 16,0-3-102-16,0 3-21 0,1 0-4 0</inkml:trace>
  <inkml:trace contextRef="#ctx0" brushRef="#br0" timeOffset="107574.69">25008 2864 2487 0,'-10'-19'110'0,"-1"0"23"16,4 3-106-16,-3 1-27 0,-1-1 0 0,0 7 0 16,1-1 82-16,-1 7 11 0,1-3 3 0,-1 3 0 15,1 6-42-15,-1 3-8 0,4 4-2 0,-4-1 0 16,8 3-30-16,-4 10-6 0,3-6-8 0,4 12 11 0,0-9-11 0,4 6 8 16,3 0-8-16,3 0 8 15,1 4 2-15,7-17 0 0,-1 13 0 0,4-6 0 0,4 3-10 0,0-13 0 16,3 4 0-16,4-4 0 0,0 1 0 0,-4-10 0 0,3 0 0 0,-2 0 0 15,-5 0 0-15,-6-10 0 0,-4 1-12 0,0 0 12 16,-7-4 0-16,-3-6 21 0,-1 4-2 0,-6-7-1 16,-1 0 27-16,-3-3 6 15,-3-1 1-15,-4-2 0 0,-4 3-8 0,0-3 0 0,1 6-1 0,-8 0 0 16,4-3-25-16,3 9-5 0,1-6-1 0,-1 13 0 16,7 0-12-16,1-1 0 0,3 1 0 0,0 6 0 15,7 3-74-15,0 0-8 0,0 0-2 0,10 3 0 16,4-3-166-16,4 9-34 0</inkml:trace>
  <inkml:trace contextRef="#ctx0" brushRef="#br0" timeOffset="107840.54">25393 2823 2747 0,'-11'3'78'0,"-3"7"17"0,7-1-76 0,-3 7-19 0,3-4 0 0,3 4 0 15,1-4 56-15,6 1 7 0,1 6 1 0,3-7 1 16,3 1-25-16,4-1-6 0,4 4-1 0,7-3 0 15,6-1-13-15,1-2-4 0,3-7 0 0,4 3 0 16,-3 0-1-16,-1-6-1 0,0-3 0 0,-3 0 0 16,-4-3-14-16,-3 3 0 0,-1-7 0 0,-2-6 0 15,-8 1 0-15,0 5 8 0,-4-8-8 0,-3-1 0 16,-7 0 40-16,-3-3 1 0,-4 0 1 0,-4 6 0 16,-3-12-1-16,-3 12 0 0,-5-12 0 0,1 13 0 15,-3-7-16-15,-5 6-3 0,1-3-1 0,-4 10 0 0,4-1-21 0,0 7 8 0,0-3-8 0,3 3 0 16,4 3 20-16,3 0-1 0,1 3 0 0,6 3 0 31,4-3-107-31,3-3-22 0,8 10-4 0</inkml:trace>
  <inkml:trace contextRef="#ctx0" brushRef="#br0" timeOffset="107957.59">25880 2757 421 0,'-4'-12'8'0</inkml:trace>
  <inkml:trace contextRef="#ctx0" brushRef="#br0" timeOffset="108341.99">26123 2691 2717 0,'0'-3'77'0,"0"-3"17"0,0 3-75 0,0 3-19 0,0 0 0 0,0 0 0 16,0 0 56-16,-3 9 7 0,-1 1 1 0,1 2 1 15,3 7-20-15,-4 0-4 0,1 3-1 0,-1 0 0 16,4 0-7-16,-3 0-1 0,3 3-1 0,0-3 0 16,3 0-23-16,-3 6-8 0,4-9 0 0,-1-1 0 15,1 1 8-15,-1-3-8 0,-3 0 0 0,4-4 0 16,-4-6-19-16,0-6-9 0,0 0-3 0,0 0 0 16,0 0-37-16,0 0-7 0,-4-6-1 0,-3-3-1 15,4-4 34-15,-4-12 7 0,3 0 2 0,0 0 0 0,4 0 34 16,0-7 8-16,4-2 0 0,0 9 1 15,-1-7 50-15,4 11 9 0,-3-8 3 0,6 11 0 16,1-1-8-16,-1 9-2 0,8-2 0 0,-4-1 0 0,4 7-41 0,-1 0-9 0,5-1-2 16,2 7 0-16,1 7-9 0,0-7 0 0,-1 9 0 0,1 7 0 15,0-7 0-15,3 10-9 0,-7 3 9 0,4 0 0 16,-11 3-8-16,0-6 8 0,0 6 0 0,-10 0 0 16,-1-6 0-16,-6 6 0 0,-4-3 0 0,-4 3 0 15,-3 0 15-15,-11 0 0 0,1 0 0 0,-8-3 0 16,4 0-1-16,-1-6 0 15,1-1 0-15,-4 1 0 0,1-7-41 0,2 4-8 0,1-4-1 0</inkml:trace>
  <inkml:trace contextRef="#ctx0" brushRef="#br0" timeOffset="108690.82">27432 2635 2744 0,'14'3'78'0,"7"3"16"0,0-3-75 0,4 4-19 0,3-4 0 0,4-3 0 16,0 0 82-16,3 0 13 0,4-3 2 0,3-7 1 15,4 4-54-15,0 3-12 0,3-7-1 0,1 1-1 16,-11 6-48-16,-4 0-10 0,-7-3-1 0</inkml:trace>
  <inkml:trace contextRef="#ctx0" brushRef="#br0" timeOffset="108842.03">27637 2666 2108 0,'-4'22'44'0,"4"0"10"15,-3 3-43-15,-1 0-11 0,4 3 0 0,-3 4 0 16,3-7 44-16,0 6 8 0,0-2 0 0,3-1 1 15,1-3 9-15,-1-3 2 0,1 9 0 0,-1-12 0 16,4 6-52-16,-3-12-12 0,3 5 0 0</inkml:trace>
  <inkml:trace contextRef="#ctx0" brushRef="#br0" timeOffset="108977.94">27877 2760 2899 0,'7'-3'122'16,"0"6"-98"-16,0 4 31 15,3-4 5-15,1 3 2 0,-1 3 0 16,5 1-46-16,2 5-8 0,-3-5-8 0,7 6 9 16,-3 2-55-16,3-8-11 0,0 15-3 0</inkml:trace>
  <inkml:trace contextRef="#ctx0" brushRef="#br0" timeOffset="109142.11">28303 2585 2986 0,'-10'6'84'0,"-4"3"20"0,0 1-84 0,-1 9-20 0,-2 6 0 0,-1 3 0 16,4 0 56-16,-4 13 6 0,4 3 2 0,-3 6 0 16,3-6-52-16,-1 0-12 0,5 3 0 0,3 0 0 15,0-3 0-15,3 0 0 0,4-1 0 0,0-5 0 16,0-3-116-16,4-10-27 0,-1-3-5 0</inkml:trace>
  <inkml:trace contextRef="#ctx0" brushRef="#br0" timeOffset="109308.77">28416 2720 2918 0,'0'0'61'0,"0"15"13"15,0-2-59-15,-3 6-15 0,-1 2 0 0,1 5 0 16,-1-4 28-16,1 6 4 0,-1 6 0 0,1 1 0 16,3-1-32-16,-4 1 0 0,4-1 0 0,0 4 0 15,0-1 57-15,4-2 6 0,-4-1 1 0,0-2 0 16,0-4-219-16,-4-3-43 0,4-9-9 0</inkml:trace>
  <inkml:trace contextRef="#ctx0" brushRef="#br0" timeOffset="109531.47">28427 2832 2701 0,'7'-31'114'0,"7"-3"-91"16,0 2 53-16,0 7 10 0,4 6 2 0,0 0 1 16,-1 4-20-16,1 2-4 0,3 7-1 0,-3 3 0 15,-1 3-51-15,4 0-13 0,-3 9 0 0,0-6 0 16,-1 10 0-16,-3-1 0 0,-3 4 0 0,-4-3 0 31,0 12-20-31,-7-6-8 0,-3 6 0 0,-4-3-1 0,-8 0 46 0,1 0 10 0,-3 3 1 0,-8 3 1 16,-3-12-44-16,0 5-9 0,-4-5-1 0,-3 0-1 15,3 3 26-15,0-7 0 0,4 1 0 0,0-1-8 16,6-5-75-16,5-1-14 0,3 0-3 0,7-6-1 16,7 0-80-16,0 0-16 0</inkml:trace>
  <inkml:trace contextRef="#ctx0" brushRef="#br0" timeOffset="109747.23">29083 2622 2553 0,'-11'-3'53'0,"1"3"12"16,-1 3-52-16,-6-3-13 0,-1 7 0 0,-3-1 0 16,3 3 54-16,-7 4 8 0,4-1 2 0,-3 7 0 15,2 0-52-15,5 3-12 0,3 6 0 0,3-3 0 16,4 3 51-16,0-2 7 0,3 2 2 0,8 0 0 15,0 0-26-15,3 0-5 0,3 4-1 0,4-1 0 16,0-6 10-16,4 3 2 0,7 1 0 0,-1-7 0 0,1 6-32 0,3-9-8 16,1-1 0-16,-1-2 0 15,-4-3-38-15,5-1-9 0,-5-12-1 0</inkml:trace>
  <inkml:trace contextRef="#ctx0" brushRef="#br0" timeOffset="109882.14">28840 2942 3535 0,'-4'-9'100'0,"4"-7"22"0,4 7-98 0,3 2-24 0,3-2 0 0,8 6 0 16,7-7 0-16,6 4 0 0,8 3 0 0,7-3 0 15,3 3-61-15,4-4-18 0,4 7-3 0</inkml:trace>
  <inkml:trace contextRef="#ctx0" brushRef="#br0" timeOffset="110291.83">29940 3199 3184 0,'0'0'67'0,"0"0"13"16,-3 3-64-16,3-3-16 0,-4 7 0 0,4-7 0 15,0 0 23-15,0 0 1 0,0 0 0 0,0 0 0 16,0 0 40-16,0 0 8 0,0 0 1 0,0-7 1 0,0-2-45 0,4-4-9 0,-4-2-1 0,0-1-1 16,3 0 16-16,-3-6 3 0,0 4 1 0,0-7 0 15,4-4-30-15,-4 1-8 0,3-6 0 0,1-1 0 16,3 1 0-16,-4 2 0 0,4 1 0 0,1-4 0 16,-1 4 0-16,3 3 0 0,1 3 0 0,-1 0 0 31,1 6-36-31,0 3-8 0,-1 4-1 0,-3 2-1 15,7 1 27-15,-3-1 6 0,3 4 1 0,0 6 0 0,0 0 12 0,0 6-12 0,0 4 12 0,4-1-12 16,-4 4-4-16,4 9-1 0,-1 0 0 0,-2 3 0 16,2 6 27-16,-3-3 6 0,4 7 0 0,0-1 1 15,-4 1-29-15,0 2-5 0,3 4-2 0,-2 3 0 16,-1-13 19-16,-4 4-10 0,1-1 10 0,-4-2-8 16,-4-7-172-16,-3 0-33 0,-3-6-7 0</inkml:trace>
  <inkml:trace contextRef="#ctx0" brushRef="#br0" timeOffset="110428.73">29990 3071 3363 0,'-4'-7'96'0,"8"7"20"16,-1-9-93-16,4 9-23 0,0-9 0 0,7 5 0 16,8-2 0-16,-1 3 0 0,7-3-10 0,4 3 10 15,3 0-83-15,4-7-9 0,0 4-3 0</inkml:trace>
  <inkml:trace contextRef="#ctx0" brushRef="#br0" timeOffset="110541.32">30611 2776 2713 0,'-4'6'114'15,"0"4"-91"-15,1 8-1 0,-1-2 0 0,-3 3 0 0,4 9 0 16,-4-3-22-16,3 0 0 0,1 4 0 0,3-1 8 16,-4-3-8-16,4 3-8 0,0-3 8 0</inkml:trace>
  <inkml:trace contextRef="#ctx0" brushRef="#br0" timeOffset="110928.88">30551 2701 3282 0,'3'-22'68'0,"4"-3"16"16,-3 0-67-16,3 6-17 0,3 3 0 0,1 4 0 15,7-4 16-15,3 10-1 0,0-4 0 0,11 4 0 16,-4 3-15-16,4 3 0 0,3 3 0 0,0 3 0 15,-3 4 0-15,0-4 0 0,-4 10 0 0,0 2 0 16,-7-5 0-16,-3 9-12 0,-4-3 12 0,-7-1-10 0,-7 8-5 0,-7-4-1 16,-4-4 0-16,-10 4 0 15,0-3 0-15,-7-3 0 0,-4 3 0 0,-3-7 0 16,3 7 16-16,-3-10-11 0,3-2 11 0,0 2-10 16,4-6 10-16,3 3 11 0,4-6-3 0,4 4 0 15,2-4 5-15,5 6 1 0,3-6 0 0,7 0 0 16,0 0-6-16,3 3-8 0,4 3 11 0,8 1-11 15,-1-1 0-15,7 3 0 0,7 4 0 0,0-4 0 16,0 1-8-16,4 8 8 0,4-2 0 0,-1 3-9 16,-3 0 9-16,-1-1 0 0,5 4 0 0,-8-3 0 15,-7 0 0-15,0 3 0 0,-7-3 10 0,-7 0-10 0,-3-1 19 0,-8-2-3 16,-3 0 0-16,-7 3 0 0,-7-10 13 0,-4 0 3 0,-6-2 0 0,-5 2 0 16,-3-9-8-16,-6 9 0 15,-5-9-1-15,-3 4 0 0,-7-4-14 0,0-4-9 0,-7 4 12 0</inkml:trace>
  <inkml:trace contextRef="#ctx0" brushRef="#br0" timeOffset="111958.82">21967 5773 2725 0,'-7'-15'77'0,"7"15"17"0,0 0-75 0,-7 12-19 15,4 4 0-15,-4 9 0 16,7 10-38-16,-4 12-11 0,8 9-3 0,-4 10 0 0,3 9 30 0,4 7 6 0,0 12 0 0,0 6 1 16,-3 10 15-16,3 6-12 0,0 9 12 0,-3 4-12 15,-1 6 12-15,1 6 0 0,-1 6 0 0,-3 10-9 16,0 6 9-16,0 0 0 0,-3 9 0 0,3 4 0 16,0 6 0-16,0-3 0 0,3-1 0 0,1 1 8 15,-1 0-8-15,1-1 0 0,-1 1 0 0,1 3 0 16,-4 3 40-16,0 3 11 0,0-3 1 0,-4 0 1 15,-3 3-6-15,0 0-2 0,0 1 0 0,-3 2 0 16,-1-3-17-16,0 13-3 0,-3-7-1 0,4 7 0 0,-1-7 4 0,1 1 0 16,-5-4 0-16,5 0 0 0,-1 0-2 0,1-3 0 15,-1 1 0-15,1-1 0 16,-1 0 5-16,4-3 1 0,0 6 0 0,-4-9 0 0,4 0-11 0,0-7-1 16,0-5-1-16,-3-1 0 15,2-12-11-15,-2-4-8 0,-1 1 9 0,4-10-9 16,0-9 0-16,-3-3 0 0,3-7-8 0,-4-6 8 15,4-12-170-15,0-32-27 0</inkml:trace>
  <inkml:trace contextRef="#ctx0" brushRef="#br0" timeOffset="113178.27">21749 6018 2377 0,'3'-6'49'0,"8"3"13"0,3 3-50 0,7 0-12 0,7 0 0 0,4 3 0 31,7 0-24-31,7-3-7 0,10-3-1 0,11 0-1 0,0 0 33 0,11-1 0 0,0 4 10 0,6-3-2 16,8 0 2-16,3 0 1 0,7 3 0 0,4-3 0 16,7-3 0-16,7 2 0 0,4 1 0 0,3-3 0 15,10 0-2-15,4-4 0 0,4 1 0 16,3-7 0-16,7 7 11 0,4-4 1 0,3 1 1 0,1-1 0 16,2-2 5-16,1-4 1 0,4 0 0 0,-1 3 0 15,4-6-8-15,3 3-2 0,4 4 0 0,-4-4 0 16,1 6-7-16,-4-2-2 0,3 2 0 0,0 1 0 15,1-4-1-15,3 0-8 0,3 1 12 0,-6-1-4 16,3 0 3-16,-8 1 0 0,5-4 0 0,-8 6 0 16,0-2 14-16,4 5 3 0,-3-2 1 0,-8-1 0 15,0 4-13-15,-7 2-4 0,-3 1 0 0,-4 3 0 16,-7 0-4-16,-7 3 0 0,1 0-8 0,-8 0 12 16,-8 0-12-16,-2 0 0 0,-4-3 0 0,-4 3 0 15,-3-3 0-15,-7 3 8 0,0 0-8 0,-4 0 0 16,-4 3 0-16,-2-3 0 0,-5 3 0 0,-3 0 0 15,1 0 0-15,-5 3 11 0,-3-2-11 0,-7 2 10 16,-3 0-10-16,-8 0 0 0,-3-2 0 0,-7 2 0 16,0 3 0-16,-7-9 0 0,0 10 0 0,-4-10 8 15,-3 9-8-15,-8-9 0 0,1 0 0 0,-7 0-11 0,-1 0 11 16,-3 0 14-16,-3 0-3 0,0 6-1 0,-4-6 30 0,0 0 7 0,-4-6 1 0,-3 6 0 31,0 0 3-31,0 0 1 0,0 0 0 0,0 0 0 0,0 0-26 0,0 0-5 0,0 0-1 0,0 0 0 16,0 0-20-16,0 0 0 0,4 9 0 0,3-2 0 15,-4 2 0-15,1 0 0 0,-1 7 0 0,-3-3-8 16,4 6 8-16,-4-1 0 0,0 4 0 0,0 0-8 16,0 13 8-16,3-1 0 0,-3 4 0 0,0 3 0 15,4 6 0-15,-4 0 0 0,0 9 0 0,0 4 0 16,0 2 0-16,0 1 0 0,0 9 0 0,-4 0 0 16,4 10 0-16,-3-1 0 0,3 7 0 0,0 0 0 15,0 3-11-15,0 0 11 0,0 6-13 0,0 0 5 16,0 7 8-16,3-1 0 0,-3 7 0 0,4-3 0 15,-1 5 0-15,1 4-8 0,-1 7 8 0,1-4 0 16,0 3 0-16,-1 0-8 0,-3 10 8 0,0 3 0 16,0 0 0-16,0 6 0 0,0 6 0 0,-3-3 0 0,-1 1 0 0,-3-1 0 15,3-6 0-15,-3 9 0 0,0 1 0 0,0 2 0 16,4-3 0-16,-4 4 0 0,0 3 0 0,-4-1 0 16,4 1 0-16,-4 0 0 15,1 2 0-15,-1 7 0 0,4 10 0 0,-3-4 0 0,-1 0 0 0,0 10 8 16,1 0-8-16,3-4 0 0,-4 1 8 0,4 0-8 15,0-1 10-15,0 4-10 0,0-3 8 0,3 2-8 16,1 4 0-16,-1 3 0 16,1 3 9-16,-1-3-9 0,8 10 8 0,-1-7-8 15,-3 0 9-15,4-6-9 0,3 3 10 0,0-3-10 16,4-4 9-16,-4-2-9 0,7-4 8 0,0-2-8 0,-4 2 8 0,5-3-8 0,2 4 8 0,1-7-8 16,-4-3 0-16,0-6 0 0,0-13 0 0,-3 4 0 31,-1-7-81-31,1-3-9 0,-4-7-2 0</inkml:trace>
  <inkml:trace contextRef="#ctx0" brushRef="#br0" timeOffset="113792.25">21791 16547 2724 0,'32'-13'115'0,"10"4"-92"15,8 6-23-15,6-3-16 0,15 3 2 0,6-4 1 16,11 4-1-16,8-3 0 0,2 0 0 0,15-1 0 16,7 4 14-16,14-3 0 0,11 0 0 0,7 3 0 15,10-4 0-15,7 4 15 0,4 3-2 0,11 0 0 16,3 0 0-16,10 3 0 0,11-3 0 0,7 0 0 16,8-3 0-1,2 0 0-15,8-3 0 0,4-4 0 0,-1-2 5 0,7-4 1 0,1-3 0 0,6 0 0 16,1 7 14-16,6-10 3 0,4 3 1 0,-3 0 0 15,-1 1 12-15,-3-8 3 0,4 8 0 0,-4-1 0 16,-4 0-4-16,-3 0-1 0,0 0 0 0,-3-3 0 16,-11 10-28-16,-8-7-6 0,-2 0-1 0,-8 0 0 15,-4 4-4-15,-9-1 0 0,-5 0-8 0,-6 7 12 0,-19-4-12 16,-6-2 0-16,-11 5 8 0,-10 7-8 16,-7-6 0-16,-11 3-13 0,-4-1 2 0</inkml:trace>
  <inkml:trace contextRef="#ctx0" brushRef="#br0" timeOffset="114842.6">27898 12255 2632 0,'-7'-38'75'0,"0"0"15"0,0-2-72 0,-4 8-18 0,0-2 0 0,1-1 0 15,-1 1 0-15,-3-1 0 0,3 1-11 0,-3-4 11 16,-3 7 12-16,3-1 10 16,-4 4 2-16,0 0 0 0,-3 0-4 0,-4 3-1 0,1-4 0 0,-4 4 0 15,-4 0-7-15,-3-3-2 0,-4 0 0 0,-4 6 0 16,1 0 1-16,-4 0 0 0,-3 0 0 0,-1 3 0 15,-2 7 3-15,-1-7 1 0,-4 0 0 0,-3 3 0 16,0 4 5-16,0 6 0 0,-3 2 1 0,-1 4 0 16,-3 4-7-16,4 2-2 0,-8 3 0 0,4 7 0 15,0 3-12-15,0 6 11 0,0 3-11 0,0 10 10 16,0-1-10-16,0 4 0 0,3 6 0 0,1 3 0 16,3 4 0-16,7 5 0 0,-3 1 0 0,6 6 8 15,4-7-8-15,4 7 0 0,0-6 0 0,3 5 0 16,7 1 0-16,4 0 13 0,3-3-3 0,4 6-1 15,3-7-9-15,8 7 0 0,-1-3 0 0,8-3-11 16,3 3 11-16,3 0 9 0,4 0-1 0,7-4-8 0,4 1 15 0,3-3-4 16,0-4-1-16,8 7 0 15,2-7 0-15,5 7 0 0,2-4 0 0,5 1 0 16,6 0 5-16,4-4 1 0,4 4 0 0,3-4 0 16,3 7-2-16,4-4 0 0,0 1 0 0,0-4 0 15,4-6-5-15,-1 1-1 0,4-7 0 0,-3-4 0 0,3-2 0 0,-4-7-8 0,1 1 12 16,0-10-4-1,3-4-8-15,-4-5 0 0,4-10 9 0,4-3-9 0,0-9 9 0,-1-4-9 0,4-6 12 0,0-3-12 16,-3-6 12-16,-4-3-4 0,0-7 0 0,-3 1-8 16,-4-7 8-16,-4 0-8 0,1-3 0 0,-8-7 0 15,-3 4 11-15,-7-6-2 0,-7-4 0 0,-4 1 0 16,0-7 4-16,-6-9 1 0,-5 6 0 0,-3-7 0 16,-6-5 4-16,-1-1 1 0,-4 1 0 0,-6-4 0 15,-1 4-6-15,-6-4-1 16,3 3 0-16,-7 4 0 0,0 0-12 0,-4-1 0 0,1 1 0 0,-8-1 0 15,-3 4-44-15,-4 0-14 0,0-3-3 16</inkml:trace>
  <inkml:trace contextRef="#ctx0" brushRef="#br0" timeOffset="115559.72">27157 10643 1941 0,'-7'-13'40'0,"0"1"10"15,3-1-40-15,1 4-10 0,-1-4 0 0,1 4 0 16,3 3 156-16,0-4 28 0,3 10 7 0,-3 0 1 0,0 0-52 15,4-6-9-15,3 3-3 0,-7 3 0 16,7 3-62-16,0 3-13 0,0 4-2 0,0 5-1 0,-4-2-34 16,1 12-6-16,0 0-2 0,-1 3 0 0,-3 0-8 0,0 1 0 0,0 8 0 0,-3-2 8 15,3-1-8-15,-4 4 0 0,-3-4 9 0,3 1-9 16,1 3 0-16,-1-4 0 0,1 4 0 0,-4-4 0 31,7-6-46-31,0 1-14 0,0-4-2 0,0-7-1 16,3-2-165-16,1-6-32 0</inkml:trace>
  <inkml:trace contextRef="#ctx0" brushRef="#br0" timeOffset="116716.38">26712 9947 2390 0,'0'-28'50'0,"0"21"10"0,0 7-48 0,0 0-12 0,0 0 0 0,0 0 0 32,4 10 16-32,-4 5 0 0,3 4 0 0,1 3 0 15,-4 3 24-15,3-3 4 0,-3 0 2 0,4 6 0 0,-4 4-30 0,4-1-7 0,-4 0-1 0,3 1 0 16,-3 2-8-16,4-2 8 0,-4-1-8 0,3-3 8 31,-3 4-117-31,4-1-24 0,-4-3-5 0</inkml:trace>
  <inkml:trace contextRef="#ctx0" brushRef="#br0" timeOffset="117007.03">26790 9878 2408 0,'7'-10'68'0,"0"-2"15"15,4 2-67-15,3 4-16 0,0-3 0 0,4 3 0 16,3-4 12-16,3 10-2 0,1-9 0 0,7 9 0 16,0 0-10-16,3 0 0 0,0 0 0 0,0 0-11 15,1 0 11-15,-5 6 0 0,5-3 0 0,-8-3 0 16,0 0 0-16,-3 0 0 0,-4 6 0 0,-3-6 11 16,-1 0-11-16,-6 4 0 0,-1-4 0 0,-2 0 0 15,-1 0 40-15,-4 0 7 0,1-4 1 0,-4 4 0 16,3 4 12-16,1-4 4 0,-1 9 0 0,-3-3 0 15,4 0-42-15,-4 7-8 0,0 0-2 0,0 2 0 16,3 7 7-16,-3 0 1 0,0 6 0 0,0 4 0 16,4-1 0-16,3 4 0 0,-4 8 0 0,4-2 0 15,-3 0-20-15,3-3 0 0,0 6 0 0,0-1 0 16,0 8-22-16,0-8-8 0,-3 5-2 0</inkml:trace>
  <inkml:trace contextRef="#ctx0" brushRef="#br0" timeOffset="117189.06">26705 10398 3203 0,'0'0'135'16,"0"0"-108"-16,0 0 9 0,7-3 3 0,0 0 0 0,8 3 0 16,6 0-24-16,7 3-5 0,4-3-1 0,6 6 0 15,8-2-9-15,4 2 0 0,3 0 0 0,3 0 0 16,1-2-47-16,6-4-1 0,1-4-1 0</inkml:trace>
  <inkml:trace contextRef="#ctx0" brushRef="#br0" timeOffset="117800.1">27097 9213 2989 0,'-4'-12'62'0,"4"-1"15"16,0 10-61-16,0 3-16 0,0 0 0 0,0 3 0 16,0 10 28-16,-3 5 4 0,3-2 0 0,0 9 0 15,0 0-10-15,-4 3-2 0,1 10 0 0,3-3 0 16,0-1-12-16,-4 7-8 0,4-4 8 0,0 1-8 16,0 0 0-16,4-4 0 0,3-2 0 0,-4-1 0 15,1-3-150-15,-1-6-34 0,4 0-8 0</inkml:trace>
  <inkml:trace contextRef="#ctx0" brushRef="#br0" timeOffset="118419.43">27090 8696 2428 0,'0'0'51'0,"-11"-3"10"16,1 6-49-16,-1 0-12 0,-3 3 0 0,0 10 0 16,0 0 42-16,-4 2 6 0,-3 1 0 0,3 9 1 15,1 4-21-15,-1-1-4 0,-3 4 0 0,3-1-1 16,1 1-13-16,-1 2-2 0,0-2-8 0,4-1 12 16,0 1-12-16,7-4 0 0,-4 3 0 0,4-8 0 15,0-4-63-15,4-4-5 0,3-5-2 0</inkml:trace>
  <inkml:trace contextRef="#ctx0" brushRef="#br0" timeOffset="118585.1">26945 8668 2504 0,'4'6'105'16,"6"0"-84"0,-3 0 19-16,4 4 3 0,3-4 1 0,-3 7 0 15,3 2 6-15,3 4 2 0,-3 3 0 0,4 0 0 16,-4 6-36-16,4-3-6 0,0 7-2 0,-4-4 0 0,0 3-8 0,0 4 0 0,-4-1 0 0,1 4 0 15,-4-1 0-15,-3 1 0 0,-1 3 0 0</inkml:trace>
  <inkml:trace contextRef="#ctx0" brushRef="#br0" timeOffset="118749.27">26719 9401 3226 0,'-7'-6'68'0,"4"-3"13"0,-1 2-65 0,8 1-16 0,-4 3 0 0,7-3 0 15,7 2 47-15,0-2 5 0,7 3 2 0,7-3 0 16,1 0-42-16,6-1-12 0,4 1 0 0,3 3 8 16,0 0-8-16,1-4 0 0,6 7 0 0,-3-3 8 15,0 3-164-15,-4 0-32 0</inkml:trace>
  <inkml:trace contextRef="#ctx0" brushRef="#br0" timeOffset="119771.75">24737 11502 3112 0,'3'6'131'15,"1"1"-105"1,6 2-46-16,1 4-10 0,7-4-2 0,-1 7 0 0,4 2 32 15,4-2 0-15,7 6 0 0,3-3 0 0,0 6 26 0,8 0 11 0,6 3 3 0,-3-3 0 16,3 4-15-16,1-4-2 0,-1 3-1 0,1 0 0 16,-1 0-22-16,-3 1 0 0,0-4 0 0,-4 0 0 15,-3-3 28-15,-4 0 5 0,-7 0 1 0,-3-4 0 32,-4-2-154-32,-3 0-32 0,-8-1-5 0</inkml:trace>
  <inkml:trace contextRef="#ctx0" brushRef="#br0" timeOffset="120643.03">24116 11201 2428 0,'-4'-9'102'0,"-3"-1"-82"15,7 7 106-15,0 3 21 0,0 0 4 0,0 0 1 16,0 0-74-16,0 0-14 0,0 0-4 0,7 3 0 15,0 3-43-15,8 4-9 0,-1 2-8 0,0 1 12 16,3 3-12-16,1-4-11 0,3 10 3 0,7 6 0 16,1-3 32-16,-1 4 6 0,0-1 2 0,0 3 0 15,1 1-32-15,2 2-15 0,-2 1 2 0,-1-1 0 16,-7-3-29-16,4-5-6 0,-8-5 0 0,1 5-848 16,-4-8-170-16</inkml:trace>
  <inkml:trace contextRef="#ctx0" brushRef="#br0" timeOffset="121363.21">24028 11248 2913 0,'0'-6'60'0,"0"-4"16"0,0 10-61 0,7-9-15 0,0 6 0 0,3-3 0 16,1-4 44-16,7 4 7 0,-1-7 1 0,8 4 0 15,0-4-32-15,3 1-7 0,4-1-1 0,-1-2 0 16,1-1-3-16,0-3-1 0,0 0 0 0,-4-3 0 16,4 0-8-16,-4 0 0 0,0 1 0 0,-3 2 0 15,-8 0 0-15,1 0 0 0,0 3 0 0,-4-2 0 16,-4 2 0-16,1-3 0 0,0 7 0 0,-4-4 0 16,0 6 13-16,0 1-2 0,0 0-1 0,-4 2 0 15,1-2-10-15,3 3 0 0,-4-1 0 0,1 4 0 16,-1-3 26-16,1 3 3 0,-4 3 1 0,3-3 0 15,-3 3-15-15,0 0-3 0,4-3-1 0,-4 3 0 16,4 0-11-16,3 0 0 0,-4 6 0 0,4 0 0 16,-3 4 0-16,3 2 0 0,-4 1 0 0,4 2 0 15,0-2 0-15,0 12 0 0,1-6 0 0,-1 6 0 16,0 3 0-16,3-3 0 0,1 7 0 0,-1 2 0 16,1-3 0-16,0 1 0 0,3 5 0 0,-4 1 0 15,4-7 0-15,-3-2 0 0,3 5 0 0,-3-3 0 16,-1-6 0-16,1 1 0 0,-1-8 0 0,-3 7 0 15,0-6 0-15,4 0 0 0,-4 0 0 0,-3-3 0 16,3-1 0-16,-4-2 8 0,1-4-8 0,3 1 8 0,-4-1-8 16,1 4 8-16,3-7-8 0,-4 3 8 0,1-2-8 0,0-4 8 15,-4-3-8-15,7 6 8 0,-4-3-8 0,-3-3 0 0,4 6 0 0,-4-6-11 16,0 0 11-16,0 0 0 0,0 0 0 16,-7 7 0-16,0-1 9 0,-4 3-9 0,0 1 12 0,-6-1-12 31,-1 1 39-31,-3 2 1 0,0-3 0 0,-4 7 0 0,0-3-26 0,1-1-5 15,-5-2-1-15,1-1 0 0,4 0-8 0,-1 1 8 0,-3-1-8 0,3 1 8 16,0-1-8-16,4 0 0 0,-4 1 0 0,8-1-11 16,-4-2-177-16,6 2-35 0</inkml:trace>
  <inkml:trace contextRef="#ctx0" brushRef="#br0" timeOffset="121858.29">24285 11041 2938 0,'0'0'84'0,"-7"-6"16"16,4-4-80-16,-1 1-20 0,1-4 0 0,-1-2 0 15,-3-4 107-15,0-6 17 0,0 6 3 0,-4-6 1 16,1 0-58-16,-1-3-11 0,-3 9-3 0,-4-6 0 15,1 6-12-15,-1 0-4 0,-3 0 0 0,3 1 0 16,-3 2-40-16,4-3-11 0,2 3-1 0,-2-2 0 16,3-1-44-16,0 0-10 0,3-6-2 0</inkml:trace>
  <inkml:trace contextRef="#ctx0" brushRef="#br0" timeOffset="122361.73">23590 10075 2698 0,'-14'-18'76'0,"4"-4"18"0,-1 0-75 0,7-3-19 0,1-4 0 0,3 7 0 15,3-3 79-15,5 0 12 0,2 0 2 0,4 3 1 16,7 3-54-16,1 1-12 0,6 2-1 0,-4 3-1 15,8 7-16-15,0 0-10 0,3 0 12 0,-3 6-12 16,7 6 0-16,-4 0 0 0,7 7 0 0,-6 2 0 16,2 10 0-16,1 4 0 0,0 2-13 0,-4 7 5 15,-6-7 8-15,-5 13 0 0,-3 0 0 0,-3 0 0 16,-4 0 0-16,-10-1 11 0,-1-2-3 0,-6 3 0 16,-11-3-8-16,-4 0 0 0,-3-1 0 0,-11-2 8 15,-3-10 25-15,-4 7 5 0,-3-7 1 0,-8 0 0 16,4-9-11-16,-3-6-3 0,-4-4 0 0,4 0 0 15,-1-9 15-15,4-6 4 0,1 6 0 0,2-9 0 16,8-4-27-16,0-3-5 0,3-2 0 0,7-4-1 16,4-7-53-16,7-2-10 0,0-3-3 15</inkml:trace>
  <inkml:trace contextRef="#ctx0" brushRef="#br0" timeOffset="123945.62">23446 10025 2990 0,'0'0'126'0,"0"0"-101"15,-7 3-25-15,0 0 0 0,-1 1 50 0,1-1 5 16,4 3 1-16,-4 3 0 0,3 4-7 0,-3 3-1 0,4-1 0 16,-4 7 0-16,0 0-35 0,0 3-13 15,3-3 9-15,0 0-9 0,-3 3 0 0,4-6 0 0,3 3-9 0,0-3 9 16,0 3-12-16,0-3 12 15,3 6-12-15,4 0-933 0,1 0-187 0</inkml:trace>
  <inkml:trace contextRef="#ctx0" brushRef="#br0" timeOffset="125268.28">27203 9053 1717 0,'-4'-3'72'0,"4"-6"-57"31,-3 2 144-31,3-2 29 0,3 0 5 0,-3 2 2 0,0 7-44 0,0-6-9 0,0 6-2 0,0 0 0 16,0 0-62-16,0 0-13 0,0 0-2 0,0 0-1 16,0 0-18-16,0 0-3 0,0 0-1 0,0 0 0 15,0 13-20-15,-3-4-5 0,-1 10-1 0,1 0 0 16,3-4-14-16,0 1 9 0,0 0-9 0,3 2 8 15,1 1-8-15,3 3 0 0,3-3 0 0,1 9 0 16,3-6 0-16,0 3 8 0,0-3-8 0,4-3 8 16,-4 3-8-16,0-3-11 0,0-4 3 0,0 1 0 15,-3-6-54-15,-4-1-10 0,0-3-3 0,-3 4 0 16,-4-10-73-16,0 0-16 0,0 0-2 0</inkml:trace>
  <inkml:trace contextRef="#ctx0" brushRef="#br0" timeOffset="125686.2">27386 8959 2908 0,'-10'-3'83'0,"-1"-3"17"16,4 3-80-16,7 3-20 0,0-7 0 0,0 1 0 15,7 0 86-15,4 3 14 0,3-4 2 0,3 4 1 16,4-3-66-16,4 6-13 0,0-3-2 0,3-3-1 16,0 6-13-16,-3 0-8 0,3-4 8 0,-3 4-8 15,-4-6 0-15,4 6 0 0,-4-3 0 0,0 3-8 16,4-6-138-16,-4 6-27 0,4-3-6 0</inkml:trace>
  <inkml:trace contextRef="#ctx0" brushRef="#br0" timeOffset="125987.77">28416 8548 2404 0,'-3'-9'50'0,"3"9"12"0,0 0-50 0,0 0-12 0,0 0 0 0,0 0 0 16,-4 13 49-16,4-1 7 0,4 4 2 0,-4 3 0 15,0-1-21-15,0 4-4 0,0 7-1 0,0 2 0 16,-4 0 0-16,4 1 0 0,0-1 0 0,0 0 0 16,0-2-199-16,-3-4-40 0</inkml:trace>
  <inkml:trace contextRef="#ctx0" brushRef="#br0" timeOffset="126379.32">28374 8564 2458 0,'18'-22'104'15,"3"0"-84"1,0 3 45-16,0 4 9 0,4 2 2 0,-1 4 0 16,5 2-16-16,-1 1-4 0,0 0 0 0,0 3 0 15,-3 6-12-15,3 0-4 0,-3 0 0 0,-4 3 0 16,0 4-32-16,-7 2-8 0,1 1 0 0,-5-1 0 16,-3 7 0-16,-3-3 0 0,-4 0 0 0,-4 2 0 15,-6-2 0-15,-5 3 0 0,1 0 0 0,-3 3 0 16,-4-3 0-16,-1-1 0 0,1 1 0 0,-3-3 0 0,2 0 0 15,1-4 0-15,0-6 0 0,3 13 0 0,4-9 0 16,4-1 0-16,-1-3 0 0,8 4 0 16,3-1-24-16,3-3-6 0,4-3-2 0,4 7 0 0,-1-4 7 0,8 0 1 0,0 4 0 15,3-1 0 1,0-3-39-16,0 1-7 0,4-1-2 0,-8 3 0 16,5-5 32-16,-5 5 7 0,1-3 1 0,-4 4 0 0,-7-7 51 0,0 3 10 0,-7-6 3 0,0 0 0 15,-7 9 32-15,-4-2 6 0,1 2 2 0,-4-3 0 31,-4 4-7-31,-7-4-1 0,1 4 0 0,-4-4 0 0,3 0-40 0,-3-3-8 0,-1 3-1 16,1-2-1-16,3-4-14 0,4 6 0 0,4-3 0 0,-1-3 0 16,7 0-91-16,4 0-24 0,4 0-5 0</inkml:trace>
  <inkml:trace contextRef="#ctx0" brushRef="#br0" timeOffset="126594.58">29115 8724 2975 0,'0'0'84'0,"0"0"19"16,7-3-83-16,0-3-20 0,3 6 0 0,5-4 0 15,6 1 26-15,3 0 1 0,5 3 0 0,-1 0 0 16,4 0-122-16,3 3-24 0</inkml:trace>
  <inkml:trace contextRef="#ctx0" brushRef="#br0" timeOffset="127212.44">29693 9097 2609 0,'0'0'74'0,"0"0"16"16,0 0-72-16,0 0-18 0,0 0 0 0,0 0 0 16,0 0 117-16,0-3 20 0,4 0 4 0,-1-3 1 0,1-1-65 0,-1-5-13 0,-3-1-2 0,4-6-1 15,-1 1-35-15,1-1-7 0,-4-3-2 0,4-3 0 16,-1 3-17-16,-3-6 0 0,0 2 0 0,4-5-9 15,-1 0 17-15,1-7 3 0,3 1 1 0,0-4 0 16,0 0-23-16,3 0-4 0,5 0-1 0,-5 1 0 16,4 8-3-16,-3 1-1 0,-1 9 0 0,1 0 0 15,0 10 10-15,-4 2 2 0,0 1 0 0,0 2 0 32,0 7 8-32,0 7 0 0,0-4-9 0,0 6 9 0,0 10 0 0,4 3 0 0,-4 0 0 0,3 3 0 15,-3 3 0-15,4 7 0 0,-1-4 0 0,1 7 0 16,0-7 0-16,-4 10 0 0,3-3 0 0,-3-1 0 15,0 1 0-15,-3-1 0 0,-4-5 0 0</inkml:trace>
  <inkml:trace contextRef="#ctx0" brushRef="#br0" timeOffset="127353.3">29704 8846 2869 0,'10'-9'120'16,"1"-1"-96"-1,3 1 39-15,4 3 7 0,-1-4 2 0,5 1 0 16,-1 6-55-16,3-3-17 0,1 2 10 0,0-2-10 16,3 6-81-16,-3 0-22 0,3 0-4 0</inkml:trace>
  <inkml:trace contextRef="#ctx0" brushRef="#br0" timeOffset="127745.23">30180 8752 2139 0,'0'10'90'16,"-3"-1"-72"-16,3 0 43 0,0 4 9 0,-4 0 2 0,4-1 0 15,0 4-13-15,-3-1-3 0,3 1 0 0,-4 0 0 16,4-7-38-16,-3 7-8 0,-1-4-2 0,0-2 0 16,4-4-8-16,0-6 0 0,0 0 0 0,0 0 0 15,0 0 0-15,0 0-11 0,0 0 3 0,-7-6 0 16,4-4-20-16,-1-2-3 0,-3-7-1 0,4 0 0 16,-1-3 32-16,1 0 0 0,-1-3 0 0,1 0 0 15,3 3 45-15,0-3 15 0,-4 3 4 0,4 0 0 16,0 7 49-16,0-4 11 0,0 6 1 0,4 4 1 15,-1 3-58-15,1-1-11 0,3 4-2 0,0 0-1 16,3 6-43-16,5 3-11 0,2 1 0 0,1-1 0 16,-1 10 0-16,5-4-11 0,-1 4 3 0,0 3 0 15,0-1 8-15,-3 4 0 0,-1 0 0 0,-3-3 0 16,1 6 0-16,-1-3 0 0,-4-3 0 0,1 0 0 16,-4 0 0-16,-4-7 0 0,1-2 0 0,-4-1 0 15,0-9 9-15,0 0 4 0,-4 9 1 0,4-9 0 16,-7 0 25-16,0 0 5 0,4-9 0 0,-4 6 1 15,0-7-13-15,0-5-2 0,0 2-1 0,0-2 0 16,3-4-16-16,0-3-3 0,1 0-1 0,-1-3 0 16,4 6-34-16,4-6-7 0,-1 0-2 0,1-3 0 15,3 6-116-15,0 0-23 0,4 0-5 0</inkml:trace>
  <inkml:trace contextRef="#ctx0" brushRef="#br0" timeOffset="127908.98">30558 8592 2754 0,'7'0'78'0,"0"3"18"0,3-6-77 0,-3 3-19 0,4-3 0 0,0-3 0 16,3 3 98-16,3-4 16 0,4 1 3 0,1 0 1 15,-1 0-74-15,0 3-16 0,0-1-2 0,4-2-1 16,-4 6-25-16,-3 0 0 0,-1 0 0 0,-3 6 0 16,-3-6-150-16,-4 7-22 0,0-4-5 0</inkml:trace>
  <inkml:trace contextRef="#ctx0" brushRef="#br0" timeOffset="128063.17">30695 8624 2048 0,'-7'12'86'15,"0"1"-69"1,4 6 100-16,-4-1 20 0,3-2 4 0,0 3 1 16,4 0-48-16,0-4-10 0,4 10-1 0,-4-6-1 15,4 0-52-15,-1 0-10 0,1 0-3 0,-1-1 0 16,-3-2-17-16,4 0-11 0,-4-4 2 0</inkml:trace>
  <inkml:trace contextRef="#ctx0" brushRef="#br0" timeOffset="128357.79">31207 8561 2063 0,'0'-6'87'16,"3"-7"-70"0,4 10 90-16,-3-3 17 0,-1 3 4 0,-3 3 1 0,0 0-53 15,0 0-12-15,0 0-1 0,0 0-1 0,-7 0-42 0,-3 3-8 0,-1 6-1 0,-6-3-1 16,-1 1 1-16,-3 2 0 0,0-3 0 0,-4 4 0 16,4 2 5-16,3 1 0 0,0-1 1 0,4 1 0 15,0 6 5-15,0 0 1 0,3 6 0 0,1-7 0 16,3 4-8-16,3-3-2 0,1 3 0 0,3-3 0 15,3 3-1-15,1 0-1 0,-1 0 0 0,4-3 0 16,4-1 4-16,0-5 1 0,3-4 0 0,-4 7 0 16,4-10-41-16,4 1-8 15,-4-4-2-15</inkml:trace>
  <inkml:trace contextRef="#ctx0" brushRef="#br0" timeOffset="128539.36">31083 8815 2214 0,'0'0'46'0,"0"0"11"15,7-3-45-15,4 0-12 0,-4 0 0 0,7-1 0 16,-3 4 40-16,3 0 7 0,0 4 1 0,-4-1 0 16,1 0-4-16,0 0-1 0,-4 0 0 0,-4 3 0 15,-3-6 21-15,4 7 5 0,-4-1 1 0,0 0 0 0,0 4-10 0,-4-1-3 0,-3 0 0 16,0 1 0-16,4-1-32 0,-4 7-6 0,-1-4-2 0,1-2 0 16,4 5-28-16,3-2-5 0,0-4-2 0</inkml:trace>
  <inkml:trace contextRef="#ctx0" brushRef="#br0" timeOffset="128755.12">31591 8589 2348 0,'0'0'49'0,"0"0"11"16,0 0-48-16,0 0-12 0,0 0 0 0,0 0 0 15,-7 0 60-15,-3 3 9 0,3 0 3 0,-4 4 0 16,0 2-20-16,-3 4-4 0,7 2-1 0,-3 1 0 15,-1 3-13-15,4 0-2 0,0 3-1 0,0 0 0 16,0-4-12-16,3 1-3 0,4 0 0 0,0 3 0 16,0-3-3-16,4 0-1 0,-1-1 0 0,4 1 0 15,0-3-12-15,1-4-16 0,2 4 3 0</inkml:trace>
  <inkml:trace contextRef="#ctx0" brushRef="#br0" timeOffset="129230.91">31408 8765 2709 0,'0'0'114'16,"7"0"-91"-1,3 0 59-15,5-3 12 0,-1 3 2 0,0 0 1 16,3 0-61-16,1 0-13 0,3 0-3 0,0 3 0 16,-3-3-20-16,3 0 0 0,0 0 0 0,-3 0 0 0,0 0-18 0,-1 6-2 0,4-6 0 0,-10 0 0 15,3 3 8-15,-7-3 2 16,-7 0 0-16,7 10 0 0,-3-1 10 0,-1-3 0 0,4 1 0 0,-7 2-8 15,4 0 8-15,-1-2 0 0,1 2 0 0,-4-3 0 16,3 4 0-16,-3-10 0 0,0 0 0 0,0 0 0 16,0 0-12-16,0 0 2 0,0 0 1 0,0 0 0 15,0 0 9 1,0 0 0-16,0-7 0 0,4 1-8 0,0 0 8 0,-1-7 0 0,4 1 8 0,4-1-8 16,-4-2 14-16,0 2-2 0,3-3 0 0,1-2 0 15,0 2 15-15,-4 3 2 0,-4-2 1 0,4 2 0 16,4 7 15-16,-8 0 3 0,-3-4 1 0,0 10 0 15,0 0-21-15,0 0-5 0,0 0-1 0,11 10 0 0,-4-10-22 16,4 12 8-16,-1 4-8 0,4-1 0 16,7 4 0-16,-6 0 0 0,-1 3 0 0,-4 0 0 0,8 3 0 0,-1 0 8 15,1-3-8-15,3 3 0 0,0-6 0 16,-3 6 0-16,3-3 0 0,0-6 8 0,-3-1-8 16,-4-2 0-16,0-7 8 0,-3 0-8 0,-11-6 21 0,0 0 0 15,3-9 0-15,-3-3 0 0,-3-4 27 0,-4-3 6 16,-4-3 1-16,-3-6 0 0,0 0-29 0,0-4-6 15,-4 1 0-15,1-4-1 0,-1-5-19 0,0 2 8 16,1 4-8-16,6-7 0 16,4 3-80-16,0-3-22 0,0-3-5 0</inkml:trace>
  <inkml:trace contextRef="#ctx0" brushRef="#br0" timeOffset="129845.97">24356 8991 3112 0,'-7'-13'131'0,"3"0"-105"16,1 7 56-16,-4 0 11 0,7 6 3 0,-7 3 0 16,-4 6-48-16,-3 4-10 0,0 3-2 0,0 6 0 15,-4 6-22-15,-3 0-5 0,3 7-1 0,-3-1 0 16,0 4-8-16,0 6 0 0,0-1 0 0,3 1 0 15,0-3-33-15,4-3-9 0,-3-1-2 0,2 1 0 32,-2 0-132-32,-1-4-28 0</inkml:trace>
  <inkml:trace contextRef="#ctx0" brushRef="#br0" timeOffset="130446.81">23770 8376 2477 0,'0'0'104'16,"0"0"-83"-1,0 0 85-15,-3-6 17 0,-1-1 3 0,1 1 1 16,-1-6-10-16,-3-4-1 0,3 0-1 0,-3-3 0 16,0-3-43-16,0 1-9 0,0-8-2 0,0 1 0 15,0-10-41-15,0 1-8 0,0 2-1 0,4-5-1 16,-1-4 0-16,4 0 0 0,0 0 0 0,0 0 0 15,4-3-10-15,-1 0 0 0,1-3 0 0,3 6 0 16,-4 0 0-16,4 6-17 0,4 7 4 0,-4 3 1 16,0 6 12-16,3 6-9 0,-2 7 9 0,2-1-8 15,1 10 8-15,3 7-8 0,-4 2 8 0,5 4-8 16,-1 8 0-16,0 1 0 0,0 7 0 0,3-4 0 16,1 12 8-16,3-2 0 0,0 2 0 0,1-2 0 15,-1 9 0-15,0-3 0 0,4-1 0 0,-4 1-8 0,-4 0 8 0,1-7 0 16,-7 10 0-16,-1-6 0 15,-3-4-131-15,-7 1-30 0,0-1-7 0</inkml:trace>
  <inkml:trace contextRef="#ctx0" brushRef="#br0" timeOffset="130582.72">23763 8031 3141 0,'-10'-28'65'0,"6"3"16"0,0 3-65 0,4 3-16 0,4 3 0 0,0 4 0 15,3-1 55-15,7 4 7 0,0-1 2 0,3 1 0 16,5 6-52-16,-1-3-12 0,7-4 0 0,0 10 0 15,0-3 0-15,4-3-10 0,0 6 2 0</inkml:trace>
  <inkml:trace contextRef="#ctx0" brushRef="#br0" timeOffset="131279.85">24627 8028 2245 0,'-3'-16'95'16,"-4"7"-76"-1,3-1 125-15,1-5 26 0,-4-1 5 0,3 0 1 16,4-2-83-16,0 5-16 0,4-6-3 0,-1 7-1 16,1-4-49-16,-1 3-11 0,1-2-1 0,3 2-1 15,0 1-11-15,0-4 0 0,0 0 0 0,0 1 0 16,0-1 0-16,0-3 0 0,0 3 0 0,0-5 0 16,0 2 0-16,-3-3 0 0,3-6 0 0,-3-1 0 15,-1 11 0-15,4-8 0 0,-3 1 0 0,-1 3 0 16,1 4 0-16,-1 2 0 0,1 7 0 0,3-1 0 15,-4 4 0-15,1 3 0 0,3 3 0 0,-4 3 0 16,4 3-9-16,4 4 9 0,-4-1-12 0,4 10 12 0,-4-4 0 0,3 7 0 0,1 3 0 0,0 4 0 16,-1-4 0-16,4 3 0 0,-3 3 0 0,3 1 0 15,0-1 0-15,0-3 0 0,0 4 0 0,0-1 0 16,-3-3-10-16,0 0 10 0,-1 1-8 0</inkml:trace>
  <inkml:trace contextRef="#ctx0" brushRef="#br0" timeOffset="131797.75">24610 7783 2899 0,'7'-15'122'0,"7"-1"-98"16,4 7 26-16,-1-1 5 0,4-2 1 0,4-1 0 16,3 4-45-16,1-1-11 0,2-2 0 0,1 5 0 15,-4-2-100-15,4 3-23 0,0 3-4 0,-4-4-1 16,-7-2-188-16,0 0-39 0,0-1-7 0,-3 1-2 15,-7 6 146-15,-4-4 29 0,0 1 5 0,0 3 2 16,-4 0 376-16,-3 3 75 0,0 0 15 0,0 0 4 16,0 0-98-16,0 12-19 0,0-2-4 0,0 9-1 15,0-10-59 1,4 10-12-16,-4-4-3 0,0-2 0 0,3 6-54 0,-3 0-11 0,4-1-3 0,0 1 0 16,-4 0-12-16,3-3-4 0,1-1 0 0,-4-2 0 15,3 0 20-15,-3-1 3 0,0-9 1 0,0 7 0 16,0-10-52-16,0 0-9 0,0 0-3 0,-3-10 0 15,-1 4 16-15,1-7 4 0,-5-5 0 0,5-1 0 0,-1-6 0 0,1 0 0 16,-1-4 0-16,1-2 0 16,-1 3 12-16,1-10 0 0,-4 10 0 0,3-3 0 0,1 5 16 15,3 5 7-15,0 2 1 0,0 6 0 0,0 4 64 0,3-1 12 0,1 7 4 0,3 0 0 16,0 3-83-16,3 6-21 0,5-2 0 0,-1 5 0 16,3 7 9-16,1-4-9 0,3 13 0 0,0-3 9 15,-3-3-9-15,0 0 0 0,3 3 0 0,-4-3 0 16,1-1 0-16,0-2 0 0,-4 0 0 0,0-4 0 15,-4-2 8-15,1-4 0 0,-4 0 0 0,0-3 0 16,-7-3 38-16,0 0 7 0,0 0 2 0,0 0 0 16,-3-9 5-16,-1-4 0 0,-3 1 1 0,0-7 0 15,0 0-29-15,0-6-7 0,0 6-1 0,-4-6 0 16,4 0-24 0,0 0 0-16,-4 0 0 0,4 0 0 0,0 0 0 0,4 0-17 0,-1 0 2 0,1 0 1 15,3 6-141-15,0 0-28 0,3 3-5 0</inkml:trace>
  <inkml:trace contextRef="#ctx0" brushRef="#br0" timeOffset="131977.79">25456 7266 2899 0,'15'-9'122'15,"2"2"-98"1,4-2-1-16,4-1-1 0,7-2 0 0,3 3 0 15,0-1 19-15,1 4 4 0,6-4 1 0,-3 4 0 0,0 0-37 0,-1 6-9 0,-2-3 0 16,-1 3 0 0,-7-3-136-16,-3 3-28 0</inkml:trace>
  <inkml:trace contextRef="#ctx0" brushRef="#br0" timeOffset="132141.99">25552 7363 2462 0,'-4'13'52'0,"4"-4"10"0,0 1-50 0,0 2-12 0,4 1 0 0,-1 5 0 16,4-2 95-16,0 3 16 0,4 0 3 0,3 0 1 16,-3 2-47-16,3 1-10 0,0-3-2 0,3 3 0 15,-6 0-44-15,0-3-12 0,-4 0 0 0,0 3 0 16,0-3-145-16,-7-4-31 0,0 4-7 0</inkml:trace>
  <inkml:trace contextRef="#ctx0" brushRef="#br0" timeOffset="132321.51">26003 7197 2944 0,'0'3'61'0,"0"7"15"16,0 2-61-16,0 4-15 0,0 3 0 0,4 3 0 15,-1 3 0-15,1 3 9 0,3 3-9 0,0 1 8 16,-4 2 0-16,1 1 0 0,3 2 0 0,-3 4 0 15,-1-7-47-15,1-2-9 0,-1-4-3 0</inkml:trace>
  <inkml:trace contextRef="#ctx0" brushRef="#br0" timeOffset="132630.03">26617 7106 2224 0,'4'-9'63'0,"3"-4"14"15,-4 4-61-15,1 2-16 0,-4-2 0 0,0 6 0 16,0 3 63-16,-7-3 9 0,-4 3 3 0,1 0 0 16,-5 9-55-16,-2 1-10 0,-1 2-2 0,0 1-8 15,-3 5 0-15,4 4 0 0,-4 0 0 0,3 0 0 16,0 0 0-16,4 6 16 0,4-2-3 0,-1 2-1 15,7-3 15-15,-3 3 2 0,7-3 1 0,4 3 0 16,3-3-9-16,0-3-1 0,4 4-1 0,3-8 0 16,-4 7 36-16,4-6 7 0,1-3 2 0,2 0 0 15,1-4-45-15,-1 1-9 0,1-7-2 0</inkml:trace>
  <inkml:trace contextRef="#ctx0" brushRef="#br0" timeOffset="132838.85">26582 7423 2390 0,'7'-13'50'0,"-7"13"10"16,3-6-48-16,4 0-12 0,4 3 0 0,0-1 0 0,-1 1 29 16,1 3 3-16,6 0 1 0,-2-3 0 0,-1 3-25 0,0-3-8 0,0-3 0 0,-4 6 0 15,-2 0 8-15,-1 0-8 0,-7 0 0 16,0 0 0-16,0 0 12 0,3 6-12 0,1 0 12 0,-8 4-12 16,1 2 58-16,-4 4 5 0,-4 0 1 0,4 2 0 15,0 1-52-15,-4 3-12 0,4 0 0 0,0 0 0 16,4 0 20-16,-1-3 2 0,4 0 0 0,0-7 0 31,7 4-162-31,-3-7-32 0</inkml:trace>
  <inkml:trace contextRef="#ctx0" brushRef="#br0" timeOffset="133072.95">27361 6996 2245 0,'-21'3'47'0,"4"1"10"0,-5-1-45 0,1 0-12 0,0 0 0 0,0 6 0 16,0 1 16-16,-4 2 0 0,4 1 1 0,-7 6 0 15,7 3-17-15,-1-4 0 0,1 11 0 0,4-1 0 16,-1 3 55-16,4 4 7 0,3-4 2 0,1 4 0 16,10-4 0-16,0 0 0 0,7 1 0 0,0-1 0 15,7-6-20-15,-4 0-4 0,5-3-1 0,2 0 0 16,4-6-11-16,-3-4-3 0,3-5 0 0,0-1 0 15,1-3-122-15,-1-3-25 0,0-6-5 0</inkml:trace>
  <inkml:trace contextRef="#ctx0" brushRef="#br0" timeOffset="133580.35">26966 7404 2757 0,'-7'-19'57'0,"7"19"15"0,0-9-58 0,0 9-14 0,0-3 0 0,7-4 0 15,4 4 52-15,7 3 7 0,3-6 1 0,3 6 1 16,1 0-41-16,3-3-8 0,4-3-1 0,3 2-1 15,1-2-21-15,-1-3-4 0,4-1-1 0,-4-2 0 16,-3 2-23-16,-8 1-5 0,-2 0 0 0,-1 2-1 16,-4 4 36-16,-2 3 9 0,-5 0 0 0,1 6 0 15,-1-2 0-15,-6 5 0 0,3 3 0 0,-4 1 0 16,-3 0 0-16,4-1 0 0,-4 7 0 0,0-3 0 16,0-1 0-16,3 1 0 0,1 0 0 0,-4-1 0 15,4-5 0-15,-4-1 0 0,3-3 0 0,-3-6 0 16,0 0 0-16,0 0 0 0,0 0 0 0,0 0 0 15,0-3 0-15,0-6 0 0,-3-4 0 0,-1 1 0 16,0-4 0-16,-3 0 0 0,4-9 0 0,-1 7 0 16,1-8 0-16,3 1 0 0,0 0 0 0,0 0 0 15,0 0 49-15,0 0 12 0,0 3 3 0,3 0 0 16,-3 0 51-16,0 6 10 0,4 4 3 0,-4 3 0 16,3-1-103-16,1 4-25 0,-4 3 0 0,3 6 0 15,5 3 56-15,-5 7 7 0,8 2 1 0,-1 4 0 16,4 3-52-16,0 3-12 0,8 0 0 0,-1 10 0 15,0-7-24-15,0 0-7 0,4 4-1 0,-1-1-1 16,1-6 53-16,-4-3 10 0,4-3 2 0,-4 0 1 16,-3-10-33-16,-1 0 0 0,-2-5 0 0,-1-4 0 0,0 0 0 15,-4-10 0-15,1 1 0 0,0-7 0 0,-4-3 0 0,-4-3 0 0,4-3 0 0,-3-6 0 16,-1 3 0-16,1-7 0 0,-4-3 0 0,0 1 0 16,0-4 0-16,-4-6 0 0,1 0 0 0,-1-6 0 15,4 6 16 1,-3-3-4-16,3-4-1 0,-4-2 0 15,-3 2-149-15,0-2-30 0,0-4-5 0</inkml:trace>
  <inkml:trace contextRef="#ctx0" brushRef="#br0" timeOffset="138166.16">29482 9201 1580 0,'-50'18'67'15,"1"1"-54"1,10-3-61-16,4 0-13 0,0-1-3 0,6-5 0 0,8-1 159 0,3-9 31 15,11 0 6-15,7 0 2 16,7-3 93-16,8-6 18 0,6-7 4 0,11 3 1 16,13 1-158-16,12-4-31 0,6 0-6 0,18 1-2 0,1-4-28 0,9 3-5 0,5-3-2 15,13-3 0-15,-7 1-10 0,4-8-8 0,3-5 12 0,18-1-12 32,-14 4 0-32,4-4-14 0,3 1 1 0</inkml:trace>
  <inkml:trace contextRef="#ctx0" brushRef="#br0" timeOffset="138698.35">25044 8172 2553 0,'-32'-9'53'0,"4"2"12"0,10-2-52 0,4 9-13 0,3-3 0 0,11-3 0 16,11 3 105-16,7-13 19 0,10 6 3 0,14-2 1 15,15-4-52-15,10-6-9 0,14 0-3 0,25-3 0 16,3-3-51-16,14 0-13 0,19-4 0 0,16-5 0 16,-17 9 37-16,1-4 5 0,2-2 1 0,22-1 0 15,-21 10-29-15,3 0-6 0,3 0 0 0,29 3-8 16,-24 3-72-16,6 4-22 0</inkml:trace>
  <inkml:trace contextRef="#ctx0" brushRef="#br0" timeOffset="-96866.7">1319 16334 1384 0,'22'-6'39'0,"9"-1"9"0,8 4-38 0,3 0-10 0,11 3 0 0,0 0 0 16,21 0 0-16,0-3 0 0,15 3 0 0,6 0-11 16,7 0 11-16,11-3 0 0,4-4 8 0,10-2-8 15,7 0 0-15,3-1 0 0,11 1-10 0,-3-4 10 16,0-2 25-16,3 8 12 0,0-2 3 0,-3 3 0 15,3-1 15-15,-7 1 3 0,-7 6 1 0,3 0 0 16,-6 0-22-16,-8 3-4 0,1 4-1 0,-8-1 0 16,-3 0-18-16,-3 3-4 0,-12 1-1 0,-2-1 0 15,-8 4-9-15,-3-4 0 0,-8 7 0 0,-6-7 0 16,-1 4 0-16,-3-7 12 0,-7 0-12 0,-3 4 12 16,-11-4-12-16,-4 0 0 0,-10 1 0 0,-1-4 0 15,-9 3 0-15,-5-6 0 0,-3 6 0 0,-7-3 0 16,-7-3-12-16,0 0-8 0,-10 7-2 0,-8-4 0 15,-7-3 2-15,-6 0 1 0,-8-3 0 0,-7-4 0 16,-10 7 19-16,-11-9 0 0,-4 6 0 0,-10-3 0 16,-7-4 0-16,-4 1-8 0,-3-1 8 0,-15 1 0 15,1 0-8-15,-7-1 8 0,-4 4 0 0,-7-3 0 0,0-1-10 0,-7 1 10 16,3-1-8-16,-3 4 8 16,0-3 0-16,0 2 0 0,0 1 0 0,0 0 0 0,3 3 0 0,-3 0 0 0,11-4 0 0,3 4 0 15,0 3 0-15,3-3 9 16,15 0 0-16,-4 0 0 0,7 0-1 0,4 3 0 0,7 0 0 0,3-4 0 15,8 4 9-15,6-3 2 0,1 3 0 0,13 0 0 16,1 0-8-16,10 0-2 0,7 3 0 0,4 4 0 16,10-4-1-16,11 3-8 0,3-3 12 0,11-3-4 31,11 10-53-31,14-4-11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7T07:56:38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2067 1848 2912 0,'-39'22'183'16,"22"0"-163"-16,-4 0-20 0,7 3 0 0,-1 6 0 15,5 4 22-15,3-1 1 0,0 7 0 0,3-4 0 16,4 4-6-16,0 0-1 0,4 0 0 0,-1 3 0 15,1-4-6-15,3 1-2 0,0 0 0 0,0 3 0 16,0-7-55-16,0-2-11 0,4-1-2 0</inkml:trace>
  <inkml:trace contextRef="#ctx0" brushRef="#br0" timeOffset="398.28">1947 2127 2989 0,'-17'-94'62'0,"13"66"15"0,-3-7-61 16,4 10-16-16,-1 0 0 0,4 0 0 0,4 6 61 0,3 3 10 0,0 4 1 0,7-4 1 15,3 7-33-15,8-1-8 0,3 1 0 0,1 0-1 16,2 9-31-16,1 0 0 0,7 0 0 0,-7 9 0 16,-1 0 0-16,-2 1 0 0,-1 9 0 0,-7-1 0 15,-3 4 0-15,-8 3-15 0,1 7 5 0,-4-1 1 16,-7-3-3-16,-7 4-1 0,-7 2 0 0,3-6 0 16,-14 10-3-16,-6-10 0 0,-1 4 0 0,-3-4 0 15,6-3 16-15,-9-6 13 0,2 0-2 0,8-4-1 16,0-5-10-16,3-4 12 0,4 3-12 0,7-6 12 15,3-3 0-15,11 0 1 0,0 0 0 0,0 0 0 16,11-3-13-16,3-6 0 0,11 3 0 0,3-4 0 16,0 4 0-16,7 0 0 0,4-1 0 0,4-2 0 15,-8 9 12-15,7-6-1 0,1 3 0 0,-5 3 0 16,-2 3-11-16,-1 3-17 0,-7 3 4 0,-7 1 1 16,-3-1 12-16,-11 7 0 0,-3-7 0 0,-8 4 0 15,-7 9 0-15,-6-7 0 0,-1 7 0 0,-10 0 0 16,-4-6 12-16,0 3 1 0,1 0 1 0,-5-1 0 15,-6-5-1-15,0 0 0 0,-1-1 0 0,-6-2 0 16,10-1-3-16,4 3-1 0,-4-2 0 0,11-10 0 0,7 9-9 16,0-9 0-16,10 0 0 0,4-3 0 15,3-3-169-15,11-4-33 0</inkml:trace>
  <inkml:trace contextRef="#ctx0" brushRef="#br0" timeOffset="681.99">2706 1873 2898 0,'-18'9'60'0,"4"1"15"0,3-1-60 0,-3 7-15 0,-7 3 0 0,7 3 0 16,-4 3 48-16,1 6 6 0,-1-3 2 0,8 4 0 15,-1 5-26-15,0 7-5 0,4-9-1 0,0 9 0 16,4-7-14-16,-4 4-10 0,7-10 12 0,0 7-12 16,7-10 8-16,-7 0-8 0,3 4 0 0,1-10 0 15,3 0 0-15,0-7 0 0,0 1 0 0,0-4 0 16,0-2 28-16,4-1 1 0,-1 1 1 0,1-1 0 15,3-3 1-15,4-2 0 0,3 2 0 0,0-3 0 16,-7-3 4-16,7 3 1 0,0-3 0 0,4 0 0 16,0-3-36-16,-1 0 0 0,-2 3-10 0,6-6 10 15,0 2 0-15,7-2 0 0,-6 3 0 0,2-6 0 16,-2 2-114-16,2-2-15 0,-6 3-3 0</inkml:trace>
  <inkml:trace contextRef="#ctx0" brushRef="#br0" timeOffset="979.23">3309 2042 2624 0,'-11'-9'75'0,"8"3"15"0,-8 2-72 15,1 4-18-15,-1-6 0 0,-3 6 0 16,0 6 52-16,0-2 6 0,0-1 2 0,-4 9 0 16,4 1-29-16,-7 6-6 0,3 9-1 0,-3-3 0 0,3 6-24 0,4 1 0 0,7 5 0 0,0-2 0 15,7-1 31-15,4 1 1 0,3-1 0 0,7 1 0 16,4-4-20-16,6-3-3 0,1 4-1 0,0-7 0 15,3-6 4-15,-3-7 0 0,6-3 0 0,-6 1 0 16,0-10 1-16,-1-6 1 0,1-4 0 0,0-2 0 16,-8-4 13-16,-6-9 2 0,0-3 1 0,-4 6 0 15,0-10-10-15,-7 7-3 0,0-6 0 0,-4-4 0 16,-6 13 13-16,-1-12 2 0,0 0 1 0,-6 5 0 16,-4 4-10-16,3 0-3 0,0 6 0 0,1-3 0 15,3 10-20-15,3-7 0 0,-3 10 0 0,3 5 0 16,4-2 0-16,7 6 0 0,0 0-11 0,0 0 11 15,0 0-160-15,4 10-25 0,3-4-6 16</inkml:trace>
  <inkml:trace contextRef="#ctx0" brushRef="#br0" timeOffset="1265.28">3757 2161 2868 0,'-10'7'60'0,"2"-4"13"15,1 6-58-15,0 1-15 0,0-1 0 0,0 7 0 16,4 3 22-16,-1-7 2 0,1 10 0 0,3-6 0 15,3 2 19-15,4 1 4 0,0 3 1 0,4-6 0 16,3 6-29-16,7-13-6 0,0 4-1 0,0-4 0 0,4-2-1 16,3-1-1-16,4-6 0 0,-4 0 0 0,-3 0 17 0,0-6 3 15,-4 2 1-15,4-5 0 0,-8 3-15 0,-3-13-2 16,-3-3-1-16,-4 3 0 0,0-6 18 0,-10 0 3 0,-1-3 1 0,-3 3 0 16,-4-4-35-16,1 1-14 0,-4 3 1 15,-11 0 0-15,4 0 35 0,-7 3 7 0,-1 9 2 16,5-2 0-16,-8 5-31 0,4 1 8 0,-1 3-8 0,5 3 0 15,-1-1 0-15,4 4 0 0,0 4 0 0,3-1 0 16,4 0 0-16,7 3 0 0,3 0 0 0,1 4 0 16,3-1-100-16,3 1-22 0,8-1-5 0</inkml:trace>
  <inkml:trace contextRef="#ctx0" brushRef="#br0" timeOffset="1981.99">4297 1970 2723 0,'0'0'56'0,"-4"3"15"0,1 7-57 0,-1-1-14 0,1 7 0 0,3-1 0 16,-4 1 43-16,1 0 5 0,3 9 2 0,-4-3 0 15,4 0-24-15,0 3-5 0,0 0-1 0,0-3 0 16,0 6 10-16,0-6 2 0,0 3 0 0,-3-3 0 16,6 0-20-16,-3 3-3 0,0-3-1 0,0-3 0 15,4-10-8-15,-4 1-11 0,3-10 3 0,-3 0 0 16,0 0-36-16,0-10-6 0,0 1-2 0,0-10 0 16,0 0-6-16,4-3-2 0,-4-6 0 0,3-3 0 15,1 3 27-15,-4-10 5 0,3 0 0 0,-3 4 1 16,0 2 66-16,0 4 13 0,0 0 2 0,0 6 1 15,0 0 33-15,0 10 6 0,0-10 2 0,7 12 0 16,0-2-62-16,4 2-12 0,7-2-2 0,3 5-1 16,4 4-19-16,10 3 0 0,-3 3 0 0,6 4 0 0,1 5 0 0,-7 7 0 15,7-6 0-15,-8 12 0 0,5 0 10 0,-15-3 5 16,4 3 1-16,-8 3 0 0,-3 3-16 16,-3 1 0-16,-4-7 0 0,-7 3 0 0,-4 7 0 0,-10-7 0 0,0 3 0 0,-7-3 0 15,-11 1 0-15,1-4 0 0,-12 0 0 0,1 0 0 16,0-10 0-16,-8 14 0 0,4-11 0 0,-3 1 0 15,7 0-78 1,3-6-18-16</inkml:trace>
  <inkml:trace contextRef="#ctx0" brushRef="#br0" timeOffset="2342.12">5659 1735 3112 0,'14'0'131'15,"3"3"-105"1,4-3-26-16,4 0 0 0,0 0 0 0,3 0 0 0,4-3 23 0,0 3-1 0,3-6 0 16,0 3 0-16,0 3 14 0,1 0 4 0,3 0 0 0,-8 0 0 31,1 0-56-31,0 0-12 0,0 0-1 0,-15 0-1 15,4 3-194-15,-3-3-40 0</inkml:trace>
  <inkml:trace contextRef="#ctx0" brushRef="#br0" timeOffset="2492.37">5860 1804 2622 0,'-11'34'110'0,"4"-5"-88"15,0-1-2-15,3 6 0 0,4 1 0 0,0-4 0 16,7 4 15-16,1-1 2 0,2-6 1 0,1 7 0 15,3-7-15-15,3-3-3 0,-2 10-1 0,-5-13 0 16,1 3-118-16,3-3-23 0,-4 0-5 0</inkml:trace>
  <inkml:trace contextRef="#ctx0" brushRef="#br0" timeOffset="2627.78">6068 1920 2989 0,'0'-6'62'0,"0"6"15"16,0 0-61-16,0 0-16 0,0 0 0 0,3 6 0 15,8 0 28-15,-4 7 4 0,4-4 0 0,-1 13 0 16,1-3-32-16,3 0 0 0,7 0 0 0,-7-1 0 16,7 1-20-16,0 0-9 0,4 3-3 0</inkml:trace>
  <inkml:trace contextRef="#ctx0" brushRef="#br0" timeOffset="2799.4">6668 1688 3112 0,'-15'16'131'15,"-6"6"-105"1,4-7-14-16,-5 13-4 0,1 7 0 0,-3-1 0 0,6 10 5 0,-10 0 1 0,7 0 0 0,-4 9 0 16,7-6-6-16,1 7 0 0,6 2-8 0,-7-2 12 15,8-7-12-15,3-4 0 0,0 4 0 0,3-3 0 16,1-3 0-16,3-6 0 0,0-1 0 0</inkml:trace>
  <inkml:trace contextRef="#ctx0" brushRef="#br0" timeOffset="2958.12">6879 1907 2685 0,'0'0'56'0,"-7"7"13"16,0 5-55-16,0 7-14 0,-4 0 0 0,4 6 0 16,-3 0 0-16,3 0 0 0,3 6 0 0,-3 4 0 15,7-1 16-15,-3 1-2 0,3 6-1 0,-4-10 0 16,8 7-13-16,-4-1 0 0,3-2 0 0</inkml:trace>
  <inkml:trace contextRef="#ctx0" brushRef="#br0" timeOffset="3184.29">6830 1980 2868 0,'7'-32'60'0,"3"4"13"0,1 3-58 15,3 3-15-15,0 6 0 0,7-3 0 16,-3 4 28-16,3 5 4 0,0 1 0 0,4 9 0 0,-4 0 0 0,0 0 0 0,1 0 0 0,-1 9 0 15,-4 1-32-15,-3 5 0 0,-3-5 0 0,0 2 0 32,-4 10-20-32,-4-3-9 0,-3-3-3 0,-3 6 0 0,-8 3 52 0,-3 0 9 0,-7 0 3 0,-4-6 0 15,-3 3-32-15,-4 3 0 0,-3-3 0 0,-4-7 0 16,11 4 12-16,-4 0-3 0,0-6-1 0,4-1 0 16,7-2-44-16,10-1-10 0,-6-3-2 0</inkml:trace>
  <inkml:trace contextRef="#ctx0" brushRef="#br0" timeOffset="3532.48">7708 1829 2609 0,'0'0'74'0,"-7"-6"16"16,0 6-72-16,-3 0-18 0,-5 0 0 0,1 6 0 16,-3-6 12-16,-1 9 0 0,-3-9-1 0,-4 10 0 0,4-1 16 0,-4 1 3 0,-3-1 1 0,0 7 0 15,3-1 1 1,0 7 1-16,8-3 0 15,-8 13 0-15,4-7-5 0,3 3-2 0,4 3 0 0,0 7 0 0,4-4 30 0,2 1 7 0,8 2 1 0,0 1 0 16,11-3-52-16,0-1-12 0,10-6 0 0,0 10 0 16,7-7 0-16,0-6 0 0,4-3 0 0,0 6 0 15,0-15 0-15,-1 0 0 0,1-4 0 0</inkml:trace>
  <inkml:trace contextRef="#ctx0" brushRef="#br0" timeOffset="3663.92">7250 2240 3703 0,'-7'-13'105'0,"3"4"23"16,4 6-103-16,4-7-25 0,3 4 0 0,7 6 0 15,10 0 0-15,8-3 0 0,7-3 0 0,10 6 0 16,4 0-92-16,7-10-23 0,11 10-5 0</inkml:trace>
  <inkml:trace contextRef="#ctx0" brushRef="#br0" timeOffset="4149.5">9105 1688 2701 0,'-21'-19'56'0,"-4"0"13"0,1 7-55 0,-5 2-14 0,-6 4 0 0,-4 6 0 16,1 6 23-16,-5 4 1 0,1 2 1 0,-4 7 0 16,11 6 47-16,-4 10 8 0,11-1 3 0,-1 7 0 15,5 12-57-15,6-3-11 0,4 7-3 0,7 2 0 16,7-2 0-16,7-7 0 0,11 0 0 0,10-3 0 16,7-6 8-16,15-7 0 0,6-2 1 0,4-4 0 15,-4-9 35-15,1-7 6 0,-1-5 2 0,1-7 0 16,-8-7-52-16,1-5-12 0,-8-10 0 0,-3-3 0 15,-8 3 52-15,-6-13 7 0,-7-2 1 0,-8-4 1 16,-6-3-46-16,-8 0-15 0,-3-12 8 0,-7 6-8 16,-7-7 0-16,0 10 0 0,-7-6 0 0,-8 0 0 15,5 6 0-15,-1-4 0 0,-3 11 0 0</inkml:trace>
  <inkml:trace contextRef="#ctx0" brushRef="#br0" timeOffset="5032.87">1715 5516 2422 0,'-11'44'68'0,"0"10"16"16,1 2-67-16,3 19-17 0,-4 4 0 0,-3 12 0 15,7 15 0-15,-4 10-17 0,1 13 3 0,6 2 1 16,-3 11 13-16,0 2 0 0,0 6-10 0,4 7 10 15,-4 6 0-15,-1 6 0 0,5 7 0 0,-4 6 0 16,-4 6 8-16,4 10-8 0,-3 5 12 0,-1 4-4 16,0 3 12-16,1 0 1 0,-4 7 1 0,7 2 0 15,-4 4 18-15,1 9 3 0,-5 0 1 0,1 6 0 16,4 1-20-16,3 2-4 0,-4 4-1 0,1-4 0 0,-1 10 8 16,-3 0 1-16,3-4 1 0,-3 4 0 0,0 0 27 0,-4 3 6 0,1-3 1 15,-1 0 0-15,-3 0-34 0,0-4-6 0,0 1-2 16,-1-13 0-16,5-3 11 0,6-3 1 0,-3-6 1 0,0-10 0 15,3 0-10-15,-3-6-3 0,4-9 0 0,-1 5 0 32,1-11-21-32,-1-4 0 0,0 0 0 0,4-16 0 15,0-5-149-15,0-14-35 0</inkml:trace>
  <inkml:trace contextRef="#ctx0" brushRef="#br0" timeOffset="6020.7">1411 5363 3165 0,'35'-19'133'0,"11"0"-106"31,14-3-89-31,4 3-18 0,6 7-3 0,18-4-1 0,1-3 49 0,13-6 10 0,4 0 1 0,10 3 1 16,11-3 23-16,11 9-9 0,3-2 9 0,7 2 0 15,11 0 19-15,0 4 10 0,6-7 3 0,15 10 0 16,0-10-32-16,11 9-12 0,-1-5 1 0,11-1 0 16,4-6 11-16,10 3 0 0,4-6 0 0,7 3 0 15,-1 0 0-15,5-3 12 0,3 3-4 0,3-3 0 16,0 6 5-16,4 0 2 0,0 7 0 0,0 3 0 15,0-1-15-15,-11 4 11 0,7 0-11 0,-6 6 10 16,-4 0-10-16,-4 3 8 0,-3 3-8 0,-4 3 8 16,-4-2-8-16,1 5 0 0,-4-6 0 0,-10 4 8 15,-4 6-8-15,-11-7 0 0,1 0 0 0,-15 4 0 16,-7-4 0-16,-6 1 0 0,-8-1 0 0,-11 4 0 16,-13-4 0-16,-11 4 0 0,-8-4 0 0,-9 4 0 0,-8-4 0 15,-10 3 0-15,-4-2 0 0,-11 2 12 0,-6 1-12 0,-12-4 0 16,-6 4 0-16,-7-4 0 0,-4 1 0 0,-7-1 8 0,-7 4 0 15,1-7 0-15,-5-3 2 16,-3 7 0-16,0-1 0 0,-3 0 0 16,-1 1 10-16,1-1 1 0,-4 1 1 0,0 2 0 0,-4 7-11 0,1 0-3 0,-1 0 0 0,-3 9 0 15,0 0-8-15,0 6-14 0,-3 1 3 0,2 3 1 16,-2 9 10-16,-4 3 0 0,3 3 0 0,1 10-8 16,-5 3 8-16,5 3 0 0,-1 9-9 0,1 7 9 15,-1 9 0-15,1 6 0 0,-1 0-9 0,4 13 9 16,0 13 0-16,-4-4 0 0,8 3 0 0,-1 7 0 15,1 3 0-15,3 6 0 0,0 3 0 0,0 7 0 16,3 6 0-16,1-4 0 0,-4 10 0 0,3 3 0 16,4 7 0-16,0 12 0 0,-3 3 0 0,3 6 9 15,-3 7-9-15,-4 0 0 0,0 6 0 0,-4 9 0 16,0 10 24-16,-6 3 0 0,-4 6 0 0,0 3 0 0,-4 7-11 0,4-1-2 16,-4 4-1-16,1 3 0 0,-5 3 18 0,1 0 4 15,4 0 1-15,-1-3 0 0,4-4-18 0,0-5-4 16,7-1-1-16,-4-9 0 15,8 6 4-15,-4-9 1 0,3 3 0 0,4-9 0 16,4-4-6-16,-1-5-1 0,4-7 0 0,4-4 0 16,-1-11-8-16,4-4-14 0,1-9 3 0,2 2 1 15,-3-8-152-15,-3-7-30 0,-4-12-7 0</inkml:trace>
  <inkml:trace contextRef="#ctx0" brushRef="#br0" timeOffset="6567.41">1457 17268 3347 0,'14'-69'70'0,"0"50"15"15,11 1-68-15,3 5-17 0,7 4 0 0,15 2 0 16,6 1-72-16,11 3-17 0,14 0-4 0,15 0-1 16,6 0 75-16,14-1 19 0,8 1 0 0,10 0 0 0,11 0-10 0,3 3 2 15,14 0 0-15,7 0 0 16,4 0 8-16,7 0 0 0,4-6 0 0,10 3 0 0,10-4 0 0,8 1 0 16,3 3 0-16,7-3 0 15,8 3 0-15,2-1 0 0,12 1 0 0,3-3 0 16,10 3 30-16,8-3 8 0,7-4 2 0,-4 10 0 15,3-3 2-15,1-3 1 0,3 6 0 0,0 0 0 0,0 0-15 0,1 0-4 0,2 0 0 0,-6 0 0 16,-4 6-12-16,-3-3-2 0,-4-3-1 0,-7 6 0 16,0-2-9-16,-14-4 8 0,-8 6-8 0,-6-6 8 15,-18 3-8-15,-7-3 10 0,-7 0-10 0,-14 6 10 16,-7-3-10-16,-18 1 0 0,-13 5 0 0,-44-6 0 31,1 0-176-31,-4 0-38 0</inkml:trace>
  <inkml:trace contextRef="#ctx0" brushRef="#br0" timeOffset="7783.58">7542 12399 2676 0,'-14'-28'76'0,"-7"-1"16"16,3 1-73-16,4-3-19 0,-7 3 0 0,4-1 0 16,-1-2-22-16,4-4-8 0,-11-5-2 0,7 5 0 0,-3-6 57 0,-3 1 11 0,2-1 3 0,-6 0 0 15,0-3-27-15,0 4-4 0,-4-1-8 0,4-3 11 16,-15 3-11-16,1-3 10 0,-4 3-10 0,0 1 10 16,-3 2 2-16,0 0 1 0,-4 1 0 0,3 5 0 15,-6 4 15-15,-1 0 2 0,5 0 1 0,-8 9 0 16,0 0-3-16,0 7-1 0,-4-1 0 0,1 4 0 15,3 2-15-15,0 4-2 16,0 0-1-16,0 0 0 0,-4 9-9 0,1-3 0 0,3 4 0 0,-4 2 0 16,1 4 0-16,3 2 0 0,0 1 0 0,-4 9 0 15,1 3 0-15,-4 1-9 0,3 2 9 0,-3 0 0 16,4 10-8-16,-4 0 8 0,7-7 0 0,-4 13 0 16,4-6 0-16,0 6 0 0,7 3 0 0,0 0 0 0,8 4 9 15,-5 2-1-15,4 1 0 0,1 2 0 0,2 1-8 0,-3-1 0 16,4 7 0-16,3-3 8 0,4 6-8 0,7-3 0 15,-8-4 0-15,12 7 0 16,-1-3 0-16,4 6 0 0,7-3 8 0,0 3-8 0,-4 1 0 0,7-4 0 16,4 0 0-16,4-1 8 0,3 1-8 0,0-3 12 15,3 10-12-15,1-7 12 16,6 0-12-16,8-4 0 0,-4 7 0 0,4 1 0 16,3-1 0-16,11 0 0 0,0 3 0 0,6-3 0 15,-2 3 0-15,6-2 10 0,4-1-10 0,3-3 10 16,4-3 2-16,0 6 1 0,3-10 0 0,1 4 0 15,6-6-13-15,4 6 0 0,0-7 8 0,4 4-8 16,10-10 15-16,-7 0 0 0,11-2 0 0,3-4 0 0,-3-3-1 16,3-10 0-16,4-3 0 0,-1 1 0 0,1-10-14 0,3-7 0 15,1-2 8-15,6-4-8 0,-3-9 0 16,3-3 0-16,7-6 0 0,-3-7 0 0,0-3 8 0,3-6-8 16,-10-3 11-16,3-6-11 0,-6-7 16 0,-5 0-4 0,1-6-1 0,-7-3 0 15,-8-7-1-15,1-5 0 0,-11-4 0 0,0-3 0 16,-3-6 2-16,-8-4 0 0,-3-9 0 0,-7 4 0 15,-11-10 11-15,-10 6 2 0,-4-3 1 0,-10 0 0 16,-8 6-26-16,-3-2 0 0,-10-4 0 0,-12 6 0 16,-2 0 14-16,-8-2-2 0,-7 8-1 0,0-5 0 15,-7-4-106-15,1 0-21 16,-5 0-4-16</inkml:trace>
  <inkml:trace contextRef="#ctx0" brushRef="#br0" timeOffset="8853.56">6138 10053 2750 0,'-10'-18'57'0,"-1"-1"14"16,4 6-57-16,-3 1-14 0,2-1 0 0,5 4 0 16,-4-1 79-16,7 10 13 0,0 0 2 0,-4 13 1 15,1-1-76-15,3 10-19 0,-4 3 0 0,4 10 0 16,-3 6 0-16,3 6 0 0,-4 6 0 0,4 10 0 0,-3-7 0 0,-1 10 0 0,1 3 0 16,-1-19 0-16,1-3 0 0,-1 0 0 0,4 3 0 0,-3-6 0 15,3 0 10-15,0 3-2 16,-4 0 0-16,4 19 0 15,0-9-140-15,-3-7-29 0,-1-6-6 0</inkml:trace>
  <inkml:trace contextRef="#ctx0" brushRef="#br0" timeOffset="9261.4">5722 9238 2746 0,'-18'-41'57'0,"11"32"14"0,7 9-57 0,-10 0-14 0,3 6 0 0,0 4 0 15,3 5 0-15,1 7 0 16,3 0 0-16,-4 7 0 0,1-1 0 0,-1 3 0 0,1 4 0 0,3-1 0 15,-4 4 0-15,4-4 0 0,4 1 0 0,-4-1 0 16,7 4 28-16,-4-4 4 0,1 4 0 0,-4-4 0 31,7-2-161-31,-4-4-32 0</inkml:trace>
  <inkml:trace contextRef="#ctx0" brushRef="#br0" timeOffset="9567.68">5648 9188 2698 0,'-11'-13'76'0,"11"-5"18"16,0 2-75-16,11 7-19 0,-4-1 0 0,4 4 0 16,-1-3 29-16,11 5 3 0,4-2 0 0,7 3 0 15,3 0-32-15,7 3 0 0,4-3 0 0,4 3 0 16,-1-3-20-16,4-1-9 0,-7 1-3 0,3-3 0 16,1 3 13-16,-1 0 3 0,0-4 0 0,-13 1 0 15,2 3 16-15,-9-3-10 0,-1 6 10 0,-14-10-8 16,-3 10 8-16,-1 0 11 0,1-3-3 0,-8-3 0 15,-3 6 36-15,0 0 6 0,0 0 2 0,0 0 0 16,-7 16-23-16,0-4-4 0,-3 7-1 0,3 0 0 16,0 3 7-16,-1 3 1 0,1 6 0 0,-3 1 0 15,3 5-32-15,3 1 0 0,1-1 0 0,3 10 0 16,3-6 12-16,4 3-4 0,0 0-8 0,7 3 12 0,-6 3-12 16,2 0 0-16,4 1 0 0,-3 2 0 15,-1 0-157-15,1-3-35 0</inkml:trace>
  <inkml:trace contextRef="#ctx0" brushRef="#br0" timeOffset="9712.51">5771 9956 3476 0,'-24'-25'72'0,"10"6"17"0,0 7-71 16,6-1-18-16,5 7 0 0,3 0 0 0,11-4 19 0,3 4 0 0,3 0 0 0,15 3 0 15,3-1-19-15,15 1 0 0,6 0 0 0,4-3 0 16,4 6-25-16,3-3 1 0,3 3 0 0</inkml:trace>
  <inkml:trace contextRef="#ctx0" brushRef="#br0" timeOffset="13086.38">6428 9671 2913 0,'0'0'60'0,"0"0"16"0,7 0-61 16,0-3-15-16,7-4 0 0,0 1 0 15,4-3 51-15,3-4 7 0,3 1 2 0,1-7 0 16,0-9-29-16,3 6-6 0,4-6-1 0,3-4 0 0,7 4-15 0,4 3-9 0,4-3 10 0</inkml:trace>
  <inkml:trace contextRef="#ctx0" brushRef="#br0" timeOffset="13352.07">7546 8859 2625 0,'0'0'55'0,"0"0"12"16,0 0-54-16,0 0-13 0,0 0 0 0,0 0 0 16,0 0 9-16,3 9-1 0,1 1 0 0,0-1 0 15,-1 4 3-15,4 2 0 0,0-2 0 0,0 9 0 16,0-3 1-16,-3 6 1 0,-1-3 0 0,1 6 0 16,-1-3-13-16,-3 3 0 0,4 0 0 0,-4-3 0 15,0 4 28-15,0-7 4 0,0 0 0 0,0-4 0 16,0 1-180-16,0-3-35 0</inkml:trace>
  <inkml:trace contextRef="#ctx0" brushRef="#br0" timeOffset="13519.88">7535 9107 3141 0,'0'-41'65'0,"4"28"16"0,-4 1-65 0,3-4-16 0,4 7 0 0,1 2 0 15,-1-2 23-15,7 0 1 0,0-1 0 0,3 1 0 16,5-4-7-16,2 4-1 0,1-1 0 0,7-2 0 15,-1 2 0-15,5 7 0 0,-8-3 0 0,7 3 0 32,-7-3-39-32,4 6-8 0,-11-4-1 0,1 4-1 0,-5-6-146 0,-3 6-29 15,-3-3-5-15</inkml:trace>
  <inkml:trace contextRef="#ctx0" brushRef="#br0" timeOffset="13662.23">8022 8696 2698 0,'-7'6'76'0,"0"3"18"15,4 1-75-15,-5 2-19 0,5 1 0 0,-4 3 0 16,7-4 45-16,-4 7 6 0,4 3 1 0,0 3 0 16,0 6-32-16,4 7-7 0,-1 3-1 0,4 3 0 15,1-4-12-15,-1 1 0 0,0-3 0 0,3-4 0 16,-6-2-143-16,-1-7-31 0</inkml:trace>
  <inkml:trace contextRef="#ctx0" brushRef="#br0" timeOffset="14638.42">8555 9370 3112 0,'0'0'65'0,"0"0"14"15,0 0-63-15,0 0-16 0,0 0 0 0,0-6 0 16,0-4 64-16,3 1 9 0,4-4 3 0,-3-6 0 15,3-2-20-15,4-5-3 0,-1-5-1 0,1-3 0 16,-1 2-52-16,1-5 0 0,3 2 0 0,0-9-12 16,-3 7 12-16,-1-7 0 0,1-3 10 0,0 3-10 15,-4 3-12-15,0 0-9 0,0-3-2 0,-4 13 0 16,4 0 8-16,-3 6 2 0,-1 3 0 0,1 6 0 0,-1 3 13 0,-3 7-12 0,7 0 12 16,-3 6-12-16,3 3 3 0,0 3 1 15,0 4 0-15,4 5 0 0,3 4 8 0,-4 0-8 0,5 6 8 0,2 3-8 16,-3-3 8-16,4 13 0 0,-4-4 0 0,0 4-8 15,-3-3 8-15,-1-1 0 16,1 4 0-16,-4-4 0 16,-4-6-156-16,-3 7-35 0,0-4-7 0</inkml:trace>
  <inkml:trace contextRef="#ctx0" brushRef="#br0" timeOffset="15137.52">8671 9009 2899 0,'0'-6'122'16,"4"3"-98"-1,3-3 0-15,3-1 0 0,5 1 0 16,2 0 0-16,8 0 5 0,0-1 1 0,3-2 0 0,4 3 0 16,-1-4-58-16,5 1-11 0,-5-1-2 0,1 7-1 15,-4-6-59-15,-7 3-12 0,1 2-3 0,-5-2 0 16,-3 3 44-16,-3 3 8 0,-4 0 1 0,-3 3 1 16,3-3 83-16,-7 10 17 0,0-4 3 0,0 6 1 15,-4-2 24-15,1 12 5 0,-4 0 1 0,3 0 0 16,0 0-23-16,1-4-4 0,-1 7-1 0,1-3 0 15,3-3-25-15,-4 3-6 0,4-3-1 0,0 0 0 16,0-10-3-16,0 7-1 0,0-13 0 0,-3 10 0 16,3-10-8-16,0-3 8 0,0 0-8 0,0 0 8 15,0 0 0-15,-7-3 0 0,3-4 0 0,-3-8 0 16,4 5 20-16,-1-2 3 0,1-10 1 0,-1 3 0 16,1 0-32-16,-1-6 0 0,0 3 0 0,1-3 0 0,-1 9 30 0,4-2 0 15,0 2 0-15,-3 3 0 0,3 1 18 0,3 2 3 16,-3-2 1-16,0 9 0 0,4-4-37 0,3 4-7 0,-3 3-8 15,3-6 11-15,3 6-11 0,1 0 0 0,3 0 0 0,-4 9 0 16,8-2 0-16,0 2 0 0,-1 4 0 0,5-1-11 31,-5 7 11-31,1 0 0 0,-1 0-9 0,1 6 9 0,-4-7 0 0,0 1 0 0,-3-3 0 0,-1 0 0 16,1-4 0-16,-7 1 0 0,3-1 0 0,-4-2 0 16,-3-10 0-16,0 0 0 0,0 0 12 0,0 0-4 15,0 0 36-15,0 0 6 0,0 0 2 0,-7-7 0 16,4-2 0-16,-1-4 0 0,1-5 0 0,-1-4 0 15,0 0-42-15,1-10-10 0,3 4 0 0,0-3 0 16,-4 3-34-16,4-4-9 0,0 4-1 0,4-3-1 16,-1 6-82-16,1 0-16 0,3 3-3 0</inkml:trace>
  <inkml:trace contextRef="#ctx0" brushRef="#br0" timeOffset="15300.31">9507 8849 3057 0,'0'0'87'0,"0"0"18"16,4-6-84-16,3-3-21 0,0 2 0 0,4-2 0 15,3 0 30-15,0-7 2 0,7 7 0 0,0-1 0 16,-3 1-2-16,3-1 0 0,4 10 0 0,-8-6 0 16,1 3-74-16,-4-3-14 0,0 3-3 0</inkml:trace>
  <inkml:trace contextRef="#ctx0" brushRef="#br0" timeOffset="15481.33">9589 8793 2491 0,'-8'16'52'0,"1"2"12"0,0 1-51 16,4 3-13-16,-4 0 0 0,3 3 0 0,1 0 82 0,3 0 14 0,0 4 2 0,0-1 1 16,3 0-60-16,1-3-12 0,-1-3-3 0,1 3 0 15,3-6-12-15,-4 6-4 0,1-6 0 0,3 3 0 16,-3-3-85-16,3-4-18 0,-4 1-3 0</inkml:trace>
  <inkml:trace contextRef="#ctx0" brushRef="#br0" timeOffset="15612.77">9850 8802 2938 0,'-18'16'84'0,"4"3"16"16,3 0-80-16,4 3-20 0,0 0 0 0,4 3 0 15,3 3 0-15,3 0 0 0,4 3 0 0,0 1 0 16,0-7-104-16,4 0-26 0</inkml:trace>
  <inkml:trace contextRef="#ctx0" brushRef="#br0" timeOffset="16020.17">10276 8740 2625 0,'-17'-3'55'0,"-1"-1"12"0,-7 8-54 0,4-1-13 0,-3 0 0 0,2 6 0 15,-2 4 28-15,3-4 4 0,-1 7 0 0,1 0 0 16,0-1-32-16,3 1 0 0,4 3 0 0,0-1 0 16,0-2 0-16,4 3 0 0,2 6 0 0,1-3 0 15,0-3 0-15,7 0 0 0,0-4 0 0,0 1 0 16,4 0 32-16,3-4 0 0,0-2 0 0,4-1 0 15,-1 0-16-15,4 1-4 0,0-4 0 0,4 0 0 16,3-2 0-16,0-1 0 0,4-3 0 0,-4-3 0 16,4-1-124-16,-4-2-26 0,0-3-5 0,0-1-1 15,-6 1-35-15,-1-7-7 0,-7 7-2 0,0-1 0 16,-7-2 148-16,0 6 28 0,-7-1 12 0,0 4-8 16,0 0 178-16,0 3 36 0,-4 6 7 0,0-3 2 15,4 1-88-15,-3 5-18 0,-1 0-3 0,4 1-1 16,4-1-65-16,-1 1-12 0,0-1-4 0,4 0 0 15,4 4-24-15,0 0 0 0,3-1 0 0,0 1 0 16,3-4 31-16,1-3 1 0,-4-3 0 0,3 4 0 16,5-4-52-16,-1-6-9 0,3-4-3 0,-3 7 0 15,4-9-102-15,0-4-21 0,-4 1-4 0</inkml:trace>
  <inkml:trace contextRef="#ctx0" brushRef="#br0" timeOffset="16259.32">10770 8699 2863 0,'-14'6'81'0,"0"0"18"0,-4 4-79 0,1-4-20 0,3 4 0 0,-4 2 0 16,0 1 10-16,1-1-2 0,-1 7 0 0,1-3 0 16,-1 2-8-16,0 1 0 0,4 3 0 0,-4-3 0 15,4 3 0-15,4-3 0 0,-4 3 0 0,3-3 0 16,4-1 0-16,-4-2 0 0,4 3 0 0,0-7 0 15,4 7 0-15,3 0 0 0,0-3 0 0,0-1 0 16,3 1 0-16,1-3 8 0,3-4-8 0,0 0 8 16,0-2-155-16,4-4-31 0</inkml:trace>
  <inkml:trace contextRef="#ctx0" brushRef="#br0" timeOffset="16559.9">10361 9063 3288 0,'0'0'93'0,"0"0"21"16,7 0-91-16,4 0-23 0,-1 0 0 0,4 0 0 15,8 0 0-15,2 0 0 0,5-4 0 0,-1 4 0 16,7-6 0-16,0 6 0 0,4-3 0 0,0-3 8 16,0 3-21-16,-4-4-4 0,-3-5-1 0,-1 2 0 15,-2 1-37-15,-8-3-7 0,0-1-2 0,-3 4 0 0,-4-1 52 16,0 1 12-16,-7-1 0 0,0 4 0 0,-3 0 0 15,-4 6 0-15,0 0 0 0,0 0 0 0,0 0 48 0,0 0 13 0,0 0 3 0,-8 6 0 32,5 0-103-32,-4 4-20 0,3-1-4 0,-3 4-1 15,4-1 52-15,3 4 12 0,0-4 0 0,0 1 0 0,0-4 0 0,3 1 0 0,-3-1 0 0,4 4 0 32,-4-7-32-32,0 3-4 0,0 1-1 0,0-4 0 15,0-6-156-15,0 0-31 0,0 0-7 0</inkml:trace>
  <inkml:trace contextRef="#ctx0" brushRef="#br0" timeOffset="16820.79">10943 8896 2880 0,'-7'-34'128'0,"4"21"25"16,3 4-122-16,-4 0-31 0,4-1 0 0,-3 4 0 15,3 6 57-15,0 0 6 0,0 0 1 0,0 0 0 16,0 0-52-16,7 3-12 0,0 3 0 0,0 4 0 16,3 2 0-16,4 1 0 0,1 2 0 0,2 1 0 15,1 3 0-15,-1 6 0 0,5 0 0 0,-5 0 0 16,4 0 0-16,1 0 0 0,-1-6 0 0,0 9 0 15,-3-6 0-15,3 3 0 0,0-3 0 0,-3-3 0 16,-4 0 54-16,0 0 8 0,-4-10 2 0,1 1 0 16,-4-7 0-16,0-3 0 0,-7 0 0 0,4-6 0 15,-1-7-52-15,-3 0-12 0,0-5 0 0,-3-4 0 16,3-7 0-16,-8 1 0 0,5-6 0 0,-4-7 0 16,0 7 0-16,0-7 0 0,0-3 0 0,0-3 0 15,3 0 0-15,1 0 0 0,-1-7 0 0</inkml:trace>
  <inkml:trace contextRef="#ctx0" brushRef="#br0" timeOffset="22789.82">8632 2804 2956 0,'-10'0'124'15,"3"-3"-99"1,7 3-13-16,0 0-2 0,10 0-1 0,5 0 0 16,13 0-9-16,7-6 0 0,11-1 0 0,3 1 0 15,11 3 37-15,4-6 6 0,6 6 1 0,1-4 0 16,-1 4-20-16,5-3-3 0,-1 3-1 0,-4 3 0 15,-6 3-5-15,-4 3-2 0,-4-6 0 0,-7 3 0 16,-10 4-13-16,-3-4 0 0,-8 3 0 0,-7 0 0 16,-7-3-48-16,-3 0-13 0,-11-3-3 0,-7 4 0 15,-11-1 25-15,-7 3 5 0,-7 3 1 0,-10-5 0 16,-4 2 23-16,-10-3 10 0,-4 0-8 0,-4 7 8 16,-3-1 0-16,-7 0 0 0,0 1 0 0,-3 5 8 15,2-2 9-15,1-4 3 0,0 1 0 0,11-1 0 0,10-3 28 16,7 1 5-16,11 2 2 0,7-6 0 15,10-3-11-15,4 3-1 0,14-3-1 0,0 0 0 16,7 4-25-16,10-4-5 0,8 6 0 0,7-6-1 0,10 0 1 0,8 0 0 0,6 0 0 16,1 0 0-16,3 0-4 0,3-6 0 15,1 6 0-15,-1-4 0 0,-7 4-8 0,1 0 0 0,-4 4 0 0,-4-4 0 16,-10 0 0-16,-7 6 0 0,-8-6 0 0,-2 0 0 16,-12 0 0-16,-3 0 0 0,-7 0 0 0,-10 0 0 15,-8-6 0-15,-10 6 0 16,-7-4 0-16,-11 1 0 0,-7 3 18 0,-4 3 2 0,-10 1 0 0,0-4 0 15,-3 6-9-15,3-3-2 0,-7 3 0 0,10-6 0 16,8 0 13-16,6 0 2 0,8 3 1 0,7-3 0 16,6 0-1-16,12 0 0 0,6-3 0 0,11 3 0 15,0 0-24-15,4 0 0 0,6 0 8 0,11 3-8 16,18-3-16-16,7 0-6 0,14 0-1 0</inkml:trace>
  <inkml:trace contextRef="#ctx0" brushRef="#br0" timeOffset="28191.67">2360 15073 2299 0,'-3'-6'65'0,"-1"0"15"0,4 6-64 0,0 0-16 0,0 0 0 0,7 6 0 31,0 3 12-31,4 4-1 0,6-4 0 0,-3 10 0 0,4 0 7 0,3 3 2 0,4 0 0 0,0 0 0 16,10 6 19-1,-10 0 4-15,10 1 1 0,0-1 0 0,0-3-44 0,-3 0 0 0,0-3 0 0,3 0 0 16,-7 3 10-16,-3-6 0 0,3 3 0 0,1-3 0 16,-5-1-10-16,-6-2 8 0,0-3-8 0,-4-1 8 15,0-3-8-15,-4-2 0 0,-6-1 0 0,3-3-11 16,-7-3-123-16,0 0-25 0,0 0-5 0</inkml:trace>
  <inkml:trace contextRef="#ctx0" brushRef="#br0" timeOffset="29063.18">3612 15004 1493 0,'0'0'63'0,"-7"4"-51"16,0-1 34-16,0 0 6 0,0 3 2 0,-3 0 0 15,-4 4-28-15,3 2-6 0,0 1 0 0,-3 6-1 16,-10-1 1-16,2 11 1 0,-2-4 0 0,-5 3 0 15,8 3-13-15,-10 1-8 0,2 2 10 0,-2 1-10 16,6-7 9-16,-10 6-9 0,6-2 8 0,-2-1-8 16,2-3 9-16,-6 1-9 0,0 2 10 0,3-3-10 15,4 0 12-15,-7-3-3 0,3 4-1 0,4-4 0 16,3-3 0-16,4-4-8 0,0 1 12 0,3-3-4 16,4-7 3-16,3 1 0 0,4-1 0 0,0 1 0 15,7-10 1-15,0 0 0 0,0 0 0 0</inkml:trace>
  <inkml:trace contextRef="#ctx0" brushRef="#br0" timeOffset="29402.09">2900 15600 2196 0,'-4'-12'46'0,"4"-1"10"0,-3 0-45 0,3 7-11 0,0 6 0 0,0 0 0 16,0 0 10-16,0 0 0 0,0 0 0 0,0 6 0 15,0 7 1-15,3 0 0 0,1 5 0 0,-1 4 0 16,1 7 26-16,-1 8 6 0,1 4 1 0,-4 6 0 16,0 3-5-16,0 3-1 0,0 7 0 0,0-4 0 15,0 4-14-15,3 0-2 0,1-4-1 0,0 0 0 0,-1-5-6 0,4-1-2 16,0-3 0-16,4-6 0 15,-4-4-1-15,3-5 0 0,-3-7 0 0,4 3 0 0,-4-3 4 0,-3-6 1 16,-1-4 0-16,1-5 0 0,3-1-1 0,-4 1 0 16,-3-10 0-16,0 0 0 0,0 0 12 0,0 0 3 15,0-10 0-15,4 4-860 16,-1-7-172-16</inkml:trace>
  <inkml:trace contextRef="#ctx0" brushRef="#br0" timeOffset="35626.68">2103 15133 1743 0,'0'0'49'0,"0"0"11"15,0 0-48-15,0 0-12 0,0 0 0 0,0 0 0 16,0 0 96-16,0 0 16 0,-7 3 3 0,7-3 1 16,0 0-42-16,0 0-8 0,0 0-2 0,0 0 0 15,0 0 8-15,0 0 0 0,0-6 1 0,3-7 0 16,1 4-21-16,-1-10-4 0,4 6 0 0,0-2-1 15,-3-4-28-15,6 0-6 0,-6-3-1 0,-1 0 0 16,4-3-12-16,0-3 0 0,1 0 0 0,-1 0 0 16,-4-4 9-16,1 7-1 0,-1-3 0 0,1 0 0 15,-1 3-8-15,1 6 0 0,-4 6 0 0,3-2 0 16,-3 8 0-16,4 1-11 0,-1 3 3 0,-3 3 0 16,4 0 8-16,3 3-8 0,-4 3 8 0,5 1-8 15,-1 8 0-15,0-2 0 0,3 6 0 0,1 9 0 16,-1-6 8-16,-3 3-8 0,4-3 8 0,-4 6-8 15,0 3 8-15,0-2 0 0,0-4 0 0,4 3 0 0,-1-6 0 16,-3 9 0-16,4-6 0 0,-4 0 0 16,-3 0-60-16,-1 1-9 0,1-1-3 0</inkml:trace>
  <inkml:trace contextRef="#ctx0" brushRef="#br0" timeOffset="35761.08">2155 15048 2944 0,'-14'-47'61'0,"11"28"15"0,-1 7-61 0,4 2-15 16,4-5 0-16,3 9 0 0,3-1 0 0,12-2 9 0,-1 3-9 0,4 6 8 16,10-4-8-16,0 4 0 0,0 4 0 0</inkml:trace>
  <inkml:trace contextRef="#ctx0" brushRef="#br0" timeOffset="36382.93">3500 15199 2446 0,'0'0'51'0,"0"0"12"0,0 0-51 0,0 0-12 0,0 0 0 0,-4-3 0 15,4 3 66-15,-3-7 10 0,3 7 3 0,0 0 0 16,0-6-38-16,0 0-7 0,0 6-2 0,-4-10 0 15,4 1-16-15,0-4-3 0,4 1-1 0,-4-4 0 16,3 7 0-16,1-10 0 0,3 3 0 0,0-2 0 16,0-1-3-16,0-3-1 0,0 0 0 0,0 3 0 15,-4-3-8-15,8 3 0 0,-4-3 0 0,4 3 0 16,-4 4 0-16,0 2 0 0,3-2 0 0,-3 5 0 16,-3 1 0-16,3-1-11 0,0 4 3 0,-3 0 0 15,-1 3 8-15,8 0 0 0,-4 6 0 0,-4 0 0 16,4 3 0-16,0 0-8 0,0 10 8 0,0-3-8 15,4 2 8-15,0-2 0 0,3-1 0 0,-4 7 0 16,4 0 0-16,-3 0 0 0,7 6 0 0,-4-3 0 16,-7 3-12-16,0 0 0 0,0-3 0 0</inkml:trace>
  <inkml:trace contextRef="#ctx0" brushRef="#br0" timeOffset="36510.4">3535 15127 2989 0,'-4'-19'62'0,"1"0"15"0,3 10-61 16,3-4-16-16,4 7 0 0,4 0 0 0,10 2 0 0,7 1 0 0,8 0 0 0</inkml:trace>
  <inkml:trace contextRef="#ctx0" brushRef="#br0" timeOffset="37413.99">8625 15327 2579 0,'0'-9'73'0,"4"6"16"15,-1 0-71-15,1 6-18 0,3 3 0 0,4 0 0 16,6-3-22-16,1 13-8 0,3-6-2 0,7 2 0 16,1 7 52-16,2-3 9 0,8 2 3 0,-4 1 0 15,1 0-32-15,-5 3 0 0,5-3 0 0,-8 3 0 16,4-3-71-16,-4 2-20 0,4 1-4 0</inkml:trace>
  <inkml:trace contextRef="#ctx0" brushRef="#br0" timeOffset="37741.72">9864 15252 2139 0,'-18'0'90'0,"0"9"-72"16,-3-2 11-16,-3 5 3 0,-1 1 0 0,-3 3 0 16,-1 2 0-16,-2 1 0 0,-1 3 0 0,-3 0 0 15,-4 6-16-15,4 0-4 0,-1 1 0 0,-3-1 0 16,1 0-3-16,2-3-1 0,1 0 0 0,-4-6 0 15,8 9-8-15,-1-3 0 0,0 1 0 0,7-5-11 16,4-2-129-16,4-3-25 0</inkml:trace>
  <inkml:trace contextRef="#ctx0" brushRef="#br0" timeOffset="38007.46">9200 15669 2625 0,'0'0'55'0,"0"0"12"15,0 0-54-15,-7 10-13 0,0 2 0 0,4 4 0 16,-4 3 54-16,3 6 8 0,1 6 2 0,3 0 0 16,-4 7-32-16,4 0-7 0,-3 5-1 0,6 1 0 0,-3 0-12 0,4 0-4 0,-1 3 0 0,4 0 0 15,-3-3 20-15,3-3 3 0,0 0 1 0,-4-1 0 16,5-2-32-16,-5-10 0 0,-3 4 0 0,0-4 0 15,0-6 12-15,-3-3-3 0,-1-4-1 0,-3 1 0 16,0-4-8-16,0 1 0 0,-4 0 0 0</inkml:trace>
  <inkml:trace contextRef="#ctx0" brushRef="#br0" timeOffset="38576.89">8266 14807 2385 0,'0'0'68'0,"0"0"14"16,0 0-66-16,0 0-16 0,0 6 0 0,0 7 0 15,0-1 10-15,0 7-2 0,0 3 0 0,0 3 0 16,0 0 4-16,3 6 0 0,-3-2 0 0,0 2 0 16,4-3-12-16,-4 0 0 0,7 4 0 0,-7-4 0 15,0-3-10-15,0 0-1 0,0-6 0 0</inkml:trace>
  <inkml:trace contextRef="#ctx0" brushRef="#br0" timeOffset="38959.4">8315 14819 2298 0,'11'-40'48'0,"-8"27"11"16,8 7-47-16,-4 0-12 0,3 2 0 0,1 1 0 15,7 3 0-15,-1 0-14 0,1 3 3 0,3 4 1 16,-3-1 10-16,3 3 0 0,-4 4 0 0,1-1-8 0,-4 4 8 0,-3 0 0 0,-1-7 0 0,-6 10-8 15,3-3-7-15,-7 2-1 0,-4 1 0 0,1 3 0 16,-4-9 4-16,0 6 0 0,-4-4 0 0,1-5 0 16,-5 2 12-16,-2-5 0 0,-1-1 0 0,1 0 0 15,-1-3 0-15,0-3 0 0,1 3 0 0,3-3 0 16,-1 0 10-16,8 0 5 0,0-3 1 0,7 3 0 16,0 0 0-16,0 0 0 0,7 3 0 0,7 0 0 15,4 4-16-15,0 2 0 0,6 1 0 0,1 2 0 16,3-3 8-16,1 4-8 0,2-4 11 0,-2 7-11 15,2-3 0-15,-2 2 0 0,2 1 0 0,-6 0 0 16,-4-4 0-16,-7 1 0 0,-3-1 0 0,-8-2-12 16,-3-10 35-16,-7 9 7 0,0 1 2 0,-7-7 0 15,-3 3 35-15,-5-3 7 0,-2 3 2 0,-1 1 0 16,-3-4-10-16,0 3-2 0,-4-3 0 0,4 3 0 16,-4-2-41-16,4-1-9 0,-1 0-2 0,1-3 0 15,3 3-12-15,8 0 0 0,-4 0 0 0,10-3 0 16,4 3-154-16,7-3-34 0</inkml:trace>
  <inkml:trace contextRef="#ctx0" brushRef="#br0" timeOffset="39258.6">9984 14870 2169 0,'-11'21'92'0,"0"5"-74"16,4-1 5-16,0-3 1 0,0 6 0 0,4 3 0 15,3-3 12-15,-4 1 4 0,4-1 0 0,0 3 0 16,4-3-32-16,-4 4-8 0,0-7 0 0,0 3 0 16,0-6-184-16,-4-3-39 0</inkml:trace>
  <inkml:trace contextRef="#ctx0" brushRef="#br0" timeOffset="39657.93">9864 14917 2624 0,'3'-29'75'0,"1"-2"15"15,3 12-72-15,0 0-18 0,3 4 0 0,1-1 0 16,3 3 45-16,0 4 6 0,4 0 1 0,3 2 0 16,0 1-42-16,4 3-10 0,3 3 0 0,0 0 0 15,4 3 0-15,-4 3 0 0,1 1 0 0,-5 5 0 16,1 1 0-16,-7 6 0 0,-1-4 0 0,-6-2 0 16,-4 6 0-16,-4-4 0 0,-6 1 0 0,-1-4 0 15,-6 4 0-15,-4-3 0 0,-8-1 0 0,5 1 0 16,-4 2 0-16,-1-2 0 0,1-4 0 0,-3 1 0 0,2 2 0 0,5-2 0 0,-1-4 0 15,4-3 0-15,3 3 8 0,1-6 0 0,10 0 0 0,0 0 0 16,0 0-8-16,0 0 8 0,0 0-8 0,0 0 8 16,0 0 0-16,0 0 0 0,7 7 0 0,4-1 0 15,3 0-8-15,3 4-11 0,4 2 3 0,4 4 0 16,0-4 8-16,3 7 0 0,0 3 0 0,-3 0-8 16,-4-3 8-16,0 0 0 0,-7-4 0 0,-3 4 0 15,-4-3 0-15,-3 0 0 0,-8-7 0 0,1 0 0 16,-8 4 46-16,0-4 5 0,-6-2 1 0,-4 2 0 15,-1-3 16-15,-2-3 3 0,-5 7 1 0,1-10 0 16,4 6-39-16,-5-6-7 0,5-6-2 0,-1 6 0 16,0-3-24-16,1-4 0 0,-1 7 0 0,0-3 0 15,0-3-100-15,1 3-26 0</inkml:trace>
  <inkml:trace contextRef="#ctx0" brushRef="#br0" timeOffset="54947.85">20094 11725 2234 0,'7'-22'47'0,"0"-3"9"0,-3 3-44 0,-1 0-12 0,1 3 0 0,-1 0 0 15,-3-3-12-15,4 3-4 0,0 1 0 0,-1-1-1 16,-3-6 31-16,0 6 6 0,4-3 2 0,-4 0 0 15,-4 0 6-15,1-3 2 0,-1 0 0 0,-3 0 0 16,-4 0-16-16,-6-4-3 0,-1 1-1 0,0 0 0 16,-6 6-10-16,-8-9 10 0,0-4-10 0,-10 4 10 15,0 3 1-15,-8-1 0 0,-3-2 0 0,-3 6 0 16,-1-3 16-16,-3 9 3 0,-3-6 1 0,-1 3 0 16,-3 6-3-16,-3 1 0 0,3 5 0 0,0 1 0 15,0-1 0-15,3 7-1 0,-3-3 0 0,-3 6 0 16,6 6-9-16,-3-3-2 0,4 7 0 0,-4 5 0 15,-4-2-16-15,4 6 0 0,-4 3 0 0,1 0 0 16,-1 3 0-16,4 9 0 0,4-2 0 0,-1 2 0 0,-3 1 0 16,4 2 12-16,-1 1-3 0,8 3 0 0,-1 6 4 0,8 0 1 15,7 0 0-15,3 0 0 16,7 3-14-16,0 0 0 0,4 3 8 0,7 1-8 16,0 5 8-16,3-2-8 0,4-1 11 0,3 7-11 15,8 0 8-15,-1 2-8 0,8 4 0 0,-1 0 0 16,8 0 12-16,0-3-4 0,3 9 0 0,3-6-8 0,1 0 12 0,7 3-12 15,3-6 12-15,7 3-12 0,4-3 26 0,10 3-2 16,1 0 0-16,3 0 0 0,0-3-24 0,0 0-12 16,3-7 0-16,8 1 1 0,-1-4 11 0,8 1 14 15,3-1-3-15,0-12-1 16,-4 6 4-16,4-9 1 0,-3-6 0 0,7 2 0 0,-4-2-1 16,3-4 0-16,4-3 0 0,1-6 0 0,2 3-2 15,4-6-1-15,1 0 0 0,2-7 0 0,1-5-2 0,3-4 0 0,1-6 0 16,-1-4 0-16,0-5-9 0,0-7 10 0,1-6-10 0,-5 3 10 15,1-9-10 1,-4-10 8-16,-3 0-8 0,-1-3 8 0,-2-9-8 0,-8 3 8 0,-7-7-8 0,-7 1 8 16,-7-4-8-16,-8-5 12 0,-6-8-12 0,-10 1 12 15,-5-6-2-15,-6 3 0 0,-4-1 0 0,-11-2 0 16,-6 0 13-16,-4-1 2 0,-7-2 1 0,-11 5 0 16,-7-2-2-16,-6 3-1 0,-8 0 0 0,-7-1 0 15,0 4-66-15,-7 3-13 16,0 3-2-16</inkml:trace>
  <inkml:trace contextRef="#ctx0" brushRef="#br0" timeOffset="56380.31">19195 9705 3288 0,'-7'-15'93'0,"0"5"21"16,7 10-91-16,0 0-23 0,-4 0 0 0,0 16 0 16,1 6 0-16,-1 3 0 0,4 10 0 0,-3 2 0 15,3 16 0-15,3 1 14 0,-3 8-3 0,4 1-1 16,-4 6-10-16,3-3 0 0,-3-3 9 0,0 6-9 15,4-7 0-15,-4-5 9 0,4 6-9 0,-1-7 0 16,-3-12-50-16,0 0-17 0,0-3-3 0,0-10-1 16,0 0-173-16,-3-6-36 0</inkml:trace>
  <inkml:trace contextRef="#ctx0" brushRef="#br0" timeOffset="56748.56">18778 8881 2868 0,'-7'0'60'0,"0"-3"13"16,-3 6-58-16,3 3-15 0,0 7 0 0,0 5 0 15,-1 7 22-15,1 4 2 0,0 8 0 0,0 4 0 16,4 3 19-16,-4 3 4 0,3 6 1 0,1 1 0 0,-1-7-36 15,8 6-12-15,-4-3 9 0,3-9-9 16,4 3 0-16,0-7 0 0,0-2 0 0,4-10-11 16,0 0-166-16,-1-6-34 0</inkml:trace>
  <inkml:trace contextRef="#ctx0" brushRef="#br0" timeOffset="57050.24">18694 8718 2652 0,'0'-22'56'0,"3"0"11"0,4 6-54 0,4 4-13 0,-1-4 0 0,12 10 0 16,2-1 0-16,8 1 8 0,3 0-8 0,8 3 0 16,-1 3 8-16,7-3-8 0,4 3 0 0,-3 0 0 15,6 3 0-15,-3 0 0 0,0 0 0 0,-4 0 0 16,-6-3 0-16,-1 0 0 0,-3 0 0 0,-7-3 0 16,-8 3 10-16,-3 0-10 0,-3 0 10 0,-4 0-10 15,-3 0 13-15,-4-3-3 0,-7 3-1 0,0 0 0 16,0 0 49-16,0 0 10 0,0 0 1 0,0 0 1 15,-4 9-11-15,-3 4-3 0,0-1 0 0,-3 7 0 16,-1 12-14-16,-3 1-3 0,0 2-1 0,0 10 0 16,0 0-16-16,-1 3-3 0,-2 6-1 0,6-2 0 15,4-1-8-15,0 6-2 0,0 1 0 0,4-1 0 16,3 1 0-16,3-1 0 0,1 0 0 0,3 1 0 16,3-4-64-16,-3-3-12 0,7 4-4 0</inkml:trace>
  <inkml:trace contextRef="#ctx0" brushRef="#br0" timeOffset="57214.41">18782 9602 3138 0,'-14'-6'132'15,"0"-4"-105"-15,3 4 49 16,4 0 11-16,7 3 1 0,4-4 1 0,6 4-29 0,4 3-7 0,4-6-1 0,3 6 0 16,11 0-43-16,3 6-9 0,4-6 0 0,10 3 0 15,1 4 8-15,6-4 5 0,1-3 1 0,6 0 0 31,1 6-80-31,3-12-16 0,3 6-3 0</inkml:trace>
  <inkml:trace contextRef="#ctx0" brushRef="#br0" timeOffset="57774.54">19166 7793 2913 0,'-7'-10'60'0,"4"1"16"16,3 9-61-16,0 0-15 0,0 0 0 0,3 3 0 15,-3 10 19-15,4 2 1 0,-1 7 0 0,1 0 0 16,-1 13-20-16,1-1 0 0,0 4 0 0,-4-1 0 16,3 10 29-16,-3 4 3 0,-3-4 0 0,3-3 0 15,-4 3-52-15,4-4-9 0,-4 1-3 0</inkml:trace>
  <inkml:trace contextRef="#ctx0" brushRef="#br0" timeOffset="58246.21">19643 7250 2266 0,'7'-37'64'0,"-4"-1"14"0,-3-3-62 0,-3-6-16 0,-1 6 0 15,-10-6 0-15,0 7 45 0,-7-4 7 0,-7 3 0 0,-1 3 1 16,-6 7-17-16,-4 3-4 0,-3 6-1 0,0 9 0 16,-4 7-6-16,0 6-1 0,-3 3 0 0,6 13 0 15,-3 6 13-15,4 12 3 0,0 7 0 0,6 9 0 16,-2 0-7-16,9 16-1 0,1 3 0 0,7 0 0 15,14 3 0-15,7-3 0 0,3 0 0 0,15 0 0 16,10-12-9-16,11-7-3 0,7 0 0 0,7-15 0 16,10-4 19-16,1-9 3 0,10-6 1 0,-7-10 0 15,0-9-18-15,-7 0-3 0,-4-13-1 0,-6 0 0 16,-8-12-1-16,-10 0 0 0,-7-7 0 0,-11-6 0 16,-4 1 13-16,-6 2 3 0,-8-3 0 0,-3 1 0 15,-7-1-13-15,-7 3-3 0,-7-6 0 0,0 13 0 16,-4-7-20-16,0 4 0 0,-3-1 0 0,-1 7 0 15,-2 6-159-15,2 3-36 0</inkml:trace>
  <inkml:trace contextRef="#ctx0" brushRef="#br0" timeOffset="65464.41">18687 5974 2437 0,'-11'-16'69'0,"4"7"15"0,3-10-67 0,1 10-17 0,3-7 0 0,3 0 0 31,8-5-19-31,3-5-7 0,7-2-2 0,4-3 0 0,10 3 11 0,8-4 1 0,3 4 1 0,3 0 0 15,7 0 26-15,4 3 5 0,0-1 0 0,0 1 1 16,0 16 4-16,-3-4 1 0,-1 7 0 0,-3 6 0 16,-4 10-22-16,-6 8 9 0,-1 1-9 0,-7 6 0 15,-3 4 0-15,0 5 0 0,-4 4 0 0,-7 2 0 16,0 4 0-16,-3-3 0 0,0 12 0 0,-8-2 0 16,1-1 0-16,-4-3 0 0,0-7 0 0,0 8 0 15,0-8 8-15,-3-2-8 0,3-4 0 0,-4-5 0 16,4-4 0-16,0-10 10 0,4-2-10 0,-1-7 8 0,8-3-8 0,3-6 0 15,4-6 0-15,3-10 0 16,7-6 0-16,4-6 0 0,11-7 10 0,-1-3-10 16,11 4 0-16,0-4 0 0,7 6 0 0,-3 1 0 15,3 6 44-15,-4 2 1 0,-3 5 1 0,4 5 0 16,-4 10-14-16,-1 6-4 0,5 6 0 0,-8 3 0 16,-3 10-28-16,0 6 0 0,-3 3 0 0,-4 7 0 0,3 2-13 0,-7 14 4 15,-3 2 1-15,-4 7 0 16,-3 2 8-16,-4 7 0 0,-3 0 10 0,0 3-10 0,-11 4 0 0,0-1 0 15,-4-6 0-15,-2 6-10 16,-5-6 10-16,-3-3-10 0,0-3 10 0,-3-4-10 0,3-6 10 16,-4-2 0-16,0-7-9 0,4-4 9 0,0-8 0 15,4-7 0-15,0-6 0 0,3-7 0 0,3-2 11 16,4-1 0-16,4-3 0 0,0-3 0 0,3-3 5 0,3 0 0 0,5-3 1 0,9 3 0 16,1-6-17-16,4 6 0 0,2 0 8 0,1 0-8 15,7 9 12-15,0 1 0 0,0 5-1 0,7 1 0 16,0 3-3-16,4 9 0 0,-1 7 0 0,1 5 0 15,-5 4-8-15,1 6 0 0,-7 7 0 16,0 12 0-16,-3 3 0 0,-4 3 0 0,-4 13 0 0,-7 3 0 16,-3 3 0-16,-11 0 0 0,-3 13 0 0,-4-4-11 15,-11 4 11-15,-3 2-13 0,-7 1 5 0,-10-9 8 16,-5 2 0-16,-2-9 0 0,-1-3 0 0,-7-6 0 16,-3-4 0-16,-4-6 12 0,4-2 0 0,-7-11 0 15,3 1 32-15,4-13 6 0,-4-6 2 0,7-3 0 16,4-7-37-16,7-5-7 0,3-11-8 0,4 1 11 0,3-6-11 0,8-4 8 15,3-3-8-15,10 1 8 0,4 2-8 0,11-3 0 16,0 4 0-16,10-1-11 16,7 7 11-16,4-4 0 0,7 10 0 0,7 0 0 0,4 3 0 0,6 10-8 15,1 2 0-15,-1 7 0 0,4 3-3 0,-3 13 0 16,3 3 0-16,-7 9 0 0,-3 3 11 0,-4 7 16 16,-7 2-4-16,-4 1-1 0,-7 12-11 0,-6 3 0 15,-5-2 0-15,-10 2 0 0,-3 7 0 0,-7-7-11 16,-8 3 3-16,-6 1 0 0,-8-7 18 0,-7 7 4 15,-6-4 1-15,-12 0 0 0,-6-9 6 0,-4 6 2 16,-10-3 0-16,-1-9 0 0,1-7 4 0,-4-5 1 16,4-8 0-16,-4-5 0 0,0-7-10 0,3-6-2 0,8-9 0 0,3-7 0 15,4-3 2-15,6-6 0 0,8-3 0 0,7-3 0 16,3-7-18-16,4 1 0 0,4-1 0 0,6 4 0 16,4 2-10-16,7 1-6 0,0 3 0 0,14 9-1 15,0 7-4-15,11-1-1 0,3 10 0 0,4 0 0 16,4 3 9-16,2 9 1 0,5 1 1 0,-4 2 0 15,-4 10 11-15,4-3 0 0,-4 0-9 0,-6 6 9 16,-1 0 0-16,-10 7 0 0,-4-1-9 0,-7 4 9 16,-11 2 0-16,-6 1 0 0,-11 3 0 0,-7-1 9 15,-11-2 10-15,-11 6 1 0,-2-3 1 0,-15-7 0 16,-4 7-10-16,-10-6-3 0,-7-1 0 0,-4-2 0 16,-10-14 8-16,-4 1 2 0,-3-6 0 0,-4-7 0 15,-3-9 2-15,-1 0 0 0,-3-10 0 0,1-5 0 16,-1-11 0-16,3-2 0 0,1-13 0 0,0-3 0 15,6-3-20-15,4-13 8 0,1 1-8 0,6-7 0 16,7-6 0-16,1-7 0 0,6-2-12 0,7 2 3 16,8-6-15-16,3 13-4 15,4-3 0-15,3 2 0 0,7 4 12 0,0 3 1 0,7 10 1 0,4 2 0 16,3 4-3-16,4 3-1 0,3 3 0 0,0 3 0 16,-3 7 18-16,4-1 0 0,-1 7 0 0,-3-1 0 15,-1 4 0-15,-2 0 0 0,-8 0 0 0,4 0 0 16,-8-1-12-16,-3 1 2 0,1 6 0 0,-5-6 0 15,-6 0 10-15,-4-3 14 0,-7-1-3 0,-4-2-1 16,-6-4 9-16,-5-2 1 0,-6-4 1 0,-7-3 0 0,-4-3-7 0,-3-13-2 0,-4 3 0 16,-7-9 0-1,0-3-1-15,-3-9-1 0,-8-7 0 0,4-3 0 0,-3-9-2 0,3-7 0 0,0-9 0 0,4-6 0 16,6-10-8-16,1-2-12 0,7-7 2 0,6 3 1 16,8-3-3-16,7 9-1 0,3-3 0 0,11 10 0 15,7 9 13-15,8 3 0 0,9 6 0 0,4 7 0 16,8 9 0-16,2 3 0 0,5 10 0 0,3 0 0 15,-1 12 0-15,1 6 0 0,4 4-10 0,-1-1 10 16,0 4 0-16,-3 6 0 0,-4 3 0 0,-3 4 0 16,-4-1-12-16,-3 6 1 0,-4-2 1 0,1-1 0 15,-5 7 10-15,1-13 0 0,-4 6 10 0,-3-5-10 16,-4-4 0-16,-4-7 0 0,-3 1 0 0,0-13 0 16,0-3 0-16,0-6 12 0,0-6-3 0,0-10-1 15,-7-10 1-15,4-5 0 0,-1-10 0 0,1-16 0 16,6-12-9-16,8-7 0 0,0 4 0 0,6-10-11 0,5-9 11 15,6-6 0-15,4-4-9 0,10-2 9 0,4 5-12 0,7 1 3 16,10 15 0-16,4 7 0 0,4 2 9 0,7 7 12 16,3 6-2-16,3 7-1 15,1 9-9-15,7 3-11 0,0 6 3 0,3 16 0 0,0-3 8 0,-3 12 0 16,0 4 8-16,-1 5-8 0,-6 4 0 0,3 13 9 16,-6 2-9-16,-1 4 0 0,-7 6 0 0,0 0 0 15,-3 6 0-15,-4-2-9 0,-7-4 9 0,-4 9 0 16,1 0 0-16,-8 1-8 0,-3-7 19 0,-7-3 4 15,-1 0 1-15,-2-3 0 0,-8-7 3 0,-3 1 1 16,-1-13 0-16,-2-3 0 0,2-3-9 0,-2-13-2 16,-5-9 0-16,-3-7 0 0,4-9-9 0,-4-6 0 0,4-19 0 15,3-6 8-15,4-3-8 0,7-16 0 16,3-16-10-16,4-3 10 0,10-3-23 0,4-3 2 0,11-6 0 0,6 0 0 16,11-4 4-16,4 1 1 0,10-7 0 0,11 13 0 15,7-1 16-15,4 14-12 0,3 2 12 0,7 13-10 16,-4 19 21-16,8 3 4 0,3 12 1 0,0 13 0 15,-4 13-7-15,4 9-1 0,-3 9 0 0,-4 10 0 16,4 9 0-16,-8 16 0 0,-3 3 0 0,-7 3 0 16,0 7-8-16,-4 5-14 0,1-2 3 0,-5 2 1 15,-6-2 10-15,-3 3 0 0,-1-4 0 0,-7 1 0 16,0-4 0-16,-7-3 0 0,-3-2 0 0,0-8 0 16,-1 1 9-16,-3-3 1 0,1-3 0 15,-1-10 0-15,3-13 3 0,1-11 1 0,3-1 0 0,4-19 0 16,7-15-14-16,3-13 8 0,4-10-8 0,7-15 0 15,14-19 0-15,3-2-10 0,11-14 0 0,7-3 0 16,7-2-23-16,11-1-5 0,4-3-1 0,-1 16 0 16,0 18 47-16,-3 17 10 0,0 5 2 0,-8 23 0 15,1 15 28-15,-7 9 5 0,-4 10 2 0,0 10 0 16,0 18-35-16,0 0-6 0,0 10-2 0,-6 2 0 16,-1 10-12-16,-4 7 0 0,-6 6 0 0,-1-1 0 15,-6 10 0-15,-1 3 0 0,-7 4 0 0,1 5-10 16,-4 1-67-16,-4 9-14 0,-3-3-2 0</inkml:trace>
  <inkml:trace contextRef="#ctx0" brushRef="#br0" timeOffset="66535.78">16101 14782 2257 0,'0'-7'49'0,"-4"-2"11"0,-3-3 1 0,0 2 3 0,4-2-51 0,-4 2-13 0,3 10 0 0,-3-9 0 16,3 9 0-16,4 0 0 0,0 0 0 0,-7-3 0 16,-3-4-14-16,3 7-6 0,0 7 0 0,-4-4-1 15,1-3 21-15,-1 9 0 0,-3-3 0 0,-4-2 0 16,1 11 13-16,-8-2 4 0,0 2 1 0,-3 1 0 16,-4-3-18-16,0 2 0 0,-3-5 8 0,0-1-8 15,0 7 16-15,-4-13-1 0,0 10 0 16,-7-7 0-16,4 3 24 0,-1-6 5 0,-2 0 0 0,2 4 1 15,-6-4-7-15,3 0-2 0,0-3 0 0,-3 3 0 16,-4 0 7-16,0 0 1 0,-3 1 0 0,-4 2 0 16,0-6-32-16,-4 3-12 0,-3 0 11 0,-4 0-11 15,1 0 8-15,-4 1-8 0,-4 2 0 0,4-6 0 16,-7 0 10-16,0 0-10 0,0-6 10 0,0 2-10 16,-1-2 12-16,-2 0-3 0,6 0-1 0,-6-1 0 15,-1-2 20-15,0-1 3 0,1 1 1 0,-1-3 0 16,-3-4-14-16,-1-3-2 0,-2-3-1 0,3-3 0 15,-1 3 2-15,1 0 1 0,0-3 0 0,0 0 0 16,-4 0-6-16,0 0 0 0,1-3-1 0,-5-1 0 16,1 1-11-16,-7-3 0 0,3-1 9 0,-3-2-9 15,3 3 0-15,-3-4 8 0,-1-3-8 0,-3 4 0 16,4-4 0-16,0 1 9 0,0-4-9 0,-1-3 0 0,1-3 8 16,0-3-8-16,-1 0 0 0,5 0 0 0,-1-4 14 0,4-2-4 0,-4 2-1 15,7-2 0-15,0 0 2 0,4 2 0 0,3-2 0 0,1-1 0 16,-1 1-3-16,4 0 0 0,3 2 0 0,4 1 0 15,0 3 2-15,4-4 0 16,3-5 0-16,-4 9 0 0,8 0 0 0,-1-1 0 16,8-2 0-16,3 6 0 0,3 0 1 0,4 3 0 0,4 6 0 0,0-2 0 15,-1-4-2-15,8 3 0 0,-4 3 0 0,4 1 0 16,3 5-9-16,1-2 10 0,2 6-10 0,1 0 10 16,3 2-10-16,1 1 12 0,3 7-12 0,3-4 12 15,-3 3-12-15,7 0 0 0,-4 6 0 0,4-2 0 16,0 2 0-16,0-2 0 0,3 5 0 0,-3 1 0 15,3-1 0-15,4 1 0 0,-3 3 0 0,3-4 12 16,0 4-12-16,-4-3 0 0,8 2-12 0,-4 1 12 0,-1 3-10 16,5-3 10-16,-4 2 0 0,7 4-9 15,0 0-8-15,-4-3-2 0,4 3 0 0,0 0 0 16,-3 0-74-16,3 0-15 0,-4 3-4 0</inkml:trace>
  <inkml:trace contextRef="#ctx0" brushRef="#br0" timeOffset="66948.58">8301 12298 2678 0,'-21'-56'56'0,"7"43"12"0,7-2-54 0,-1 5-14 0,5 1 0 0,-1 6 0 15,4 3 11-15,4-3-1 0,-1 3 0 0,5 6 0 16,2 3-10-16,1 4 0 0,3 3 0 0,3 6-11 16,-2 6 11-16,2 6 11 0,-6 4-3 0,3 3 0 15,0 6-8-15,-3-3 8 0,-1 3-8 0,-3 0 8 0,0-7-8 0,0 4 0 16,-3-6 0-16,3 0 0 0,-4-7 0 0,1 0-17 16,-4-3 4-16,4-6 1 15,-1-6-97-15,1-6-19 0,-1 2-4 0</inkml:trace>
  <inkml:trace contextRef="#ctx0" brushRef="#br0" timeOffset="67097.87">8287 12298 3324 0,'0'-37'69'0,"3"21"16"16,1 7-68-16,-1 2-17 0,8-2 0 0,0 3 0 0,3 0 10 0,7-1-2 16,7 4 0-16,0-3 0 0,4 0-8 0,3-1 10 0,8-2-10 0,2-1 10 15,12-2-10-15,-1 3 0 0,8-1 9 0,3 1-9 31,0-1-44-31,7 1-12 0,11-4-4 0</inkml:trace>
  <inkml:trace contextRef="#ctx0" brushRef="#br0" timeOffset="73417.2">4420 14747 1627 0,'0'0'36'0,"-7"-6"7"0,-7-3 1 0,0-1 2 16,0 7-37-16,3-3-9 0,1-4 0 0,-4 1 0 16,3 6 40-16,-3-7 5 0,3 1 2 0,4 3 0 15,-7-4 13-15,4 1 4 0,-4-4 0 0,-1 4 0 0,5 0-47 16,-4-1-9-16,0-2-8 0,-4 2 12 0,4 1-12 0,-4-7 8 0,-3 10-8 0,0-7 8 15,-4 4-8-15,0 0 0 0,8-7 0 0,-11 3 0 16,-1 1 0-16,1-1 0 0,0-2 0 0,3 5 0 16,-6-2 0-16,2-1 10 0,1 4-10 0,3-4 10 31,1 1 2-31,-5-4 0 0,1 3 0 0,0-5 0 0,3 5 4 0,-3-3 2 0,0 7 0 0,0-4 0 16,-1 1 6-16,5-1 0 0,-8 1 1 0,0-1 0 15,4 4-15-15,7-1-10 0,-11 1 12 0,7 0-12 16,1-1 12-16,-5 4-12 0,8-4 12 0,-10 4-12 15,-1 0 8-15,0 3-8 0,0 0 0 0,-6 0 0 16,2-1 0-16,1 4 0 0,-4-3 0 0,4 3 0 16,-4 0 0-16,11 3 0 0,-11-3 0 0,7 0 0 15,1 4 0-15,-1-4 0 0,-7 0 0 0,4 3 0 16,3-3 12-16,-3 3-12 0,-1 0 12 0,1 0-12 16,7 3 15-16,-4-3-4 0,0 4-1 0,4-4 0 15,3 6-10-15,1-2 0 0,-4 2 0 0,3 0 0 16,0-2 0-16,4 2 0 0,-4 0 0 0,-3 4 0 15,3-4 0-15,1 4 0 0,6-1 0 0,-7-2 0 16,1 9 0-16,6-4 0 0,0-2 0 0,-3 9 0 16,11-3 0-16,-8-1 0 0,0 4 0 0,1 0 0 15,3 0 0-15,0 3 0 0,-1 1 0 0,5-5 0 16,-1 5-9-16,1-1 9 0,-1 0 0 0,0 0 0 16,1-3 0-16,-8 3 0 0,8-3 0 0,-1 6 0 15,-3-3 0-15,3-3 0 0,-3 0 0 0,4-3 0 0,-4 9 0 0,-1 3 0 16,1 1 0-16,-7-1 0 0,7 0 0 0,0 1-8 0,-4-1 8 0,4 4 0 15,0-7 0-15,0 6 0 0,3 1 0 0,-3-7 0 16,4 0 0-16,6 0 0 0,1-2 11 0,-1-1-11 16,1 0 13-1,3-3-4-15,0 6-1 0,3-6 0 0,1 3-8 0,-1 3 0 16,8-6 0-16,-1 6 0 0,-3 1 0 0,4-1 0 0,0 0 0 0,-1-6 0 16,-3 9 0-16,7 1 0 0,-3-4 0 0,3 3 0 15,0-3 0-15,0-2 0 0,4-1 0 0,0 3 0 16,-4 0 0-16,0 3 0 0,3-2 0 0,5 2 0 15,-5-3 0-15,8 0 0 0,0 4 0 0,-8-7 0 16,11 3 8-16,-3 0-8 0,3-3 0 0,1 4 8 16,-5-1-8-16,5 0 10 0,-1 0-10 0,7 0 10 15,-10 1-10-15,3-1 8 0,0-6-8 0,4 6 8 16,-4-3-8-16,-3-3 0 0,3 0 9 0,4-3-9 0,3 0 8 0,-7-1-8 16,8 1 10-16,2 0-10 0,-6-3 9 0,3 3-9 15,4-4 8-15,0 1-8 0,-4-3 0 0,1 5 8 16,-1 1-8-16,-3 0 0 15,6-3 0-15,5-1 0 0,-4 1 8 0,-1-3-8 0,-2-4 0 0,6 0 0 16,-3 1 9-16,0 2-9 16,-1-2 0-16,-6-1 8 0,3 1-8 0,4-1 0 0,-4 3 8 15,-3-5-8-15,4-1 10 0,-1 0-10 16,-3-3 8-16,6-3-8 0,-2 4 0 0,2-4 0 0,-6 0 8 0,3 0-8 16,1-4 0-16,-8 1 9 0,7-3-9 15,-3 0 8-15,7-1-8 0,-11-2 8 0,7 0-8 0,-3-1 10 0,0 4-10 0,-8-3 10 16,8-4-2-16,-4-3-8 15,8-6 12-15,-8 4-4 0,0-4 0 0,0 0-8 0,1-3 12 0,-5-4-4 16,-3 4 0-16,4-3 0 0,0 0 0 0,-4-4 0 16,4 1 0-16,-4-3-8 0,0-4 12 0,0-3-4 15,0 1 3-15,4-1 0 0,-4-3 0 0,-7 3 0 16,0-3 3-16,4 0 1 0,0 0 0 0,-4 0 0 16,-4 1 7-16,5-1 2 0,-1 0 0 0,0-3 0 15,-7 9-8-15,7-6-2 0,0 0 0 0,-3 0 0 16,-1 4-14-16,1-1 0 0,-4 3 0 0,-4 4 0 15,1-4 11-15,-1 4-11 0,1-4 12 0,-4 0-12 16,0 4 11-16,-4-1-11 0,4 4 10 0,-3-3-10 16,-4 2 0-16,0-2 8 0,0-1-8 0,-4 4 0 15,1-4 0-15,-1 10 0 0,0-6 0 0,1 9 0 16,-1-6-80-16,1 9-13 0,-1 0-3 0</inkml:trace>
  <inkml:trace contextRef="#ctx0" brushRef="#br0" timeOffset="76334.8">20197 7134 1892 0,'10'-19'40'0,"-10"19"8"0,4-9-39 0,-1 9-9 0,-3-9 0 0,4 6 0 31,-4-4-100-31,3 7-21 0,1-3-5 0,3-3-1 0,-4 3 65 16,1 0 13-16,-4-1 2 0,3 4 1 0,1 0 46 0,-4-3 0 0,3 3 0 0,-3 0 0 15,0 0 0-15,4 0 12 0,-4 0-3 0,4-3 0 0,-4 3 40 0,3-3 8 16,-3-3 2-16,0 3 0 16,4-4 6-16,-4 4 2 0,0-6 0 0,-4 3 0 0,1-4-25 0,-1 1-5 15,0-7-1-15,-3 7 0 16,0-10-21-16,-3 9-5 0,-1-5-1 0,-3-1 0 0,0 0-9 0,0-2 0 16,-4-4-12-16,-3 3 12 15,3-3 15-15,-3 0 10 0,4 0 3 0,-5 0 0 16,1 0 9-16,-3-3 3 0,-1 6 0 0,0 4 0 15,-3-7-11-15,-4 0-1 0,0 0-1 0,-3 3 0 0,-4 0-15 0,1 0-2 0,-5 4-1 16,1 2 0 0,0-3-9-16,-4 4 0 0,0-1 0 0,0-2 0 0,-3 5 22 0,-1 7-1 15,1-6 0-15,3 2 0 16,-3 7-21-16,3 0 0 0,3 0 0 0,-2 10-12 0,2-4 25 0,-3-3 5 0,4 7 1 0,0-1 0 16,3 10 2-16,0 0 1 0,0 3 0 0,4 3 0 15,0-3-10-15,-1 9-3 0,5-6 0 0,2 3 0 16,5 0-9-16,-4 4 0 0,3 5 0 0,4 1 8 15,-1 0-8-15,1 2 0 0,4 1 0 0,3 6 0 16,3 0 0-16,0 0 0 0,4 3 0 0,4 4 0 16,-1-1-11-16,4 7 11 0,4-7-8 0,3 3 8 15,0 4 0-15,7-4 0 0,4 1 0 16,-1-4 0-16,4 4 0 0,1-7 0 0,6-3 0 0,4-3 0 16,3-4 0-16,4-2 0 0,0 3 0 0,6-7 8 15,5 1-8-15,3-1 0 0,0-9-8 0,3 4 8 16,4-4 0-16,0-3 0 0,0 3 0 0,3 0 8 0,4-3 1 0,-3-3 1 15,-1-4 0-15,1 1 0 16,3-7 2-16,0 1 0 0,0-7 0 0,-3 3 0 16,-4-12-3-16,-4 6 0 0,0-10 0 0,-3-2 0 15,4-7-9-15,-4-6 0 0,0-3 0 0,0-7 8 0,-1-9-8 0,-2 1 0 16,-1-11 0-16,-3-2 0 0,0-7 0 0,-7 0 0 16,0-6 0-16,-4 0 0 0,0-6 25 0,-7 6 0 15,-3 3 0-15,-7 0 0 16,-8 7 7-16,-3-1 2 0,-3 4 0 0,-4 6 0 0,-7 0-4 0,-4 3-1 15,1 6 0-15,-8 0 0 0,-3 0-9 0,-4 7-1 16,0-1-1-16,-3-2 0 0,0-1-8 0,-4 10-2 16,-7-4 0-16,1 1 0 15,-8 6-8-15,7-3 0 0,-3 6 0 0,-4 0 0 0,3 3 0 0,1 0 0 0,-4 4 0 0,4 2-11 16,-7 0 3-16,-4 4 0 0,0 0 0 0,-4 6 0 16,-3-1 16-16,0 8 3 0,4-1 1 0,-1 0 0 31,1 0-26-31,0 3-5 0,3 0-1 0,-4 1 0 0,4 2 20 0,0 1 0 0,4-1 0 15,0 7 0-15,-1-7 0 0,1 0 0 0,6 1 0 0,-6-1 0 16,7-2 0-16,-1-1 0 0,5 0 0 0,-1 7 0 16,3-1 0-16,1 4-10 0,0-4 10 0,0 7-8 15,3-3 8-15,0 0 0 0,0-1-9 0,-3 1 9 16,3 0 0-16,1 9-11 0,2-3 11 0,1 0-8 16,7 3 8-16,0 3 0 0,0 3 0 0,7-3 0 15,-1 7 0-15,5 3 0 0,-1-4 0 0,8 10 0 16,3 0 0-16,0 0 0 0,7 3 0 0,0-3 0 15,0 3 0-15,7 3 0 0,-3-3-9 0,6 3 9 0,4-3 0 0,1 0-9 16,2 3 9-16,5-3 0 16,-1 0-9-16,0 0 9 0,4 0 0 0,-1-6-9 15,5 6 9-15,3-6 0 0,-1-3 0 0,8-1 0 0,7 1 0 0,0-7 0 16,3 7 0-16,1-10 0 0,3 0 0 0,0-6 0 16,7-3 0-16,0 0 0 0,3-7 0 0,-2 1 0 15,-1-7 0-15,7-3 0 0,-4-3 0 0,4-6 0 16,-7 0 0-16,0-7 0 0,-3-6 0 0,-4 1-10 15,-4-4 10-15,4-7 0 0,-3 1 0 16,-4-9 0-16,-4-4 0 0,-7-9 0 16,1-4-10-16,-12 1 10 0,1-10-8 0,-7 4 8 0,-8-10-8 0,-2-10 8 0,-5 1-8 0,-10-3 8 15,-7-1 0-15,-7 7 0 0,-11 0 0 0,-6 6 0 16,-8 0 12-16,-14 6 8 0,0 13 2 0,-14 3 0 16,-7 6-4-16,-11 3-1 0,-3 10 0 0,-4 0 0 31,-3 18-82-31,-7 1-17 0,-4 15-3 0</inkml:trace>
  <inkml:trace contextRef="#ctx0" brushRef="#br0" timeOffset="102956.54">24162 2321 2698 0,'-7'-9'76'0,"3"-1"18"0,-3 1-75 0,4 6-19 0,-1 0 0 0,-3 3 0 16,3 9 48-16,-3 1 7 0,0 8 1 0,0 1 0 15,0 9-13-15,4 4-3 0,-4 5 0 0,3 1 0 16,1 6-25-16,-1-6-6 0,4 2-1 0,-3 4 0 16,3-6-8-16,0 0 0 0,0 9 0 0,3-13 0 15,1 1-49-15,-1 5-12 0,1-5-3 0</inkml:trace>
  <inkml:trace contextRef="#ctx0" brushRef="#br0" timeOffset="103390.11">24035 2302 2698 0,'3'-18'113'16,"1"-4"-90"-1,6 6 46-15,1-3 10 0,3 7 1 0,4-4 1 16,6 7-42-16,1-1-9 0,3 10-2 0,4 0 0 15,-4 0-28-15,4 0 0 0,-4 10 0 0,4-10 0 16,-7 15 0-16,3-2 0 0,0 3 0 0,-7-1 0 16,-7 4 0-16,1-6 0 0,-5 2 0 0,-10 4 0 15,0 6-20-15,-10 0-9 0,-8 3-3 0,0 4 0 16,-3-7 32-16,-4 3 0 0,1-6 0 0,-4 0 0 16,-1-9-12-16,1-1 3 0,0 1 1 0,0-7 0 15,3 0 8-15,4-3 8 0,-4-3-8 0,11 7 11 0,3-7 25 0,4 0 4 0,0 0 2 0,7 0 0 16,0 0-25-16,7-7-5 0,0-2 0 0,4 9-1 15,7 0-11-15,3-6 8 0,3 2-8 0,1 4 8 16,3 0-8-16,4 0 0 0,0 0 0 0,3 0 0 16,0 0 0-16,4 4 0 0,0 2 0 0,0 3 0 15,-7 1 0-15,-4 5 0 0,-3 1-9 0,-8 3 9 16,-3 0 0-16,-7-4 0 0,-3 7 0 0,-4-3 0 16,-11 6 0-16,-3 0 0 0,-3-3 0 0,-8 6-10 15,-3-12 21-15,-8 3 4 0,1 0 1 0,0 0 0 16,-1-4 10-16,1-5 2 0,0 2 1 0,3 1 0 15,0-10-5-15,1 3-2 0,2-3 0 0,5 0 0 16,3 1-12-16,-1-4-2 0,8 0-8 0,7 0 12 16,0-4-57-16,7-2-12 0,0-3-3 0</inkml:trace>
  <inkml:trace contextRef="#ctx0" brushRef="#br0" timeOffset="103690.19">24744 2312 2625 0,'-11'-10'55'0,"11"10"12"16,0 0-54-16,-7 4-13 0,0 2 0 0,0-3 0 15,0 6 22-15,0 10 2 0,3 0 0 0,1 3 0 0,3 6 19 0,-4 0 4 0,4 1 1 0,0 5 0 16,4-2-36-16,-4-1-12 0,3 3 9 0,1 1-9 16,0-7 12-16,-1 0-4 0,1 1 0 0,-1-4 0 15,1 0-8-15,-1-7 0 0,1 4 0 0,-4-9 0 16,3 0 0-16,1-4 8 0,-4 0-8 0,0 1 8 15,3-1 42-15,-3-6 8 0,0-3 2 0,0 0 0 32,4 7 9-32,3-7 3 0,0 0 0 0,3-4 0 0,1-2-32 0,3-3-7 0,0-1-1 0,4 10 0 15,3-9-23-15,0 0-9 0,4-1 0 0,0 7 9 16,3-6-57-16,-3 5-11 0,3-5-2 0,0 0-1 16,0 5-146-16,-3-5-30 0</inkml:trace>
  <inkml:trace contextRef="#ctx0" brushRef="#br0" timeOffset="104028.08">25368 2419 2381 0,'-17'-38'49'0,"10"19"13"16,0 7-50-16,-4 2-12 0,4-6 0 0,-4 13 0 15,4-3 73-15,-3 3 12 0,3 3 3 0,-4 0 0 16,-3 0-39-16,3 9-7 0,-3 1-2 0,0 2 0 15,4 10-32-15,-1 3-8 0,-3-3 0 0,7 6 0 16,3 1 0-16,1 2 0 0,3-3 0 0,0 10 0 16,7-13 8-16,0 6 0 0,3-6 0 0,5 7 0 15,2-13 4-15,1 3 0 0,-1-4 0 0,5 4 0 16,-1-6 0-16,0-10 0 0,0 0 0 0,0-6 0 0,0-6 16 0,-3 0 3 16,0-10 1-16,-4 1 0 0,-4-4-11 0,1 0-1 0,-4 0-1 15,-3-9 0-15,-1 6 21 0,-3-6 4 0,-3 0 0 0,-1 2 1 16,-3-5-23-16,0 3-5 0,-4 0-1 0,1-1 0 15,-1 8-16-15,-3 2 10 0,3 3-10 0,1 0 8 16,3 7-24-16,-4-7-4 0,8 13-2 0,-4-3 0 31,7 6-118-31,0 0-24 0,0 0-5 0</inkml:trace>
  <inkml:trace contextRef="#ctx0" brushRef="#br0" timeOffset="104374.17">25792 2437 2381 0,'-7'-28'49'0,"3"19"13"15,0-1-50-15,1 1-12 0,-4-1 0 0,3 7 0 16,4 3 80-16,-10-3 12 0,3 3 4 0,0 3 0 16,-4 4-45-16,4 2-9 0,-4 0-2 0,1 4 0 15,3 6-32-15,0-4-8 0,0 4 0 0,3 0 0 16,1 9 0-16,3-6 0 0,3 0 0 0,1 3 0 15,3 0 0-15,3-3 8 0,4 3-8 0,1-3 8 16,2-3 4-16,1-6 0 0,7 6 0 0,-4-10 0 16,3 0-4-16,-2-9 0 0,2 0 0 0,1 0 0 15,-4-9 20-15,0 0 3 0,-3-1 1 0,-7-9 0 16,-1 7-17-16,-3-7-3 0,-3-3-1 0,-4 0 0 0,-4-3 40 0,1-6 8 16,-4-1 1-16,-4-2 1 0,-3 9-29 0,0-7-7 0,-4 4-1 0,0 3 0 31,-3 3-3-31,4 3-1 0,-1 0 0 0,0 10 0 0,4-4-6 0,0 7-2 15,4-3 0-15,3 6 0 16,7 3-60-16,0 0-13 0,0 0-3 0,0 0 0 16,0 0-102-16,7 6-21 0,3 6-4 0</inkml:trace>
  <inkml:trace contextRef="#ctx0" brushRef="#br0" timeOffset="104528.04">26218 2375 2716 0,'0'0'56'0,"0"0"14"16,0 0-56-16,0 0-14 0,-3 9 0 0,-1 0 0 15,4 4 41-15,0 6 6 0,0-7 1 0,0 7 0 16,4 3-29-16,-1-6-6 0,1 3-1 0,0 3 0 16,3-1-12-16,0-5 9 0,-4 6-9 0,4 0 8 15,-3-3-114-15,-1 0-23 0,1-7-5 0</inkml:trace>
  <inkml:trace contextRef="#ctx0" brushRef="#br0" timeOffset="104757.1">26208 2302 2283 0,'3'-21'96'15,"1"-1"-76"1,3 0 123-16,0 3 25 0,0 0 4 0,4 10 2 16,3-1-104-16,7 1-21 0,0 3-4 0,0 2-1 15,8 4-28-15,-1 4-7 0,7-1-1 0,-3 9 0 16,0-2-8-16,3 5-11 0,-3 7 3 0,-1 3 0 0,-2 4 8 0,-5 2 0 0,-3 0 0 0,-3 7-8 16,-7-10 8-16,-1 3 0 15,-6-2 0-15,-4 5 0 0,-4-9-18 0,-6 3 2 0,-1-2 0 0,-10 2 0 16,0-9 57-16,-4 6 12 0,-3-10 3 0,-8 4 0 15,1-6-24-15,-4-4-4 0,1 7 0 0,-5-7-1 16,8 1-27-16,0-7 0 0,3 0 0 0</inkml:trace>
  <inkml:trace contextRef="#ctx0" brushRef="#br0" timeOffset="105123.71">27443 2196 2366 0,'0'0'49'0,"0"0"12"0,10 0-49 16,4 0-12-16,-7-6 0 0,7 6 0 0,4 0 118 0,7 0 21 0,-1 0 4 15,12 6 1-15,-4-12-55 0,6 6-10 0,1-10-3 0,7 10 0 31,0-9-56-31,0 6-12 0,0-4-8 0,3 7 9 16,-14-3-30-16,-3 3-7 0,-4 0 0 0</inkml:trace>
  <inkml:trace contextRef="#ctx0" brushRef="#br0" timeOffset="105272.89">27594 2121 2185 0,'0'18'92'16,"0"-2"-74"-1,0 9 53-15,4-6 10 0,-1 9 3 0,4 4 0 16,0-4-23-16,-3 6-4 0,7-5-1 0,-4 2 0 16,3-3-12-16,1 0-4 0,3 4 0 0,-4-4 0 15,-2 0-32-15,2-3-8 0,-3-3 0 0</inkml:trace>
  <inkml:trace contextRef="#ctx0" brushRef="#br0" timeOffset="105408.29">27873 2268 2818 0,'4'0'80'0,"-1"0"17"16,1 3-77-16,3 3-20 0,0-2 0 0,3 2 0 15,1 3 0-15,-1 7 0 0,5-4 0 0,-1 7 0 16,0 0-12-16,3 3-7 0,1 0-1 0</inkml:trace>
  <inkml:trace contextRef="#ctx0" brushRef="#br0" timeOffset="105574.94">28215 2174 2530 0,'-10'16'107'16,"-1"-1"-86"-16,0 4 39 0,1 3 8 15,-1 3 2-15,1 6 0 0,-1 1-40 0,1 2-8 0,-1 7-2 0,0 0 0 16,1 0 0-16,3-1-1 0,0 4 0 0,0-3 0 16,0 0-4-16,-1-7-1 0,5 10 0 0,-4-9 0 15,3-1-47-15,-3-6-10 0,0 4-1 0</inkml:trace>
  <inkml:trace contextRef="#ctx0" brushRef="#br0" timeOffset="105739.63">28353 2218 3146 0,'-4'19'89'0,"1"3"20"15,-1 0-87-15,1-1-22 0,-1 1 0 0,1 10 0 16,3-4 21-16,0 7 0 0,0-4 0 0,3 13 0 15,1-7-39-15,-1-2-8 0,4 12-2 0,-3-6 0 16,-1-4-72-16,-3 1-14 0,4 0-3 0</inkml:trace>
  <inkml:trace contextRef="#ctx0" brushRef="#br0" timeOffset="105990.67">28388 2293 2747 0,'11'-25'78'0,"6"0"17"0,1 6-76 15,0-6-19-15,3 16 0 0,0-1 0 0,4 1 38 0,-1 6 4 0,4 0 1 0,-3 6 0 16,3 0-18-16,1 6-3 0,-1 1-1 0,0 8 0 31,-3 1-68-31,-4 0-13 0,-3 6-4 0,-4 0 0 0,-7 0 52 0,-4-3 12 0,-3 6 0 0,-10 1 0 16,-1-4 13-16,-10-10 6 0,0 14 1 0,-4-11 0 16,0-2-32-16,-6-3-7 0,-1-1-1 0,-3 1 0 15,3-7 62-15,-3 3 12 0,3-9 2 0,0 0 1 16,11 0-34-16,3 0-7 0,1 0-2 0,6 0 0 15,11 0-63-15,0-9-13 0,4 3-2 0</inkml:trace>
  <inkml:trace contextRef="#ctx0" brushRef="#br0" timeOffset="106207.84">29189 2215 2712 0,'-21'0'56'0,"0"0"14"15,-4 0-56-15,0 9-14 0,-3-6 0 0,0 7 0 16,-1 2 48-16,5 7 6 0,3-3 2 0,-1 6 0 16,8 3-19-16,0 3-3 0,4 3-1 0,3 4 0 15,10-4-16-15,1 0-3 0,6 4-1 0,1-1 0 16,6 1-23-16,1-7-5 0,3 7-1 0,0-7 0 16,4-3 52-16,0-3 9 0,-1 0 3 0,5-3 0 15,2-4-26-15,1 1-5 0,3-13-1 0,1 3 0 16,-4-2-52-16,-1 2-10 0,-6-12-2 0</inkml:trace>
  <inkml:trace contextRef="#ctx0" brushRef="#br0" timeOffset="106325.88">28868 2622 3302 0,'-14'-18'69'0,"3"5"15"0,4-3-68 16,4 7-16-16,3 3 0 0,7-4 0 0,10 4 15 0,8 0-1 0,7-1 0 0,10 1 0 15,0 3-26-15,15-6-6 0,-1 9-1 0</inkml:trace>
  <inkml:trace contextRef="#ctx0" brushRef="#br0" timeOffset="106826.79">30798 2215 2538 0,'-25'-54'53'0,"14"39"11"0,-6 5-51 0,-8-5-13 0,0 5 0 0,-10 4 0 15,3 3 46-15,-3-7 6 0,-7 10 2 0,-1 10 0 32,4-1-7-32,1 7-2 0,-1 3 0 0,0 9 0 0,7 3-11 0,4 7-2 0,3 3-1 0,8 6 0 15,3 3-13-15,10-6-2 0,4 0-1 0,11 9 0 16,10-9 5-16,14 0 0 0,7 0 1 0,11-7 0 15,7-2 15-15,4-4 4 0,6-12 0 0,4-7 0 16,-7-5-1-16,-7-10 0 0,0-7 0 0,-7-5 0 16,-10-4-19-16,-8-9-4 0,-7-1-1 0,-3-2 0 15,-11-4 42-15,-7 1 9 0,-7-13 2 0,-7 3 0 16,-7-6-44-16,-7 3-8 0,-4 0-1 0,-7-7-1 16,-3 11-14-16,-7 2 0 0,-4 3 0 0,-11 4 0 15,4 5-151-15,-3 4-23 0</inkml:trace>
  <inkml:trace contextRef="#ctx0" brushRef="#br0" timeOffset="108366.24">24225 3886 2473 0,'0'-22'52'0,"0"9"11"16,0-5-51-16,0 8-12 0,0 4 0 0,0 6 0 0,0 0 51 0,0 0 7 16,0 0 2-16,0 12 0 15,4 4-48-15,-4 3-12 0,3 3 0 0,1 0 0 0,-1 3 0 0,1 0 8 0,3 0-8 0,-4 3 8 16,1-6-8-16,0 7 0 0,-1-8 0 0,-3 5 0 31,4-8 8-31,-4 7 0 0,0-3 0 0,-4-6 0 0,1 3-8 16,-1-7 0-16,0 1 0 0,-3-4 0 0,0 1 0 0,0-1 0 0,0-9 0 0,7 0 0 15,-7 0-14-15,7 0-5 0,-7 0-1 0,4-9 0 16,-1-1 7-16,1 1 1 0,3-7 0 0,0 1 0 16,0-1-16-16,3-3-4 0,-3 3 0 0,4 1 0 15,-4-4 71-15,3 10 13 0,-3-4 4 0,4 0 0 16,-1 4 12-16,1 3 4 0,3 0 0 0,0-1 0 16,0 1-23-16,3 3-4 0,5 0-1 0,2 0 0 15,1 3-28-15,0-4-7 0,6 1-1 0,1 3 0 16,7-3-8-16,-1 3 0 0,5 3 9 0,-1-3-9 15,0 3 0-15,1 1 0 0,-1-1 0 0,0 0 8 16,0 0-8-16,-3 0-8 0,0 0 8 0</inkml:trace>
  <inkml:trace contextRef="#ctx0" brushRef="#br0" timeOffset="108949.51">24737 3829 2226 0,'0'0'94'15,"3"7"-75"1,4 2 17-16,0 1 4 0,8-1 1 0,-1 0 0 15,3 4-18-15,4-4-4 0,4 7-1 0,0 3 0 16,3-10-3-16,4 4-1 0,3-1 0 0,0 1 0 16,-3-1-14-16,0 1 0 0,-4 3 0 0,-3-4 0 15,-4 1 0-15,-7-1 0 0,0 1 0 0,-7-4 0 16,-7 1 35-16,-3-1 4 0,-4 0 1 0,-7 1 0 0,-8-1 28 0,-2 1 7 0,-12 2 1 0,1-2 0 16,-4 5-26-16,1 1-5 0,-5 3-1 0,4-4 0 15,1-2-35-15,2 3-9 0,1-4 0 0</inkml:trace>
  <inkml:trace contextRef="#ctx0" brushRef="#br0" timeOffset="109355.88">25873 3760 2914 0,'-7'19'123'0,"3"3"-99"15,1 0-24-15,-1 6 0 0,1-2 0 16,3 5 0-16,0 0-14 0,3 4 5 0,-3-7 1 0,4 6 0 15,3 1 8-15,-4-1 11 0,4-2-3 0</inkml:trace>
  <inkml:trace contextRef="#ctx0" brushRef="#br0" timeOffset="109741.36">25873 3792 2435 0,'17'-22'103'0,"8"3"-83"15,-4 7 24-15,7-4 5 0,-3 3 1 0,3 1 0 16,1 2-40-16,2 7-10 0,-2 3 0 0,-1 0 0 16,-4 0 0-16,1 3 0 0,-7 4 0 0,-4 2 0 15,-3 0 0-15,-4 7 0 0,-4-3 0 0,-6 2 0 16,-4 4-28-16,-8 0-8 0,-6 0-2 0,-3 3 0 16,-5 0 19-16,-2-3 4 0,-5-1 1 0,1-2 0 15,0 3 14-15,-1-4 0 0,5 1 0 0,2-3-9 16,5-4 50-16,6 1 11 0,1-4 1 0,6 3 1 15,11-9-18-15,0 0-3 0,3 10-1 0,5-7 0 16,2-3-16-16,8 0-3 0,6 0-1 0,5 0 0 16,-1 0 5-16,7-3 1 0,0-4 0 0,4-2 0 15,0 9-18-15,-4-3 0 0,8-3 8 0,-8 6-8 0,0 0 0 16,0 0 0-16,-6 6 0 0,-1-3 0 16,-3 6-19-16,-4 1-7 0,-4-1-2 0,-2 1 0 0,-1-4 10 15,-7 3 2-15,-4-2 0 0,1-1 0 0,-4-6 6 0,-11 9 2 16,1-3 0-16,-1 1 0 15,-3 2-30-15,-4-3-6 0,-3-2 0 0,3 5-1 16,1-9-40-16,-1 0-8 0,1 0-2 0</inkml:trace>
  <inkml:trace contextRef="#ctx0" brushRef="#br0" timeOffset="110276.09">26719 3760 2340 0,'-10'-9'66'0,"-4"6"15"0,-4-3-65 0,0-4-16 0,-3 10 0 0,0 0 0 16,0 0 10-16,0 7-2 0,0-4 0 0,-1 6 0 15,-2 0-8-15,3 7 0 0,-4 0 0 0,7 3 0 16,1-1 12-16,2 4 0 0,1 0 0 0,4 0 0 15,6 3 0-15,4-3 0 0,4-3 0 0,6 0 0 16,1 3 22-16,7-3 5 0,-1 3 1 0,8-3 0 16,0-4-20-16,6 4-3 0,1-6-1 0,3 2 0 15,1-2 20-15,-1-4 3 0,4-3 1 0</inkml:trace>
  <inkml:trace contextRef="#ctx0" brushRef="#br0" timeOffset="110467.58">26412 4018 2746 0,'4'-7'57'0,"3"4"14"0,4-3-57 15,-1 3-14-15,4-3 0 0,4 6 0 16,3-4 28-16,11-2 4 0,-4 6 0 0,7-3 0 15,8-3-32-15,-1-4 0 0,4 4 0 0</inkml:trace>
  <inkml:trace contextRef="#ctx0" brushRef="#br0" timeOffset="110791.96">27376 3695 1982 0,'-11'-3'56'0,"4"-1"12"16,-4 1-54-16,-3 3-14 0,0-6 0 0,0 12 0 16,-4-6 48-16,1 7 6 0,-4-1 2 0,-1 3 0 15,-2 4-39-15,-1-1-7 0,-3-2-2 0,3 5 0 16,4-2 29-16,-4 6 6 0,4 3 1 0,0-4 0 15,7 8 6-15,0-4 2 0,7 3 0 0,3 3 0 16,8-3-32-16,3 3-7 0,7-3-1 0,0 0 0 16,7-3 7-16,4 0 1 0,-1-3 0 0,5-6 0 15,6-4 9-15,0 0 3 0,4 1 0 0,3-10 0 16,-3 0-68-16,4 0-12 0,2-10-4 0</inkml:trace>
  <inkml:trace contextRef="#ctx0" brushRef="#br0" timeOffset="111085.09">27944 3695 1959 0,'-8'-10'40'0,"1"4"12"16,0 0-42-16,0-1-10 0,-3 1 0 0,-4 3 0 15,0 3 59-15,-4 3 9 0,0 3 3 0,-3 1 0 16,0 5-19-16,0 1-3 0,0 2-1 0,-1 4 0 16,1-3-19-16,0 6-4 0,3-3-1 0,1 6 0 15,-1-3 13-15,8 0 3 0,-1 6 0 0,0 0 0 16,8 0-23-16,3 4-4 0,3-7-1 0,4 6 0 16,4-6 0-16,3-3 0 0,0 0 0 0,7-3 0 15,1 0 23-15,6-4 4 0,0-5 1 0,0-1 0 16,4-2-20-16,-4-1-3 0,0-6-1 0</inkml:trace>
  <inkml:trace contextRef="#ctx0" brushRef="#br0" timeOffset="111234.58">27591 3993 2914 0,'0'0'123'15,"7"-4"-99"-15,3-2-3 0,1 6-1 0,3 0 0 0,7-3 0 31,4 0-20-31,3 0 0 0,4-4 0 0,7 4 0 16,3-3-48-16,0 3-15 0,1 0-2 0</inkml:trace>
  <inkml:trace contextRef="#ctx0" brushRef="#br0" timeOffset="111399.25">28258 3688 2473 0,'-4'10'52'0,"-3"-4"11"0,0 10-51 0,0-7-12 0,-7 10 0 0,3 3 0 15,1 0 35-15,2 3 4 0,1 0 1 0,0 0 0 16,4 3-16-16,3-6-4 0,-4 6 0 0,8 1 0 16,-4-10-6-16,3 6-2 0,1-3 0 0,-1 0 0 15,-3-4-80-15,4 1-16 0,-1-9-3 0</inkml:trace>
  <inkml:trace contextRef="#ctx0" brushRef="#br0" timeOffset="111692.22">28406 3742 2708 0,'-4'-10'56'0,"4"10"14"15,0 0-56-15,0 0-14 0,0 0 0 0,0 0 0 16,4 0 11-16,3 10-1 0,3-1 0 0,1 7 0 16,-4-1 27-16,4 4 6 0,-1 3 1 0,-3 6 0 15,7-2-29-15,-3 5-6 0,3-3-1 0,0 3 0 0,0-5-8 0,0 2 0 0,-3 0 0 16,3-3 0-16,-3-3 12 0,-4-9 0 15,3 5 0-15,1-2 0 0,-4-7 41 0,-4-5 9 0,4-4 2 0,1 0 0 16,-1-4 51-16,0-2 10 16,0-6 3-16,0-4 0 0,0-3-77 0,3-3-15 0,1 0-4 0,0-3 0 15,-1-3-16-15,4 0-3 0,0-10-1 0,0 4 0 16,4-1-12-16,0 7-16 0,-4-3 3 0,0 2 1 16,0 1-138-1,0 9-27-15,-3-3-6 0</inkml:trace>
  <inkml:trace contextRef="#ctx0" brushRef="#br0" timeOffset="111926.42">29358 3616 2761 0,'0'-19'57'0,"0"19"15"16,-3 0-58-16,-8-6-14 0,0 3 0 0,1 3 0 16,-1 0 48-16,1 0 6 0,-4 3 2 0,-4 3 0 15,4 4-32-15,-7-4-5 0,0 7-2 0,-1 2 0 16,1 1-17-16,0 6 0 0,3 0 0 0,1 6 0 15,3-6 0-15,0 13 0 0,3-4 0 0,0 3 0 16,4 1 0-16,7-7 0 0,0 3 0 0,0 4 0 16,7-4 0-16,0 1 0 0,4-1 0 0,7-3 0 15,-1-3 24-15,8 4 0 0,0-1 1 0,-1-13 0 16,-2 1-4-16,-1-3-1 0,-4-7 0 0,5 0 0 16,-5-6-156-16,-3-3-32 0</inkml:trace>
  <inkml:trace contextRef="#ctx0" brushRef="#br0" timeOffset="112042.48">29005 3945 3252 0,'4'0'137'16,"3"-3"-109"-16,4 0-11 0,6 0-1 15,1 3-1-15,10-3 0 0,4 0-15 0,10 3 0 0,8-10 0 0</inkml:trace>
  <inkml:trace contextRef="#ctx0" brushRef="#br0" timeOffset="114235.14">30272 3695 2222 0,'0'0'46'0,"0"0"11"16,0 0-45-16,0 0-12 0,3 6 0 0,1 0 0 15,-4 7 52-15,3-1 8 0,-3-2 1 0,0 8 1 16,0 1-14-16,0 3-4 0,0 0 0 0,4 0 0 15,-4 0-35-15,0 6-9 0,0-3 0 0,0 4 0 16,0-4-43-16,0 0-10 0,-4-3-3 0</inkml:trace>
  <inkml:trace contextRef="#ctx0" brushRef="#br0" timeOffset="114638.65">30282 3651 2473 0,'18'-44'52'0,"-11"34"11"0,4-2-51 0,3 3-12 0,3-1 0 0,1 7 0 15,3-3 35-15,0 3 4 0,1 3 1 0,-1 0 0 16,0 0-32-16,0 9-8 0,-3-6 0 0,-1 7 0 16,-2-1 0-16,-5 3 0 0,-3-2 0 0,0 6 0 15,-10 2-24-15,-1-2-7 0,-6 3-1 0,-5 0 0 16,-2-4 32-16,-1 4 0 0,-3-6 0 0,-4 2 10 16,1-2-10-16,-1-4 0 0,4 4 0 0,-4-4 0 15,7-2 21-15,1-1 6 0,3-3 1 0,3 0 0 16,1 0-28-16,2 0 0 0,8-3 0 0,0 0 0 15,0 0 15-15,4 7-3 0,3-4 0 0,4 0 0 16,3 0-3-16,0 0-1 0,7 3 0 0,0-6 0 16,0 0-8-16,8 4 0 0,-5-4 0 0,4 3 0 15,1 3 0-15,-1-3 0 0,4 3 0 0,-1-2 0 16,-6 5 0-16,-4 0 0 0,-3-2 0 0,0 5 0 16,-8-6 0-16,-3 4 0 0,-3-1 0 0,-4 1 0 15,-7-1 0-15,-4 7 8 0,-7-10-8 0,-3 7 8 16,0-4 42-16,-7 0 8 0,0 1 2 0,-4-10 0 15,0 9-13-15,4-3-3 0,-4-2 0 0,0-1 0 16,4 0-25-16,4 0-6 0,-1-3-1 0,4 0 0 0,7 3-12 16,-1 0 0-16,8-3 0 0,7 0-10 15,0 0-144-15,0-6-29 0</inkml:trace>
  <inkml:trace contextRef="#ctx0" brushRef="#br0" timeOffset="114926.83">30889 3616 2701 0,'0'0'56'0,"0"0"13"0,0 0-55 0,0 0-14 0,0 0 0 0,0 0 0 15,4 7 12-15,-4 5 0 0,0 4 0 0,0-1 0 16,-4 7-12-16,4 0 0 0,0 0 0 0,-3 6 0 16,3 4 0-16,0-4 0 0,0 3 0 0,0-5 0 15,3 5 28-15,-3-6 4 16,4-3 0-16,-1 3 0 0,1-6-32 0,-1 0 0 0,1-7 0 0,-1-2 0 15,1-1 22-15,-1 4-2 0,1-10 0 0,0 3 0 16,-4-6 36-16,3 6 6 0,4-3 2 0,0 0 0 16,0-3-17-16,4 0-3 0,-1-3-1 0,1 0 0 15,3 0-24-15,0 0-5 0,4 0-1 0,-1-3 0 16,1-1-13-16,0 1-8 0,6-3 8 0,-2 2-13 16,-1-5-163-16,3 9-32 0,-2-13-6 0</inkml:trace>
  <inkml:trace contextRef="#ctx0" brushRef="#br0" timeOffset="115242.93">31549 3720 2812 0,'-4'-19'59'0,"-3"3"12"0,0-3-57 16,0 7-14-16,0 2 0 0,0 7 0 0,-3-6 0 0,-1 3 0 0,0 6 0 0,-3 0-10 16,-3 9 36-16,3 4 7 0,-4-1 2 0,0 7 0 15,4 0-35-15,0 3 0 0,3 0 0 0,8 12-9 31,-1-9-17-31,8 3-3 0,-1 1-1 0,4 8 0 0,4-15 54 0,3 3 12 0,0-3 1 0,4-3 1 16,0 0-21-16,-1-10-4 0,1 1-1 0,-4-10 0 16,0 0-12-16,0 0 11 0,-3-3-11 0,-1-7 10 15,-3-5 9-15,0 2 1 0,1-3 1 0,-5-3 0 16,1 4 19-16,3-13 4 0,-4 3 1 0,1 6 0 16,-8-3-18-16,1 3-4 0,-8-3-1 0,4 6 0 15,0-3-22-15,3 7 0 0,1-4 0 0,-1 7 0 16,4-1-40-1,0 4-13-15,0 0-3 0,7 3 0 0,-3 3-176 0,3-3-36 0</inkml:trace>
  <inkml:trace contextRef="#ctx0" brushRef="#br0" timeOffset="115512.08">31835 3757 2766 0,'-32'0'58'0,"18"3"12"15,3-3-56-15,1 10-14 0,-4-1 0 0,6 1 0 16,5 2 0-16,3-2 8 0,3 2-8 0,5 4 0 15,2 0 26-15,1 2-1 0,-1-5 0 0,8 9 0 16,0-10-2-16,3 7-1 0,7-3 0 0,0-4 0 0,7-2-3 16,1-4-1-16,-1 0 0 0,-3-2 0 0,-8-8-18 0,-2-2-11 0,-8 0 2 0,0-4 0 15,-7-2 9-15,-7 2-10 0,3-5 10 0,-3-1-10 16,0-3 24-16,4 1 5 0,-1-1 1 0,-3 0 0 16,-3 3 15-16,-8 1 3 0,-3-4 1 0,0 0 0 15,-7 9-12-15,3-2-3 0,-10 3 0 0,7-1 0 16,0 4-24-16,3 3 0 0,1-4 0 15,-1 4 0-15,7 3 0 16,-3 0 0-16,7 0-9 0,0 0 9 16,0 3-44-16,7-3-1 0,0 0-1 0,0 0 0 0,0 0-160 0,7 10-32 15</inkml:trace>
  <inkml:trace contextRef="#ctx0" brushRef="#br0" timeOffset="120912.52">32336 3563 2553 0,'7'-19'53'0,"-7"19"12"16,0 0-52-16,3 0-13 0,4 3 0 0,0 7 0 16,0-1 0-16,0 1 0 0,4 5 0 0,-4 7 0 15,-3 0 54-15,3 6 8 0,0 1 2 0,-4 8 0 16,1-15 0-16,-4 13 0 0,0-7 0 0,0 0 0 16,0-3-52-16,0-6-12 0,0 0 0 0,0-4 0 15,0-2 0-15,-4-4 0 0,4 1 0 0,-3-7 0 16,3-3-48-16,0 0-13 0,0 0-3 0,0 0 0 15,-4-10-102-15,1-2-21 0,-1-7-4 0,1 0-1 16,3-12 52-16,0-7 9 0,3-2 3 0,-3-4 0 16,4 12 176-16,-1 1 36 0,4 3 8 0,-3 3 0 15,3 6 33-15,0 0 7 0,0 10 0 0,0-4 1 16,4 10-93-16,-1-6-20 0,4-1-3 0,4 7-1 16,0 0 3-16,6 0 0 0,4 3 0 0,1 0 0 0,-1 6 9 0,0-3 1 0,4 7 1 15,-4-1 0-15,-7 7-10 0,0 2-3 0,-3 1 0 16,-4 6 0-16,-7 0 7 0,-3 4 0 0,-8-1 1 0,-6 0 0 15,-4 0 19-15,-15 1 3 0,-2-8 1 0,-5 1 0 16,-3 0 4-16,1-9 0 0,-1 9 1 0,-7-10 0 16,4 1-23-16,-4-4-5 0,0-6-1 0,0 4 0 15,7-4-24-15,0 3-11 0,4-3 1 0</inkml:trace>
  <inkml:trace contextRef="#ctx0" brushRef="#br0" timeOffset="121377.67">26014 4842 2908 0,'10'-3'83'0,"5"3"17"16,6 3-80-16,3 4-20 0,5-4 0 0,2 3 0 15,5-3 10-15,2 0-2 0,1 0 0 0,4-3 0 16,2-3 25-16,1 3 5 0,4-3 1 0,-8-3 0 15,-3 3-18-15,0 0-3 0,-4-7-1 0,-7 7 0 16,-7-3-135-16,-3 3-27 0,-4-1-6 0</inkml:trace>
  <inkml:trace contextRef="#ctx0" brushRef="#br0" timeOffset="121530.46">26367 4811 2428 0,'-7'28'102'16,"3"3"-82"-1,-3-2 26-15,3 5 5 0,1 1 1 0,-1-4 0 16,1 0 9-16,3 4 3 0,0 2 0 0,0-5 0 16,3-1-36-16,1-3-6 0,-1 1-2 0,5-4 0 15,-5 0-64-15,1-3-12 0,3-3-4 0</inkml:trace>
  <inkml:trace contextRef="#ctx0" brushRef="#br0" timeOffset="121646.01">26599 4914 2747 0,'11'3'116'16,"0"4"-93"-16,-1-4 13 0,1 6 4 0,3 1 0 0,-4-1 0 16,5 4-32-16,2-4-8 0,-3 4 0 0</inkml:trace>
  <inkml:trace contextRef="#ctx0" brushRef="#br0" timeOffset="121801.25">26973 4698 3112 0,'-14'0'65'0,"0"6"14"16,0 7-63-16,0 3-16 0,0 5 0 0,0 8 0 16,0 2 12-16,0 4 0 0,-4 2 0 0,4 4 0 15,0 3 0-15,0 0 0 0,3 0 0 0,4-1 0 16,-4 1-3-16,4-3-1 0,4 0 0 0,3-7 0 16,-4-2-25-16,4 2-6 0,0-6-1 0</inkml:trace>
  <inkml:trace contextRef="#ctx0" brushRef="#br0" timeOffset="121968.9">27072 4943 2818 0,'0'12'80'0,"0"1"17"0,0 5-77 16,-3 1-20-16,3 0 0 0,-4 6 0 0,4 0 0 0,0 7 0 0,0-1 0 15,4 0 0-15,-4 1 10 0,0-1-2 0,3-3 0 0,-3-3 0 31,4 4-144-31,-4-4-30 0</inkml:trace>
  <inkml:trace contextRef="#ctx0" brushRef="#br0" timeOffset="122196.14">27093 4927 2625 0,'11'-19'111'0,"0"7"-89"15,3-1 8-15,3 0 2 0,1 4 0 0,3 0 0 16,4 6 6-16,3-4 2 0,0 7 0 0,0 7 0 15,1-4-40-15,-5 6 0 0,1 4-12 0,-4 2 4 16,-7 1-26-16,-7-4-5 0,-3 7-1 0,-4 0 0 16,-11 0 23-16,-6 0 4 0,-4 3 1 0,-4-7 0 15,-3 4 25-15,-1-3 6 0,-6 0 1 0,0 2 0 16,3-5 25-16,-3 3 6 0,0-4 1 0,6-2 0 16,5-1-39-16,2 0-13 0,5-2 9 0,3-4-9 15,7 3-65-15,7-6-19 0,0 0-3 0</inkml:trace>
  <inkml:trace contextRef="#ctx0" brushRef="#br0" timeOffset="122528.25">27771 4883 770 0,'0'0'16'0,"0"0"4"0,0 0-20 15,0 0 0-15,7 0 0 0,0 6 0 0,0-6 113 0,0 0 19 0,0 0 3 0,-4 0 1 16,5 7 19-16,-8-7 4 0,0 0 1 0,0 0 0 16,0 0-20-16,0 0-3 0,0 0-1 0,-8 3 0 15,1 6-44-15,-3 0-10 0,-4 1-2 0,0 2 0 16,-8 1-35-16,5 0-7 0,-8 2-2 0,0 1 0 16,1 3-6-16,-1-4-2 0,0 4 0 0,1 3 0 15,2 0 10-15,5 0 2 0,-1 3 0 0,8 0 0 16,-1-3-23-16,8 6-4 0,3-3-1 0,3 1 0 15,4-8 7-15,11 11 1 0,-1-7 0 0,8-1 0 16,-4 1 8-16,7-6 3 0,4-3 0 0,0-1 0 16,3-2-16-16,1-4-3 0,2-3-1 0,1-3 0 15,-7 0-43-15,-4 0-8 0,0 0-1 0</inkml:trace>
  <inkml:trace contextRef="#ctx0" brushRef="#br0" timeOffset="122657.7">27436 5178 3132 0,'3'-3'89'0,"4"-4"19"16,7 7-87-16,7 0-21 0,4-9 0 0,7 9 0 15,3-3 0-15,4-3 0 0,7 2 0 0,3-2 0 16,1 0-148-16,6-4-33 0</inkml:trace>
  <inkml:trace contextRef="#ctx0" brushRef="#br0" timeOffset="122963.24">28942 4877 2553 0,'-42'12'108'0,"-1"13"-87"16,8-6-21-16,0 3-16 0,3 0 2 0,4 3 1 16,10 3 72-16,0-6 14 0,8 13 3 0,3-4 1 15,7 1-61-15,7 5-16 0,7 1 0 0,4-1 0 16,13-5 54-16,5 2 8 0,9 1 2 0,5-7 0 15,-1-3-37-15,4-6-7 0,0-7-2 0,11 1 0 16,-4-7-1-16,3-3 0 0,1-9 0 0,-1 0 0 16,-14-7-9-16,-3-2-8 0,-10-4 12 0,-5-3-12 15,-13-3 20-15,-4-3-2 0,-10-7-1 0,-8 4 0 16,-14-4 31-16,-6-2 5 0,-4-1 2 0,-15 3 0 16,-3 1-7-16,-3 6-2 0,-7 0 0 0,-4 9 0 15,7 3-10-15,0 3-3 0,3 4 0 0,1 3 0 16,14 9-129-16,3 0-25 0,4 6-6 0</inkml:trace>
  <inkml:trace contextRef="#ctx0" brushRef="#br0" timeOffset="125479.78">26176 6780 2656 0,'7'0'112'0,"7"-3"-90"16,0 0 27-16,8 3 6 0,6-3 1 0,4 3 0 31,6-7 6-31,5 1 2 0,6 0 0 0,4-1 0 16,0-2-28-16,3 0-4 0,4 2-2 0,0-2 0 0,-7 6-16 0,-3-3-3 0,-5 6-1 0,-6-4 0 31,-7 4-133-31,-7-6-26 0,-8 6-6 0</inkml:trace>
  <inkml:trace contextRef="#ctx0" brushRef="#br0" timeOffset="125630.56">26451 6786 2215 0,'0'28'93'16,"4"-6"-74"-1,-1 7 71-15,4-1 14 0,4 0 4 0,-4 3 0 16,4-2-61-16,-1-1-12 0,4 3-3 0,0 1 0 16,1-7 0-16,-1 3 0 0,0-6 0 0</inkml:trace>
  <inkml:trace contextRef="#ctx0" brushRef="#br0" timeOffset="125765.47">26776 6855 2945 0,'10'10'124'16,"1"-10"-100"0,0 12-9-16,3 1-3 0,3 2 0 0,1 4 0 0,0 0 16 0,3 0 4 0,0 0 0 0</inkml:trace>
  <inkml:trace contextRef="#ctx0" brushRef="#br0" timeOffset="125928.66">27227 6604 2908 0,'-10'22'83'0,"-4"0"17"0,3 7-80 0,-7-4-20 0,1 9 0 0,-1 7 0 15,-3 0 42-15,3 6 5 0,-3 6 1 0,4 0 0 16,2 1-29-16,5-7-6 0,3 3-1 0,-4 0 0 16,4-3-12-16,4-3-10 0,-1 0 2 0</inkml:trace>
  <inkml:trace contextRef="#ctx0" brushRef="#br0" timeOffset="126094.32">27492 6852 3445 0,'-7'10'72'0,"-4"2"16"16,1 4-70-16,-1 3-18 0,-3 6 0 0,3 0 0 15,4 6 0-15,4 0 0 0,3 7 0 0,0-3-9 16,0 2 9-16,7-2 0 0,-4-1 0 0,5-3 0 15,-5 7-106-15,4-10-19 0,-3 4-4 0</inkml:trace>
  <inkml:trace contextRef="#ctx0" brushRef="#br0" timeOffset="126335.38">27570 6755 2869 0,'14'-16'120'16,"3"-3"-96"-16,-3 10 32 0,4-4 7 0,0 4 1 0,-1 3 0 15,5 0-32-15,-5 2-7 0,8 4-1 0,-4 4 0 16,4-1-24-16,-1 6 0 0,1 0 0 0,-4 4 0 16,-3 3-12-16,0 2 12 0,-4 1-10 0,-4 0 10 15,-6 3-11-15,-1-3 11 0,-6 3-12 0,-4-3 12 16,-7 6-10-16,-4-3 10 0,-7 0-8 0,-3-4 8 16,0 1 0-16,-4 0 0 0,0 3 12 0,1-6-4 15,-1-4 0-15,0 1 0 0,4-7 0 0,0 0 0 16,6-3-23-16,5 1-4 0,-1-1-1 0</inkml:trace>
  <inkml:trace contextRef="#ctx0" brushRef="#br0" timeOffset="126712.34">28607 6786 2739 0,'-32'3'116'15,"0"1"-93"-15,1-1-23 0,-1 3 9 0,0 0-9 0,-3 4 0 16,7-1 12-16,-1 0-12 0,1 10 12 0,7 0-12 16,0 0 36-16,3 6 1 0,4 3 0 0,0-3 0 15,7 10-13-15,3-4-2 0,1 0-1 0,3 4 0 16,3-4-7-16,8 1-2 0,-1-1 0 0,8 0 0 16,7-2 30-16,3-4 6 0,7-3 0 0,4 0 1 15,0-10-14-15,3 7-3 0,4-10-1 0,0 1 0 31,-4-4-89-31,-3-6-18 0,3 0-3 0</inkml:trace>
  <inkml:trace contextRef="#ctx0" brushRef="#br0" timeOffset="126830.88">28286 7125 3466 0,'-4'-10'154'0,"8"7"31"15,3-3-148-15,3 6-29 0,4-3-8 0,11-3 0 16,7 6-25-16,10 0-7 0,8 0 0 0</inkml:trace>
  <inkml:trace contextRef="#ctx0" brushRef="#br0" timeOffset="127715.88">30028 7344 2298 0,'0'0'48'0,"0"0"11"15,0 0-47-15,0 0-12 0,0 0 0 0,-3-6 0 16,-1 3 132-16,1-3 24 0,-1-4 4 0,1 1 2 16,-1-1-62-16,4-2-13 0,-3-1-3 0,-1 1 0 15,4-4-36-15,0 0-8 0,0-2-2 0,0-4 0 16,4-6-26-16,-1-4-12 0,4-5 10 0,4-4-10 15,0-3 12-15,3-6-4 0,0-4-8 0,3-5 12 16,1 2-12-16,0-2-13 0,3-4 2 0,0 0 1 16,0 10 0-16,-3 3 0 0,-1 0 0 0,1 12 0 15,-4 4 10-15,-3 9 0 0,-1 6 0 0,1 6 0 16,0 7-27-16,3 6-3 0,-4 6-1 0,4 4 0 16,0 8 31-16,1 11 0 0,2 2 11 0,4 7-3 0,-3 6-8 0,3 9-8 0,-3 3 8 0,3 7-12 15,4-7 12-15,-1 4 0 0,1-4 0 0,0 7-8 31,-4-10-44-31,0 4-8 0,-3-4-1 0</inkml:trace>
  <inkml:trace contextRef="#ctx0" brushRef="#br0" timeOffset="127852.63">30081 7040 3188 0,'7'0'134'0,"8"0"-107"16,6 0-27-16,7 0 0 0,4 0 0 0,10 0 0 15,7 3-11-15,8 0-7 0,10 4-2 0</inkml:trace>
  <inkml:trace contextRef="#ctx0" brushRef="#br0" timeOffset="128601.59">24719 8213 2245 0,'11'-41'47'0,"-8"32"10"16,1-1-45-16,-1 1-12 0,-3 9 0 0,0 0 0 15,0 0 50-15,4 3 8 0,-1 3 2 0,1 7 0 16,-4 3 9-16,0 2 3 0,0 7 0 0,0 4 0 16,3-1-23-16,-3 10-4 0,0-4-1 0,0 0 0 15,4 7-28-15,-1-3-7 0,1-1-1 0,0 1 0 0,-1 0-8 0,4-10 8 16,-3 0-8-16,-1 0 8 0,1-3 0 0,-1 1 0 0,1-1 0 0,-1-10 0 31,-3 4-8-31,0 0 0 0,4-10 0 0,-4 1 0 0,0-10 47 16,0 0 7-16,0 0 2 0,0 0 0 0,3 3 12 0,4 0 4 0,0-3 0 0,1-3 0 15,6-3-23-15,0-1-4 0,0-2-1 0,7 0 0 16,0-1-25-16,4 1-6 0,3-1-1 0,-3 1 0 16,3 3-12-16,0 3 0 0,4-1 0 0,0 1 0 15,-1 3 0-15,1 0 0 0,4 0 0 0,-5-3-10 16,5 3-136-16,-5-3-27 0,5 3-6 0</inkml:trace>
  <inkml:trace contextRef="#ctx0" brushRef="#br0" timeOffset="128796.02">25449 8501 2960 0,'-3'-15'62'0,"3"5"13"16,0 1-60-16,0-1-15 0,3 7 0 0,4 0 0 15,8 0 9-15,2 3-1 0,4 0 0 0,8 3 0 16,2 3-8-16,5 4 0 0,2-1 0 0,1 7 0 15,-3-4 0-15,-5 4-11 0,5 3 3 0,-12-3 0 16,1 2 8-16,-7-2-8 0,-8 3 8 0,-3 0-8 16,-7-7 8-16,-7 7 0 0,-7 3 0 0,-4 0 0 15,-6-3 33-15,-5 0 9 0,-6-4 2 0,-4 10 0 16,1-6-29-16,-5 3-6 0,1-3-1 0</inkml:trace>
  <inkml:trace contextRef="#ctx0" brushRef="#br0" timeOffset="129668.01">26592 8370 2656 0,'-3'-10'56'0,"-1"-2"11"15,1 2-54-15,3 10-13 0,0 0 0 0,0 0 0 0,-4 7 48 0,4 2 6 0,0 4 2 16,0-1 0-16,0 13-29 0,0 3-6 0,0 1-1 0,0 2 0 16,0 0-12-16,4 10-8 0,-4-3 8 0,3-4-8 15,-3 4 0-15,4-1 0 0,-1-2 0 0,-3-7 0 32,4 0-117-32,-4-6-28 0,0-3-6 0</inkml:trace>
  <inkml:trace contextRef="#ctx0" brushRef="#br0" timeOffset="129964.71">26529 8348 2381 0,'10'-22'49'0,"5"-3"13"16,2 6-50-16,1-3-12 0,7 6 0 0,-1 4 0 15,4-1 54-15,1 1 8 0,2 2 2 0,-2 7 0 16,2 0-26-16,1 3-5 0,0 3-1 0,-4 0 0 16,-7 7-32-16,0-1 0 0,-3 4 0 0,-4 2 0 15,-7 1 0-15,-3 6 0 0,-4-3 0 0,-7 3 0 16,-4 3 0-16,-10-3 0 0,-4 6-15 0,-3-3 5 15,0-3-4-15,0 0-1 0,-1-6 0 0,-2-4 0 16,6-3-20-16,0-2-4 0,4-4-1 0,0-3 0 16,3 6 64-16,4-6 13 0,0 3 3 0,7-3 0 15,0 7 22-15,7-7 5 0,0 0 1 0,4 12 0 16,-1-2-13-16,8 2-3 0,-1 4 0 0,4-4 0 16,4 4-22-16,3 3-5 0,-3 0-1 0,6-1 0 15,5-2-24-15,2-3 0 0,1-1 0 0,3 4 0 16,1-4-48-16,-1-2-14 0,0 2-3 0</inkml:trace>
  <inkml:trace contextRef="#ctx0" brushRef="#br0" timeOffset="130213.2">27594 8329 2457 0,'-14'-9'51'0,"-3"-1"13"0,-1 1-52 15,-3 2-12-15,3 4 0 0,-3 3 0 0,0 0 0 0,0 3 0 0,-1 4 0 0,-2-1 0 16,-1 7 0-16,4-1 0 16,-4 4 0-16,4-1 0 0,0 1 12 0,-4 9 0 0,8-3 0 0,-1 3 0 15,4 0 36-15,3 0 6 0,1 4 2 0,6-4 0 16,1 3-7-16,3-3-1 0,7-3 0 0,0 6 0 16,7-3-25-16,0 0-6 0,7-3-1 0,4-3 0 15,-1-3 20-15,8-7 3 0,0 1 1 0,0-1 0 16,-1 0-77-16,1-9-15 0,0 4-4 0</inkml:trace>
  <inkml:trace contextRef="#ctx0" brushRef="#br0" timeOffset="130343.16">27164 8614 3112 0,'-14'-31'65'0,"7"25"14"15,7-1-63-15,0 1-16 0,0 0 0 0,7 3 0 16,3-4-23-16,8 7-7 0,3 0-2 0,4-6 0 15,10 6-44-15,7 0-10 0,4 0-2 0</inkml:trace>
  <inkml:trace contextRef="#ctx0" brushRef="#br0" timeOffset="130597.66">28067 8354 2138 0,'-7'-3'44'0,"0"-3"12"0,-4 2-45 0,-3-2-11 0,0 3 0 0,-4 0 0 16,1 3 52-16,-4 3 9 0,-4 0 2 0,0 7 0 15,-3-1-32-15,3 0-7 0,-3 7 0 0,0 0-1 16,3 3-11-16,1-1-1 0,6 4-1 0,0 0 0 16,4-3 37-16,0 9 7 0,7-3 2 0,0 0 0 15,7 1-7-15,0-4-1 0,7 3 0 0,0-3 0 16,7 3-25-16,0-3-6 0,4 0-1 0,7-4 0 16,-1-2 20-16,4-3 3 0,4-4 1 0,4-3 0 15,-1-12-32-15,-3 6-8 0,3-9 0 0,0-1 0 16,-3 1-152-16,0-1-32 0</inkml:trace>
  <inkml:trace contextRef="#ctx0" brushRef="#br0" timeOffset="130947.83">28670 8360 2426 0,'-3'-6'68'0,"-4"3"16"0,-4-3-67 16,1 2-17-16,-1 1 0 0,-7 3 0 0,1 0 16 0,-5 3 0 0,1 1 0 0,-7 2 0 15,3 3-16-15,-6 1 0 0,2-1 0 0,-6 10 0 16,7 3 0-16,0 0-11 0,-1 0 11 0,1 3-10 16,7-3 43-16,7 0 9 0,3 0 2 0,1 3 0 15,10-3 6-15,0 3 2 0,7-3 0 0,0 9 0 16,7-6-26-16,7 0-5 0,0-3-1 0,8 0 0 16,-1-6-6-16,4-4-2 0,6 1 0 0,-2-4 0 15,-1-2 1-15,4-4 0 0,-4-3 0 0</inkml:trace>
  <inkml:trace contextRef="#ctx0" brushRef="#br0" timeOffset="131110.01">28303 8630 2716 0,'4'-3'56'0,"6"0"14"16,1 3-56-16,3-3-14 0,4 3 0 0,3-4 0 15,7 1 0-15,4 0 0 0,3-6 0 0,8 6 0 16,-5-7-119-16,5 4-20 0,-1 0-4 0</inkml:trace>
  <inkml:trace contextRef="#ctx0" brushRef="#br0" timeOffset="131410.1">29023 8348 2066 0,'0'0'43'0,"0"0"10"0,0 6-42 0,0 3-11 0,0 4 0 0,-3-1 0 16,-1 7 104-16,-3 3 20 0,0 0 3 0,3 3 1 15,1 3-52-15,-1 1-9 0,1-1-3 0,3 0 0 16,0 0-51-16,0 1-13 0,3-1 0 0,1-3 0 16,-1 0 0-16,1-3 0 0,-4-3 0 0,3-4 0 15,1-2 0-15,-4-4-12 0,3 1 3 0,-3-10 0 16,0 0-88-16,0 0-18 0,0 0-3 0</inkml:trace>
  <inkml:trace contextRef="#ctx0" brushRef="#br0" timeOffset="131681.72">29341 8379 2508 0,'-4'19'71'0,"4"-3"16"0,-4-1-70 16,4 4-17-16,0 0 0 0,4 3 0 0,0 0 55 0,-1 0 7 0,4 3 2 0,0 0 0 16,0 0 0-16,4-3 0 0,-1-3 0 0,1 6 0 15,0-6-52-15,3-1-12 0,-4-2 0 0,1-3 0 16,3 2 54-16,-3-5 8 0,-1-1 2 0,1-9 0 15,-1 6 0-15,1-12 0 0,-1 6 0 0,1-9 0 16,0-4 0-16,-1-2 0 0,1-4 0 0,-4-3 0 16,3-6-52-16,-3 6-12 0,4-7 0 0,0-2 0 15,3 0 0-15,-4-4 0 0,4 1 0 0,1-1 0 16,-1 4-48-16,0-1-13 0,-4 4-3 0,8 3 0 16,-4 3-153-16,4 3-31 0,3 4-7 0</inkml:trace>
  <inkml:trace contextRef="#ctx0" brushRef="#br0" timeOffset="131896.98">30268 8291 2804 0,'-17'-19'59'0,"17"19"12"16,-14-3-57-16,-4 6-14 0,0-3 0 0,1 10 0 16,-8-4 0-16,4 0 9 0,-4 4-9 0,4 2 8 15,3-2 40-15,-3 5 8 0,4 1 2 0,2 3 0 16,1 3-46-16,4 0-12 0,3 3 0 0,3 3 0 15,4-6 34-15,4 6 5 0,3 4 1 0,3-1 0 16,1 0-20-16,3 1-3 0,4-1-1 0,-1 0 0 16,4-2-4-16,1-7-2 0,2-4 0 0,-3 1 0 15,4-9-99-15,-4-1-20 0,0-3-4 0</inkml:trace>
  <inkml:trace contextRef="#ctx0" brushRef="#br0" timeOffset="132013.54">29937 8564 3225 0,'3'-6'92'0,"4"0"19"0,4-4-89 16,-1 10-22-16,8-3 0 0,0 3 0 0,6 0 0 0,5 0 0 0,-1 0 0 0</inkml:trace>
  <inkml:trace contextRef="#ctx0" brushRef="#br0" timeOffset="133032.01">31309 8207 2632 0,'0'-25'55'0,"0"6"13"15,-3 3-55-15,3 7-13 0,-4-4 0 0,0 7 0 16,1 6 52-16,3 0 8 0,0 0 2 0,-7 19 0 16,3-1-46-16,1 4-16 0,-4 0 9 0,3 3-9 15,4 4-13-15,0 5-8 0,4 1-2 0,-1 2 0 0,-3 1 23 0,4 0 15 0,-4-4-3 16</inkml:trace>
  <inkml:trace contextRef="#ctx0" brushRef="#br0" timeOffset="133415.49">31288 8072 2390 0,'21'-16'100'15,"0"4"-80"-15,4 2 15 0,0-2 2 0,3 2 1 0,0 10 0 16,-3 0-13-16,-1 0-2 0,1 0-1 0,-4 10 0 16,0 2-22-16,-3 1 0 0,-4 6 0 0,-3-4 0 15,-4 4-14-15,0-3 2 0,-7 3 1 0,-4-1 0 16,-6 1 11-16,-1 3 0 0,-6-3-9 0,-1 0 9 15,-3 0-24-15,0-7-1 0,-1 4 0 0,1-4 0 16,0-2 25-16,3-1 0 0,-3-3 0 0,7 4 0 16,0-7 12-16,7 3-1 0,3-6-1 0,4 0 0 15,0 0 1-15,4 6 0 0,7 1 0 0,-1-1 0 16,1 0-1-16,6 1 0 0,1-4 0 0,0 6 0 16,-1 0-10-16,1 1 0 0,3-1 0 0,0 4 0 15,0-4-10-15,1 4 10 0,-1-1 0 0,-4 1-9 16,1-1 9-16,-7 1 0 0,-4-1-9 0,-4 4 9 15,-6-6 0-15,-4 2 0 0,0-2 8 0,-8 2-8 16,1-6 46-16,-3 4 4 0,-4-1 1 0,-1-3 0 16,-2 1-15-16,3-1-4 0,-4 0 0 0,4 1 0 15,0-4-16-15,-1 3-4 0,1-6-1 0,7 6 0 16,3-3-57-16,1-3-11 0,6-3-3 0</inkml:trace>
  <inkml:trace contextRef="#ctx0" brushRef="#br0" timeOffset="133647.63">31849 8219 2378 0,'0'0'68'0,"0"0"13"0,0 0-65 15,0 10-16-15,-4 2 0 0,1 1 0 0,-1 2 18 0,1-2 0 0,-4 6 0 0,3-4 0 16,1 4 18-16,3 3 4 0,-4 0 1 0,4-3 0 16,4 6-21-16,-1-3-5 0,1 0-1 0,-1 0 0 15,4 0-2-15,0-3-1 0,0-7 0 0,0 10 0 16,-3-6 8-16,3-4 1 0,-4-2 1 0,5-4 0 15,-5 3 23-15,4-2 5 0,7-1 1 0,0 0 0 16,0-3-20-16,-3 7-4 0,-7-1-1 0,10 1 0 16,7-10-15-16,11 9-10 0,3-6 12 0,4 3-12 31,-1-6-93-31,1 3-26 0,0-3-5 0,-4-3-678 0,-3 0-136 0</inkml:trace>
  <inkml:trace contextRef="#ctx0" brushRef="#br0" timeOffset="133949.18">32466 8235 2445 0,'-10'-25'69'0,"3"22"15"0,7 3-67 0,-8 0-17 16,-2 3 0-16,3 0 0 0,0 3 0 0,0 0 0 15,-7 4-8-15,3-1 8 0,0 7 16 0,4 3 8 16,-3 0 3-16,6 3 0 0,8 3-27 0,-1 0 0 16,4 0 0-16,-3 3-11 0,3 0 45 0,0 0 9 0,-3 4 1 0,6-10 1 15,4 0-45-15,7-4 0 0,-3-2 0 0,7-6 0 31,-1-1-52-31,1-6-9 0,0-3-3 0,0-6 0 16,-4-4 30-16,-4-5 6 0,-3-1 0 0,1-6 1 0,-8 3 50 0,-4-3 9 0,1-3 3 0,-8 0 0 16,-3 0 14-16,0-3 3 0,-7 0 1 0,0 6 0 15,0-3-7-15,-4 0-2 0,-7-1 0 0,4 5 0 16,11 2-18-16,-8 3-4 0,-3 3-1 0,7 7 0 16,10 0-21-16,-3 3 0 0,-3 0 0 0,10 3-8 15,0 0-131-15,3 6-25 16,4 0-6-16</inkml:trace>
  <inkml:trace contextRef="#ctx0" brushRef="#br0" timeOffset="134219.65">32921 8326 2426 0,'0'0'53'0,"0"0"11"0,0 0 3 0,0 0 1 0,-7 6-54 0,-3 0-14 0,3 4 0 0,-1-1 0 0,5 4 8 15,-1-4-8-15,4 0 11 0,4 10-11 0,3 0 39 0,0 0 1 16,0 0 0-16,0 3 0 0,-3-4-15 0,3-2-2 15,7-3-1-15,7-4 0 0,7 1-22 0,0-7 0 16,-3-3 0-16,3-3 0 0,-6-7 0 0,-1 7 0 16,-7-13 0-16,0 7 0 0,-11-10 21 0,1 7 3 15,-11-4 1-15,0-3 0 0,-7-3 11 0,-4 3 3 16,1-3 0-16,-5 0 0 0,-2 4-16 0,6-1-3 16,0 0-1-16,4 3 0 0,7 4-6 0,0-4-1 15,4 7 0-15,-1-1 0 16,1 7-38-16,-4-3-8 0,3 3-2 0,4 3 0 15,0 0-22-15,-7 0-5 0,0 0-1 0</inkml:trace>
  <inkml:trace contextRef="#ctx0" brushRef="#br0" timeOffset="134581.06">33221 8216 2419 0,'21'3'53'0,"-14"0"11"0,0 4 3 0,0-1 1 0,0 13-55 0,1-4-13 0,-1-2 0 0,0 9 0 16,3-6 0-16,-3-1 0 0,4 1 0 0,-1 3 0 15,-2-4 0-15,2-2 0 0,-3 6 0 0,-3 0 0 16,3-7 0-16,-4 1 0 0,1-1 0 0,-1-2 0 16,-3-4-48-16,0-6-13 0,0 0-3 0,0 0 0 15,0 0-102-15,0-10-21 0,-3-2-4 0,-1-4-1 16,4-3 108-16,0 1 22 0,4-8 4 0,-1 8 1 0,1-4 91 0,3 0 18 16,0-6 4-16,0 2 1 0,0 8 108 0,4-1 22 15,-1 0 4-15,-3 6 1 0,0 4-52 0,0 0-9 16,0 2-3-16,1 4 0 0,-8 3-51 0,0 0-10 15,-8 10-3-15,1 2 0 16,-7 4-102-16,7 3-21 0,14 0-4 0,4-1-1 0,7 7 103 0,3 1 20 16,3 2 4-16,-2 3 1 15,2-3-103-15,-10 10-20 0,-3-4-4 0,-8 1-1 0,-6 6 52 0,-8-10 12 16,-10-3 0-16,-7-3 0 0,-4-6 48 0,15 3 13 16,20-3 3-16,-3-3 0 0,-7-7-52 0,-4 0-12 0,-10-5 0 15,-18-1 0-15,-13-3 0 0,-8-3 0 0,-4-4 0 0</inkml:trace>
  <inkml:trace contextRef="#ctx0" brushRef="#br0" timeOffset="135051.46">26458 9658 2746 0,'7'-25'57'0,"0"16"14"15,4 3-57-15,3-1-14 0,4 1 0 0,6 0 0 16,1 3 54-16,7 0 8 0,3-1 2 0,4 1 0 0,3 3-7 0,1-3-1 0,6 3 0 0,-3-3 0 16,3 3-40-16,1-6-16 0,-1 3 11 0,-3-4-11 15,-7 4 8-15,-7 3-8 0,-8-6 0 0,1 6 9 32,-11 0-212-32,-3 0-42 0,-4 6-9 0</inkml:trace>
  <inkml:trace contextRef="#ctx0" brushRef="#br0" timeOffset="135182.41">26878 9467 2230 0,'-3'10'94'0,"-1"2"-75"16,4 4 23-16,0 3 5 0,0-1 1 0,-3 4 0 15,3 10 6-15,0-4 2 0,-4 6 0 0,4-2 0 16,0 2-41-16,4 1-15 0,-1 2 11 0,1-2-11 16,-4-4 12-16,3 1-4 0,1-4-8 0</inkml:trace>
  <inkml:trace contextRef="#ctx0" brushRef="#br0" timeOffset="135330.71">27146 9552 2698 0,'0'0'76'0,"4"0"18"16,-1 3-75-16,4 3-19 0,0 4 0 0,4 2 0 15,0 4 29-15,-1 3 3 0,4 3 0 0,4-4 0 16,0 4-52-16,-1-3-9 0,4 0-3 0</inkml:trace>
  <inkml:trace contextRef="#ctx0" brushRef="#br0" timeOffset="135514.73">27608 9429 2698 0,'-7'0'76'0,"-3"10"18"0,3 6-75 15,-4-1-19-15,-3 4 0 0,3 3 0 0,-6 3 55 0,3 3 7 0,0 4 2 0,-4 2 0 16,4 4-20-16,0-1-4 0,3 1-1 0,-3 3 0 15,7 0-31-15,0-1-8 0,0 1 0 0,-4-6 0 16,4-1 8-16,4-3-8 0,-4-2 8 0,3-7-8 16,-3 3-108-16,4-3-25 0,-1 0-6 0</inkml:trace>
  <inkml:trace contextRef="#ctx0" brushRef="#br0" timeOffset="135689.32">27774 9605 2184 0,'-24'-31'45'0,"13"21"11"16,0 7-44-16,4 3-12 0,-3 3 0 0,3 7 0 15,3-4-49-15,1 7-12 0,3-1-3 0</inkml:trace>
  <inkml:trace contextRef="#ctx0" brushRef="#br0" timeOffset="135883.75">27838 9677 2372 0,'-4'-6'105'0,"-3"-4"22"0,7 10-102 15,-7-3-25-15,7 3 0 0,0 0 0 16,-7 0 82-16,0 3 11 0,3 4 3 0,-3 2 0 0,4 4-58 0,-1 6-11 0,1-4-3 0,-1 7 0 16,4-3-12-16,0 3-4 0,0-3 0 0,0 9 0 15,4-6-8-15,-4 0 0 0,3 0 0 0,-3 0 0 16,0-3 0-16,0-1 0 0,0-5 0 0,-3 6 0 15,-1-4 0-15,1-2 0 0,-4 3 0 0,3-4 0 16,1 4-116-16,-1-7-26 0,1-6-5 0</inkml:trace>
  <inkml:trace contextRef="#ctx0" brushRef="#br0" timeOffset="136081.98">27746 9605 2458 0,'7'-9'104'15,"4"2"-84"1,3-2 71-16,3 3 13 0,1-7 4 0,3 7 0 15,0-4-81-15,4 7-16 0,0-3-3 0,-1 6-8 16,1 6 8-16,0-3-8 0,0 4 0 0,-1-4 0 16,-6 13 0-16,-4-4-9 0,0 4 1 0,-7-1 0 15,-3 4 8-15,-4-3 0 0,-4-4 0 0,-6 7 0 16,-5 0 0-16,-2 0 11 0,-11 0-3 0,-1-4 0 16,1-2-8-16,0 0 8 0,0-4-8 0,-1 0 8 15,5-2 0-15,3-4 0 0,3 3 0 0,4-3 0 16,3-3-105-16,11 0-22 0,0 0-4 0</inkml:trace>
  <inkml:trace contextRef="#ctx0" brushRef="#br0" timeOffset="136291.29">28469 9527 2625 0,'-21'-10'55'0,"0"4"12"0,-4 6-54 16,0 6-13-16,4 4 0 0,-3-1 0 0,2 0 28 0,1 7 4 0,0-3 0 0,3 2 0 15,4 4 9-15,4 6 3 0,-1-3 0 0,8 3 0 16,-1 7-20-16,8-4-3 0,-1-3-1 0,8 6 0 16,-1-6 10-16,8 0 2 0,3 1 0 0,0-1 0 15,4-3-10-15,0-4-2 0,-1 1 0 0,5-6 0 16,-1-4-20-16,0-3-15 0,0-6 3 0</inkml:trace>
  <inkml:trace contextRef="#ctx0" brushRef="#br0" timeOffset="136414.79">28289 9825 3202 0,'-7'-19'67'0,"4"9"15"15,6-2-66-15,1 2-16 0,6 4 0 0,4 0 0 16,8 0 10-16,6-1-2 0,4 4 0 0</inkml:trace>
  <inkml:trace contextRef="#ctx0" brushRef="#br0" timeOffset="137235.72">29344 10097 1925 0,'-3'10'40'0,"-1"2"10"0,0-5-40 0,1 2-10 0,-1-3 0 0,4 4 0 16,0-10 149-16,0 0 28 0,0 0 6 0,7-4 1 16,1-5-37-16,-1 0-7 0,0-7-2 0,3-3 0 15,-3-3-53-15,4-3-10 0,-1 0-3 0,-2 0 0 16,-1-6-20-16,0 2-5 0,-4-2-1 0,1 0 0 15,-1-4-30-15,1 1-7 0,-1-4-1 0,1 0 0 16,-1-2-8-16,1 8-11 0,3-8 3 0,-4 2 0 16,4 3-20-16,-3 1-3 0,3 0-1 0,0 2 0 15,-3 7 16-15,3 3 4 0,0 3 0 0,3 10 0 16,-3-1 1-16,4 4 1 0,3 6 0 0,0 0 0 16,0 6-2-16,0 4 0 0,4 6 0 0,3-1 0 15,-3 10 12-15,7 0 0 0,-1 4 0 0,1 8 0 16,0-2 0-16,-1 2 0 0,-2 7 0 0,2 3 0 15,-3 3 0-15,1 4 0 0,-1-4 0 0,-4 10 0 16,-3-7-41-16,-6 0-3 0,-1-6-1 0</inkml:trace>
  <inkml:trace contextRef="#ctx0" brushRef="#br0" timeOffset="137375.59">29471 10010 3202 0,'0'-29'67'0,"7"4"15"0,0 0-66 15,4 13-16-15,3-4 0 0,4 3 0 0,6 4 8 0,4 3-8 0,8-1 9 0,6 4-9 32,0 0-59-32,8 3-17 0,6 0-4 0</inkml:trace>
  <inkml:trace contextRef="#ctx0" brushRef="#br0" timeOffset="137899.37">31306 9574 2572 0,'0'-13'73'0,"-4"-3"15"0,-3-2-70 16,-4 8-18-16,1-2 0 0,-8 2 0 0,-3 4 32 0,-4 0 2 0,-3 3 1 0,-4 3 0 15,4 6-25-15,3 0-10 0,1 7 8 0,-1-1-8 16,7 4 0-16,8-4 0 0,-1 7 0 0,11 3 0 15,0 0 0-15,11 3 0 16,3 0 8-16,0-3-8 0,7 7 11 0,0-4-3 0,4-3-8 0,-4 3 12 31,0-10-61-31,-3 10-13 0,0-12-2 0,-8 9-1 16,-6-6-91-16,-4-1-17 0,-11 1-4 0,-3 0-1 0,-7-4 124 0,-7 7 25 0,-8-3 5 0,-2-1 0 16,-1-5 66-16,-4-1 13 0,1-3 2 0,0 1 1 15,3-1 64-15,4 0 13 0,3 0 2 0,4 4 1 16,10-7-31-16,4 0-7 0,3 3 0 0,8-2-1 15,6 2-23-15,4-3-4 0,8 3 0 0,6-3-1 16,7 4-32-16,7-4-7 0,0-3 0 0,11 6-1 16,0-12-23-16,4 6-8 0,3-10 0 0,-1 7 0 15,-2-6-61-15,-1-1-19 0,-3 1-3 0</inkml:trace>
  <inkml:trace contextRef="#ctx0" brushRef="#br0" timeOffset="138065.53">31231 9367 3309 0,'0'0'69'0,"0"0"15"16,-7 9-67-16,0 7-17 0,0 3 0 0,0 9 0 15,4 3 0-15,-1 1 0 0,4-1-13 0,4 7 5 0,-1-1 8 0,8 4 0 16,-1 0-9-16,1 12 9 0,3-9 0 0,0 3 0 0,4 3-9 0,-1-6 9 31,1-3-204-31,-4-4-38 0</inkml:trace>
  <inkml:trace contextRef="#ctx0" brushRef="#br0" timeOffset="138332.98">31962 9815 3070 0,'-21'-37'64'0,"10"30"14"0,-3 1-62 0,0 6-16 0,-4 6 0 0,0 4 0 16,8 2 0-16,-1 1-15 0,4 6 3 0,7 6 1 15,4 0 11-15,10 3 16 0,3 0-4 0,8 10-1 16,7-4 8-16,7 1 1 0,7-7 1 0,10 10 0 15,-3-10-81-15,7-6-17 0,0-3-3 0,3-1-1 16,-10-8 23-16,-7-4 5 0,-3-12 1 0,-8 3 0 16,-7-7 52-16,-3-5 8 0,-4-1 4 0,-14-9 0 15,-4 0 66-15,-10-7 14 0,-10 4 2 0,-8-3 1 16,0-4-18-16,-10 1-3 0,0-1-1 0,-11 1 0 16,-7 6-17-16,-10-1-3 0,-4 4-1 0,-4 3 0 15,15 7-26-15,3 2-6 0,7 4 0 0,3 6-1 16,8 3-78-16,7 3-15 0,7 6-3 0</inkml:trace>
  <inkml:trace contextRef="#ctx0" brushRef="#br0" timeOffset="139966.32">26861 8003 3040 0,'-25'-44'64'0,"21"31"12"16,1 1-60-16,6-1-16 0,8 4 0 0,3 3 0 15,14-4 54-15,11 1 8 0,7 9 2 0,14-10 0 16,14 1-52-16,11 0-12 0,13-4 0 0,22-3 0 15,-3-2 54-15,10-1 8 0,14-3 2 0,21 0 0 16,-14 6-46-16,8 0-9 0,9 4-1 0,15-4-8 16,-39 7 13-16,-7-7-4 0,-3 7-1 0,3-1 0 15,-25 1-8-15,-6 9 0 0,-8 0-12 0,0 0 12 16,-17-3-180-16,-8 3-29 0</inkml:trace>
  <inkml:trace contextRef="#ctx0" brushRef="#br0" timeOffset="140506.96">27298 3334 3282 0,'-7'-38'68'0,"7"29"16"0,7 0-67 0,7 5-17 0,4 4 0 0,13 0 0 16,15 0 0-16,14 0 0 0,11 4 0 0,24-4 0 16,11-4 0-16,14-5 0 0,17-10 0 0,33 4 0 15,-8-7 51-15,11 3 6 16,14-3 2-16,42 0 0 0,-35 0-43 0,11 3-16 0,7 7 11 0,31-4-11 15,-56 3 20-15,-4-2-1 0,-6 2-1 0,17 1 0 32,-43-1-18-32,-6 1 0 0,-7 2 0 0,-1 1 0 0,-31-1-13 0,-11 7-3 0,-6-6-1 0</inkml:trace>
  <inkml:trace contextRef="#ctx0" brushRef="#br0" timeOffset="141099.32">26783 11781 3446 0,'10'-3'145'16,"5"-3"-116"-1,9-4-29-15,5 1-12 0,9-1 1 0,5 1 0 16,6-3 21-16,7-1 4 0,4 0 1 0,7-2 0 16,-3 2 1-16,3-2 1 0,0-1 0 0,0 3 0 15,-10-2-17-15,-12 12 0 0,-2-4 0 0,-12-2 0 16,-2 6-150-16,-8-4-34 0,-4 1-6 0</inkml:trace>
  <inkml:trace contextRef="#ctx0" brushRef="#br0" timeOffset="141213.4">27231 11446 2848 0,'-7'18'81'0,"0"1"17"0,3 13-78 16,1-4-20-16,-1 6 0 0,4-2 0 0,0 8 0 0,4-2 0 0,3 0 0 0,0-1 0 15,0 4 0-15,7-3 10 0,0-1-10 0,0 4 8 16,0-3 0-16,0-4 0 0,-3-2 0 0</inkml:trace>
  <inkml:trace contextRef="#ctx0" brushRef="#br0" timeOffset="141350.29">27637 11750 3282 0,'0'-28'68'0,"0"21"16"15,0 7-67-15,0 0-17 0,7 7 0 0,-4 2 0 16,8 3 0-16,-4-2 0 0,3 9 0 0,1-4 0 15,3 1 0-15,4 0 0 0,3-4 0 0</inkml:trace>
  <inkml:trace contextRef="#ctx0" brushRef="#br0" timeOffset="141516.46">28141 11555 3040 0,'-14'-9'64'0,"3"6"12"15,-3 6-60-15,0 3-16 0,-3 7 0 0,-5 2 0 16,1 4 0-16,-3 9 0 0,2 4 0 0,-2 5 0 15,-1 7 54-15,4 0 8 0,0 6 2 0,3 4 0 0,0-4-52 16,8-3-12-16,-1 0 0 0,4-6 0 0,0-4 0 0,4 1 0 16,3-4 0-16,0-5 0 15,3-7-151-15,4-4-33 0,0-5-6 0</inkml:trace>
  <inkml:trace contextRef="#ctx0" brushRef="#br0" timeOffset="144623.53">28370 11609 1774 0,'4'-10'75'0,"-1"1"-60"32,-3 6 173-32,0 3 36 0,0 0 6 0,4 3 2 15,3 3-122-15,-3 4-24 0,-1 2-5 0,1 7-1 16,-4 6-20-16,0 0-5 0,0 3-1 0,0 10 0 0,-4-1-30 0,1 1-7 0,3 3-1 0,-7 6 0 15,3-6-16-15,0-4 0 0,4 4-11 0,-3-3 11 32,-1-7-109-32,-3 0-15 0,0-2-4 0</inkml:trace>
  <inkml:trace contextRef="#ctx0" brushRef="#br0" timeOffset="144883.43">28395 11653 2889 0,'0'-19'82'0,"4"-6"18"15,-1 12-80-15,8 1-20 0,-4-4 0 0,3 6 0 16,8 4 40-16,0 0 4 0,-1 6 0 0,8 0 1 16,0 3-36-16,-1 3-9 0,1 4 0 0,3 2 0 15,-3 1-24-15,3 3-6 0,-3 2-2 0,-4 1 0 16,-7-3 20-16,0 3 3 0,-3-1 1 0,-8-2 0 16,-3 3 8-16,-7 0 0 0,-3-7 0 0,-4 10 0 15,-4-6 40-15,-3 3 9 0,-7-4 3 0,-1 1 0 16,1 0 0-16,-4-4 0 0,-3-2 0 0,0-1 0 15,3 1-36-15,4-4-6 0,0 3-2 0,3-6 0 16,7 0-8-16,4-3-12 0,4 0 2 0,6-6 1 16,8-3-146-16,3-7-29 0</inkml:trace>
  <inkml:trace contextRef="#ctx0" brushRef="#br0" timeOffset="145316.93">29157 11700 2542 0,'21'-32'53'0,"-17"23"11"15,-4-1-51-15,0-2-13 0,0 2 0 0,-4 7 0 16,4 3 123-16,-7-6 21 0,-3 3 5 0,-1 6 1 15,0-3-94-15,-3 9-20 0,-3 1-3 0,-1 2-1 16,0 4-1-16,-3 3-1 0,0 0 0 0,-4 3 0 16,8 3-30-16,-4 0 0 0,3 3 0 0,4 3 0 15,0-6 0-15,7 10-10 0,0-4 0 0,7 1 0 16,3-4 10-16,8 0 14 0,3-3-3 0,3-3-1 16,1-3-1-16,7 0 0 0,0-7 0 0,3-2 0 15,-4-1-9-15,8-3-12 0,0-2 2 0</inkml:trace>
  <inkml:trace contextRef="#ctx0" brushRef="#br0" timeOffset="145462.76">28875 11897 3430 0,'-28'-28'72'0,"17"18"16"0,8 1-71 15,3 6-17-15,0 3 0 0,7-6 0 0,10 3 16 0,8-4-1 0,3 4 0 0,11-3 0 16,7 0-24-16,7-1-5 0,7-2-1 0</inkml:trace>
  <inkml:trace contextRef="#ctx0" brushRef="#br0" timeOffset="145732.57">30318 11452 3040 0,'0'19'64'0,"0"-1"12"15,0 8-60-15,3 2-16 0,-3 3 0 0,7-6 0 16,0 10 0-16,0-7 0 0,4 0 0 0,0 4 0 0,3-4 0 0,-4 0 0 0,1 3 0 0,-1 1 0 31,1-7-151-31,-4-3-33 0,-3 3-6 0</inkml:trace>
  <inkml:trace contextRef="#ctx0" brushRef="#br0" timeOffset="146116.98">30335 11489 3225 0,'14'-18'92'0,"1"-4"19"0,2 6-89 0,8 4-22 0,0-1 0 0,3 4 0 15,4 2 0-15,-1 1 0 0,5-3 0 0,-5 9 0 16,1 0 0-16,-4 0 0 0,4 9 0 0,-4 0 0 16,-7 4 0-16,-3 3-15 0,-4 2 3 0,-3 1 0 15,-11 3-18-15,0-3-3 0,-11 3-1 0,-3 0 0 16,-11 0 13-16,-6 0 2 0,-5-3 1 0,-2 6 0 16,-1-10 18-16,-4 1 0 0,1-3 0 0,3-4 0 15,8-3 0-15,-1 1 0 0,7-4 0 0,4 0 0 16,7 0 0-16,3-3 0 0,11 0 0 0,0 0 0 15,7 3 0-15,4 0 0 0,7 0 0 0,3 4 0 16,3-7 0-16,8 9 0 0,0-3 0 0,3 4 0 16,0-1 0-16,8 1 0 0,-4-1 0 0,3 7 0 15,-3-7 0-15,0 7 0 0,-4 3 0 0,-3-1 0 16,-4-5 48-16,-7 12 12 0,0-3 4 0,-10-3 0 16,-4 3-55-16,-4-4-9 0,-6 1 0 0,-11 0 0 15,-4-3 48-15,-10 3 18 0,-4-1 3 0,-10 1 1 0,-1-3-6 16,1-7-2-16,-7 1 0 0,-4-1 0 0,3-3-50 0,-3-2-12 0,4-4 0 15,-7-4 0 1,3 4-48-16,-4-6-13 0,4 3-3 0</inkml:trace>
  <inkml:trace contextRef="#ctx0" brushRef="#br0" timeOffset="146727.39">25460 12810 3314 0,'0'0'94'0,"4"9"21"0,-4 10-92 0,3 3-23 0,1 6 0 0,3 3 0 16,-4 7 0-16,4 3 0 0,-3-4 0 0,3 10-8 15,3-6 8-15,-3 3 0 0,8-3 0 0,-5 3 8 16,1-4-8-16,-1 1 0 0,1-3 0 0,-1-1 8 15,-2-5-8-15,2 2 8 0,-3-6-8 0,0-2 8 16,0-8 0-16,0 1 1 0,-3-3 0 0,-4-4 0 16,3-2 0-16,-3-4 0 0,4 0 0 0,-4 1 0 15,0-7-1-15,0 0 0 0,0 0 0 0,0 0 0 16,0 0 7-16,10 0 1 0,-2 0 0 0,2 3 0 16,1-6-16-16,6 3 0 0,1-4 8 0,0 1-8 15,6-3 8-15,8-3-8 0,0-1 11 0,3 1-11 16,4-1 0-16,3 1 0 0,4 3 0 0,3-4 0 15,-6 10-148-15,-1-3-31 0,0-3-5 0</inkml:trace>
  <inkml:trace contextRef="#ctx0" brushRef="#br0" timeOffset="146920.82">26229 13314 3203 0,'-21'-9'135'16,"0"0"-108"-1,7 9 8-15,3-4 1 0,4 4 1 0,7 0 0 16,3 4-53-16,8 5-10 0,0 0-2 0,10 1-1 15,0 2 29-15,7 1 0 0,7-1 0 0,-3 4 0 0,0-3 18 0,-4-1 10 0,0-2 1 0,-3 8 1 32,-7 1-48-32,-4 0-10 0,-4 3-1 0,-6 0-1 0,-8 3 30 0,-6 0-9 0,-8 3 9 15,-3 0 0-15,0 1 0 0,-7-4 0 0,3 0 0 0,-7 0 0 32,4-3-80-32,-4-3-12 0,4 0-1 0</inkml:trace>
  <inkml:trace contextRef="#ctx0" brushRef="#br0" timeOffset="147218.03">26977 13054 1668 0,'-4'-12'47'0,"4"-4"11"16,0 13-46-16,4-4-12 0,-1 4 0 0,1 3 0 15,3 3 104-15,4 7 20 0,-1-4 3 0,-3 7 1 16,0 6 0-16,0 6 0 0,0 3 0 0,-7 3 0 16,4 7-42-16,-4 6-8 0,0 0-2 0,0-4 0 15,0 7-28-15,0-6-7 0,3-3-1 0,1 3 0 16,0-4-32-16,-1-2-8 0,1-1 0 0,-4-6 0 15,3 4-179-15,-6-7-37 0</inkml:trace>
  <inkml:trace contextRef="#ctx0" brushRef="#br0" timeOffset="147654.51">26945 13161 2909 0,'11'-32'60'0,"-4"20"16"0,10 2-61 0,5 4-15 0,2 3 0 0,5 0 0 16,2 0 0-16,5 0-15 0,-1 3 3 0,0 0 1 15,4 3 25-15,0 3 5 0,0 0 1 0,-8 4 0 16,1-1-20-16,-4 0 10 0,-3 1-10 0,-7 6 8 16,-8-4-8-16,-6-2 0 0,-4 8 0 0,-11-2-11 15,-7 0 11-15,-6 3 0 0,-8-1 0 0,0-2 0 16,1-3 0-16,-5 5 0 0,1-2 0 0,0-3 0 16,-1-4 0-16,1 4 0 0,3-4 8 0,1-3-8 15,2 0 11-15,5-6-3 0,3 4 0 0,-1-1 0 16,5-6 4-16,3-1 0 0,-4 1 0 0,7-3 0 15,1 0-12-15,-1 3-17 0,4-4 4 0,0 4 1 16,4 0 12-16,3 3 0 0,0 0 0 0,0-6 0 16,0 3 23-16,3-4 7 0,1 1 2 0,3 3 0 15,-4 0-20-15,1 0-3 0,-1 0-1 0,4-4 0 16,-3 7 12-16,3 0 1 0,-4 0 1 0,-3 0 0 16,4 0 8-16,3 7 2 0,-3-4 0 0,-1 3 0 15,1 3-32-15,3-2 8 0,0 2-8 0,0 4 0 16,3-4 0-16,1 4 0 0,3-1 0 0,0-2 0 15,0 5 0-15,4-2 0 0,3 9 0 0,0-7 0 16,0 1 0-16,4 6 12 0,0-9-3 0,0 5-1 0,3 1-8 0,0-3 0 16,0-4 0-16,4 1 0 0,0-4 0 0,-1 4 0 0,5-4 0 15,-5 1 0 1,5-4-86-16,-4 0-19 0,-1-3-4 0</inkml:trace>
  <inkml:trace contextRef="#ctx0" brushRef="#br0" timeOffset="147934.26">28081 13158 2625 0,'-39'-19'55'0,"22"16"12"16,-1-1-54-16,0 4-13 0,1 4 0 0,-4-1 0 15,-1 0 12-15,1 3 0 0,-3-3 0 0,-1 7 0 16,4-1 32-16,-4 7 7 0,0-1 1 0,1 4 0 15,2 0-32-15,1 3-7 0,0 0-1 0,3 0 0 16,4 3 0-16,4-3 0 0,-1 0 0 0,4 0 0 16,4 3 23-16,6 0 4 0,1 0 1 0,3-3 0 15,7 3-18-15,0-6-3 0,7 0-1 0,4 0 0 16,0-7-18-16,10 1 0 0,0-4 8 0,0-3-8 16,1 1-115-16,-1-7-26 0,0 0-6 0</inkml:trace>
  <inkml:trace contextRef="#ctx0" brushRef="#br0" timeOffset="148060.24">27626 13421 3347 0,'-28'-35'70'0,"17"26"15"0,8 3-68 0,-1 0-17 0,4 6 0 0,0 0 0 32,11 0-30-32,3 0-10 0,4 3-1 0,6-3-1 0,11 0 18 0,8 0 3 0,3-3 1 0</inkml:trace>
  <inkml:trace contextRef="#ctx0" brushRef="#br0" timeOffset="148317.66">28568 13180 2419 0,'0'0'53'0,"-4"-10"11"0,1 1 3 0,-1 6 1 16,-3-7-55-16,0 4-13 0,-3 6 0 0,-1-3 0 15,-3 6 0-15,-4-3 0 0,1 6 0 0,-1-3 0 0,-7 7 54 0,4-1 8 16,-3 1 2-16,-1 8 0 15,4-2-52-15,-1 3-12 0,1 3 0 0,4 0 0 0,3 3 0 0,-1 0 0 16,8 0 0-16,0-3 0 0,0 0 69 0,7 0 11 16,0 0 3-16,7 3 0 0,0-6-57 0,8 3-11 15,2-7-3-15,1-2 0 0,3-1 0 0,4-2-1 16,3-1 0-16,0 1 0 16,7-1 9-16,-3-6 1 0,0-3 1 0,14-3 0 15,-4-6-120-15,-3-1-24 0,0-2-5 0</inkml:trace>
  <inkml:trace contextRef="#ctx0" brushRef="#br0" timeOffset="148619.23">29182 13217 2188 0,'0'0'48'0,"0"-6"11"0,0 0 1 0,0 6 1 0,0 0-49 15,-7-7-12-15,3 1 0 0,-3 3 0 0,-3 3 54 0,-1-3 8 0,0 3 2 0,-3 0 0 16,-3 6 0-16,-1-3 0 0,0 3 0 0,-6 4 0 16,-5 2-52-16,1 1-12 0,0 3 0 0,0-1 0 15,0 4 0-15,3 0 0 0,0 6 0 0,4-3 0 16,3 3 54-16,8-6 8 0,-1-3 2 0,8 2 0 16,3 4 0-16,7-3 0 0,7 3 0 0,0-3 0 15,4-3-52-15,3 2-12 0,3-2 0 0,5-3 0 16,-1 5 0-16,4-5 0 0,-4-4 0 0,14 4 0 15,-7-4 0-15,-3-6 0 0,0-3 0 0,3 0 0 16,-7-6-202-16,1 0-43 0</inkml:trace>
  <inkml:trace contextRef="#ctx0" brushRef="#br0" timeOffset="148764.6">28773 13446 3110 0,'0'0'68'0,"0"0"15"0,0 0 2 0,0 0 3 0,7 3-71 0,10 3-17 15,8-2 0-15,7-4 0 0,7 0 0 0,3 0 0 16,0-4 0-16,1 4 0 0,2-6 0 0,5 3 0 0,3-3 0 0,3 6 0 31,1-10-150-31,-8 7-34 0,-3-6-6 0,-4-1-1000 0</inkml:trace>
  <inkml:trace contextRef="#ctx0" brushRef="#br0" timeOffset="148935.18">29598 13195 2649 0,'0'0'58'0,"0"0"12"0,0 0 2 0,-3 6 4 0,-5 10-61 0,1 0-15 0,0 3 0 0,-3 3 0 16,6 0 0-16,-3 6 0 0,4 0 0 0,-1-3 0 15,1-3 0-15,3 0 0 0,3 3 0 0,-3 3 0 16,4-3 0-16,-1 0 0 0,1-3 0 0,-1-3 0 16,1 6-48-16,-1-6-13 0,1 0-3 0,-4-3-682 15,3-7-137-15</inkml:trace>
  <inkml:trace contextRef="#ctx0" brushRef="#br0" timeOffset="149251.63">29827 13252 2649 0,'0'0'58'0,"-3"-7"12"0,-1 1 2 0,4 6 4 0,0 0-61 0,0 0-15 15,-3 3 0-15,-4 7 0 0,7-1 0 0,-4-3 0 16,8 10 0-16,-1 3 0 0,4 0 54 0,4 3 8 15,3 3 2-15,4 0 0 0,-1-6 0 0,4 6 0 16,1-3 0-16,-5 3 0 0,4 0-52 0,-3-6-12 16,-4-1 0-16,4 1 0 0,-4 3 0 0,0-12 0 0,-3-1 0 0,-1-3 0 15,4-3 0-15,-3 0 0 16,3-6 0-16,-3 0 0 0,-1-6 54 0,1-1 8 0,-1-8 2 0,4-1 0 16,-3 0 0-16,0-3 0 0,-1 3 0 0,1-3 0 15,-4-12-52-15,0 6-12 0,0-1 0 0,0-2 0 16,4 0 0-16,-4 2 0 0,7-2 0 0,-4 3 0 31,4 3-48-31,1 3-13 0,2 3-3 0,-3 3 0 16,0 4-154-16,1 5-31 0,2 7-7 0,1 0 0 0</inkml:trace>
  <inkml:trace contextRef="#ctx0" brushRef="#br0" timeOffset="149469.44">30826 13208 2781 0,'7'-19'79'0,"-7"10"17"0,0 9-77 0,-4-4-19 0,1-5 0 0,-8 3 0 15,1 3 48-15,-12-4 7 0,1 4 1 0,-7-3 0 16,-4 6-27-16,4 0-5 0,0 6 0 0,0 4-1 0,3-1-6 0,0 0-1 16,4 7 0-16,0 0 0 0,3 3-16 0,1 3 8 15,-1-4-8-15,0 11 0 0,4-4 27 0,0 0-2 16,4 0 0-16,2 3 0 0,1 0 5 0,4 0 1 16,6 1 0-16,1-1 0 0,7 3-14 0,-1-3-2 15,4-2-1-15,0-1 0 0,0-3-14 0,4-4 0 16,3 1-12-16,0-9 12 15,4-1-197-15,3-9-33 0,1 6-6 0</inkml:trace>
  <inkml:trace contextRef="#ctx0" brushRef="#br0" timeOffset="149602.79">30424 13509 3472 0,'3'-22'99'0,"-3"12"20"0,0 4-95 15,0 6-24-15,0 0 0 0,4-3 0 0,6 0 0 0,1 3 0 0,3 0 0 0,0 0 0 16,7 0-8-16,4 0 0 0,3 0 0 0,11 0 0 31,3-3-138-31,8 0-27 0</inkml:trace>
  <inkml:trace contextRef="#ctx0" brushRef="#br0" timeOffset="150434.66">26695 14669 3024 0,'-7'-35'134'0,"3"26"27"0,4 3-129 0,0 6-32 0,0 0 0 0,7-7 0 16,4 1 0-16,3 3 0 0,4-3-15 0,6-4 5 15,4 1 10-15,8 0 9 0,6-4-1 0,0 0-8 16,4 4 16-16,-3 0-3 0,6-1-1 0,-7 7 0 16,1-3-85-16,-5 0-18 0,1 2-3 0</inkml:trace>
  <inkml:trace contextRef="#ctx0" brushRef="#br0" timeOffset="150599.82">26998 14559 2899 0,'-14'28'122'16,"3"-3"-98"0,1 1-24-16,-1 2 0 0,4 0-14 0,-3 0 5 15,3 0 9-15,3 1 0 0,-3-1 0 0,3 3-8 16,4-3 8-16,-3-3 0 0,3 7 0 0,0-4 0 15,0 0 0-15,0-3 0 0,3 0 0 0</inkml:trace>
  <inkml:trace contextRef="#ctx0" brushRef="#br0" timeOffset="150784.84">27199 14622 3057 0,'0'0'87'0,"0"0"18"0,0 0-84 15,4 12-21-15,-4 1 0 0,3-4 0 0,4 7 0 0,0-3 0 16,4-4 0-16,0 10 0 0,-1-10 0 0,8 10 0 0,3-6 0 0,-3-1 0 31,3-3-88-31,3-2-23 0,1-1-4 0</inkml:trace>
  <inkml:trace contextRef="#ctx0" brushRef="#br0" timeOffset="150952">27690 14337 2869 0,'-11'9'120'0,"-3"10"-96"16,0-4-3-16,-4 7-1 0,4 3 0 0,-7 1 0 16,0 5 20-16,-1 3 3 0,1 1 1 0,-3-1 0 15,6 13-29-15,0-3-6 0,4 0-1 0,4 0 0 16,-1-3-8-16,4 0 8 0,3-4-8 0,1 1 8 16,6-7-16-16,-3-3-4 0,8 4-1 0,-5-7 0 15,8-6-219-15,-4-4-44 0</inkml:trace>
  <inkml:trace contextRef="#ctx0" brushRef="#br0" timeOffset="151118.64">27774 14547 2899 0,'-17'28'122'16,"2"3"-98"-1,-2 1-24-15,3 2 0 0,3-3-14 0,1 7 5 0,2-7 9 0,1 1 0 0,4-1 0 0,3 0 0 16,3 1 0-16,1-4 0 0,3 0 0 0,0-3 0 31,0-3-156-31,0-3-28 0</inkml:trace>
  <inkml:trace contextRef="#ctx0" brushRef="#br0" timeOffset="151351.76">27750 14490 2698 0,'7'-22'76'0,"0"7"18"0,0-4-75 0,7 12-19 0,0-2 0 0,4 3 0 15,3 3 0-15,3-1-11 0,5 4 2 0,-1 4 0 16,0 2 9-16,0 3 12 0,1 1-2 0,-5 5-1 16,-3 4-9-16,-3 0 0 0,-4 0 0 0,-7 3 0 15,-3-3 0-15,-8 3-11 0,-3-4 3 0,-3 1 0 16,-8 3 8-16,-10-3 0 0,-4-3 0 0,-3-1 0 16,-1 1 0-16,-2-7 11 0,-5 10-3 0,4-9 0 15,4-1-8-15,0-3 0 0,3-3 0 0,7 1 0 16,1-1 0-16,10-6 0 0,3 3 0 0,8-4 0 15,3-2-126-15,7 3-27 0</inkml:trace>
  <inkml:trace contextRef="#ctx0" brushRef="#br0" timeOffset="151585.38">28448 14449 2736 0,'-21'4'115'0,"-4"5"-92"16,0-3-23-16,-3 4 9 15,0 2-9-15,0 1 0 0,0 2 0 0,6 1 0 0,-2 3 0 0,6 3 0 16,0-3 42-16,1 3 2 0,3 0 0 0,7 3 0 16,0 3-20-1,3 3-3-15,4 1-1 0,4 2 0 0,3-3 10 0,0-2 2 0,7 2 0 16,0-3 0-16,4 0-20 0,6 1-3 0,1-4-1 0,0-3 0 16,10-4-8-16,-3-2 0 0,3 0 0 0,4-7 0 15,-4-3-103 1,0-2-19-16,1-4-4 0</inkml:trace>
  <inkml:trace contextRef="#ctx0" brushRef="#br0" timeOffset="151722.79">28141 14819 3202 0,'-3'-3'67'0,"3"3"15"15,0 0-66-15,7 0-16 0,7 0 0 0,3 0 0 16,12 0-9-16,2-3-6 0,12 0-1 0,6-3 0 15,0-4-44-15,8 4-10 0,3-3-2 0</inkml:trace>
  <inkml:trace contextRef="#ctx0" brushRef="#br0" timeOffset="152564.29">29485 14500 2994 0,'-7'9'85'0,"4"0"18"15,-1 7-83-15,-3 3-20 0,0 6 0 0,0 0 0 16,0 0 18-16,0 3-1 0,-4 1 0 0,4-1 0 16,4 3-17-16,-1-3 0 0,4 1 0 0,0-1 0 15,4 0-73-15,-4 3-19 0,3-2-3 0</inkml:trace>
  <inkml:trace contextRef="#ctx0" brushRef="#br0" timeOffset="152956.72">29358 14569 3112 0,'-3'-35'65'0,"6"4"14"0,1 9-63 16,3 3-16-16,0 0 0 0,7 10 0 0,4 2-12 0,6-2-6 0,4 3-1 0,1 3 0 15,2-1 31-15,8 4 5 0,-3 4 2 0,2 2 0 16,-2 0-19-16,-1 4 0 0,4 2 0 0,-11-2 0 15,-3 8-22-15,-8 1-8 0,-6 3-2 0,-4 0 0 16,-7 3 10-16,-7 0 2 0,-4-3 0 0,-3 3 0 16,-11 0-20-16,1 0-3 0,-4-3-1 0,-4 3 0 15,0-6 29-15,0 3 6 0,1-6 1 0,2 0 0 16,1-4 8-16,7-6 11 0,0 4-3 0,7-10 0 16,3 9 20-16,11-9 3 0,0 0 1 0,0 0 0 15,7 0-10-15,4 10-2 0,3-4 0 0,3-3 0 16,5 6-20-16,2 1-8 0,1 2 0 0,0 1 0 15,-1-1-4-15,1 4 0 0,-4 0 0 0,-3 3 0 16,-4-4-16-16,-3-2-3 0,-8 3-1 0,1-4 0 16,-11 1 32-16,0-1 0 0,-4 1 0 0,-7 2 0 15,1-8 39-15,-8 8 13 0,-3-5 4 0,0-7 0 16,-4 6-7-16,-7 1-1 0,4-4 0 0,-4 0 0 16,0 0-35-16,4-2-13 0,-4 2 9 0,7-3-9 15,4 0 0-15,10-3 0 0,1 0 0 0,6-3 0 16,11 3-132-16,0 0-32 0,7-6-7 0</inkml:trace>
  <inkml:trace contextRef="#ctx0" brushRef="#br0" timeOffset="153090.14">30159 15145 2670 0,'11'13'56'0,"-4"0"12"0,-4-1-54 16,-6 1-14-16,-4 2 0 0,-4-2 0 0,-3 6 44 0,-4 3 7 0,-3 0 1 0,0-4 0 15,-4 1-36-15,1-3-6 0,-5 0-2 0,5-4 0 31,6-2-85-31,0 2-18 0,4 4-3 0</inkml:trace>
  <inkml:trace contextRef="#ctx0" brushRef="#br0" timeOffset="153518.93">31179 14434 2452 0,'-29'15'69'0,"1"4"16"16,3 0-68-16,-3 6-17 0,3 0 0 0,1 3 0 15,6 1 65-15,0-1 10 0,4-3 1 0,7 6 1 0,4-6 7 16,6 10 0-16,4-4 1 0,4 1 0 0,10-7-54 0,7-3-11 0,8 3-3 0,-1-3 0 16,11-7 2-16,7 1 0 0,3-3 0 0,-3-7 0 15,3-6-19-15,-3 0-16 0,0-10 4 0,-3-2 0 16,-8-4-4-16,-3-9 0 0,-7 0 0 0,-4-3 0 16,-7-4 24-16,-10 1 5 0,-8-7 1 0,-6 1 0 15,-8-4 21-15,-10-3 4 0,0-3 1 0,-4 0 0 16,-3 6-10-16,-4 1-2 0,0-1 0 0,-7 6 0 15,1 4 8-15,-8 3 2 0,0 3 0 0,-3 6 0 16,-1 6-48-16,1 4-10 0,-1 6-1 0,8 3-1 16,3 6-163-16,4 0-33 15</inkml:trace>
  <inkml:trace contextRef="#ctx0" brushRef="#br0" timeOffset="155202.79">26271 16334 2511 0,'0'0'106'15,"7"0"-85"1,4 0 7-16,3 3 2 0,4-3 0 0,3 3 0 16,7-3-14-16,4 3-4 0,3-3 0 0,8 0 0 15,-1-6 0-15,7 3 0 0,4-3 0 0,4-4 0 16,-1 1-3-16,0-4-1 0,4-2 0 0,-3-1 0 16,-1 6 20-16,-3 1 3 0,-3 0 1 0,-8 2 0 15,-7 4-77-15,-7 0-15 0,-10 6-4 0</inkml:trace>
  <inkml:trace contextRef="#ctx0" brushRef="#br0" timeOffset="155385.82">26734 16208 2625 0,'-8'7'55'0,"1"2"12"0,0 4-54 16,-3 5-13-16,3 8 0 0,-4-1 0 0,4 3 60 0,0 6 10 0,0-2 2 0,3 8 0 15,1-2-45-15,3 0-9 0,0-1-2 0,3 1 0 16,1-7-6-16,7 7-2 0,-1 3 0 0,1-10 0 31,-1-6-128-31,4 3-25 0,1-6-6 0</inkml:trace>
  <inkml:trace contextRef="#ctx0" brushRef="#br0" timeOffset="155627.07">27115 16340 2460 0,'0'16'70'0,"0"-1"14"16,7 1-67-16,0 3-17 0,0 0 0 0,3 3 0 15,8-3 45-15,0-1 6 0,3 4 1 0,-4-3 0 16,5 0-42-16,2-3-10 0,1-4 0 0,-4-2 0 16,-3 2-116-16,3-3-26 0,-7-2-5 0</inkml:trace>
  <inkml:trace contextRef="#ctx0" brushRef="#br0" timeOffset="155820.15">27580 16186 2504 0,'-14'19'105'0,"-4"3"-84"16,-3 3 35-16,-3 4 6 0,-1 5 2 0,-3 4 0 16,3 6 25-16,-3 3 6 0,3 3 1 0,0 0 0 15,4 3-77-15,4-3-19 0,2-3 0 0,1 0 0 16,7-3 0-16,0-3 0 0,0 0 0 0,4-7 0 16,3 1-150-16,-4-7-34 15,4-3-6-15</inkml:trace>
  <inkml:trace contextRef="#ctx0" brushRef="#br0" timeOffset="155987.81">27767 16371 2473 0,'-10'19'104'16,"3"0"-83"-1,-1 6 22-15,-2 0 4 0,3 0 1 0,0 7 0 16,-4-4 12-16,4 6 4 0,0 4 0 0,0-3 0 15,3 2-42-15,1-2-8 0,-1-1-2 0,1 1 0 16,-1-1-112-16,4-3-22 0,0-5-5 0</inkml:trace>
  <inkml:trace contextRef="#ctx0" brushRef="#br0" timeOffset="156220.94">27760 16350 2625 0,'25'-66'55'0,"-15"44"12"0,4 3-54 0,1 3-13 0,6 1 0 0,0 5 0 15,7 1 26 1,4 2 2-16,0 4 1 0,-1 3 0 0,1 3 5 0,-4 7 1 0,4-1 0 0,-7 7 0 31,-8 0-54-31,-2 9-10 0,-5-3-3 0,-3 0 0 0,-7 0 32 0,-3 3 0 0,-4-7 0 0,-4 8 0 16,-10-1 29-16,-7-3 12 0,-8-4 3 0,1 4 0 16,-4-3-20-16,4 3-3 0,-7-3-1 0,3 3 0 15,4-3-20-15,-1-1 0 0,5-2 0 0,6-3 0 16,4 2-148-16,3-5-35 0,7-1-6 0</inkml:trace>
  <inkml:trace contextRef="#ctx0" brushRef="#br0" timeOffset="156553.78">28624 16331 2381 0,'7'-22'49'0,"-7"15"13"16,-3 4-50-16,-1-3-12 0,-3 3 0 0,-3 3 0 15,-8 3 54-15,0 3 8 0,-6 1 2 0,-4 2 0 0,-1 4-2 0,-2-1 0 0,-1 7 0 0,0-7 0 16,4 14-22-16,0-1-5 0,6 3-1 0,1 3 0 15,4-6 5-15,6 13 1 0,8-7 0 0,-1 4 0 16,8-4-21-16,3 10-4 0,7-7-1 0,3-2 0 16,5-4-2-1,2-3 0-15,4-3 0 0,4-3 0 0,0 0-12 16,3-7 0-16,4-2-9 0,0-1 9 16,-4-3-112-16,4-6-17 0,0-6-3 0</inkml:trace>
  <inkml:trace contextRef="#ctx0" brushRef="#br0" timeOffset="156686.37">28293 16553 3141 0,'-11'-6'65'0,"8"0"16"15,3 6-65-15,0-7-16 0,7 4 0 0,3-3 0 16,11 6 21-16,8 0 1 0,6 0 0 0,7 0 0 16,8 0-144-16,-1 0-29 0</inkml:trace>
  <inkml:trace contextRef="#ctx0" brushRef="#br0" timeOffset="157223.26">29743 16776 2413 0,'-14'9'101'16,"7"-2"-81"0,-4-4 80-16,7 6 16 0,-3-3 4 0,7-6 0 15,0 0-29-15,0 0-6 0,0 0-1 0,0 0 0 16,0 0-27-16,0 0-5 0,0 0-2 0,0-9 0 16,4-7-19-16,-4-2-4 0,3-8-1 0,-3 1 0 15,4-3 5-15,-1-3 1 0,5-4 0 0,-1 7 0 16,3-10-32-16,4-2 0 0,0-4 0 0,1-3 0 15,6 0-10-15,0-3-8 0,4-4-2 0,-1 7 0 16,1 3-25-16,0 0-6 0,-1 10-1 0,1-1 0 16,-7 10 23-16,-1 3 4 0,-3 10 1 0,-3 2 0 15,3 4 24-15,-3 6-8 0,-1 6 8 0,1-2 0 16,-1 11 0-16,1 1 0 0,-4 6 0 0,4 3 0 16,-1 3 24-16,1 10 4 0,3 6 1 0,0 0 0 15,4 0-21-15,-4 3-8 0,3 3 0 0,1-3 9 0,-4 0-9 16,-3-3 0-16,-1 6 0 0,-3-6 0 15,-3-3-132-15,-8-7-29 0,-3 0-6 0</inkml:trace>
  <inkml:trace contextRef="#ctx0" brushRef="#br0" timeOffset="157359.18">29873 16469 2945 0,'11'-7'124'0,"3"1"-100"16,7 0-9-16,0 3-3 0,4 0 0 0,3 3 0 15,4 3-12-15,7-3 0 0,3 6 0 0</inkml:trace>
  <inkml:trace contextRef="#ctx0" brushRef="#br0" timeOffset="157523.84">30639 16183 2602 0,'-11'10'116'0,"-3"-1"23"16,0 7-111-16,0-1-28 0,0 7 0 0,-4-3 0 16,8 9 0-16,2-2 0 0,1 2 0 0,0 3 0 15,4-3 0-15,3 4 0 0,0-1 0 0</inkml:trace>
  <inkml:trace contextRef="#ctx0" brushRef="#br0" timeOffset="157923.12">30600 16070 2473 0,'21'-18'104'15,"-3"-1"-83"-15,3 0 41 0,4 10 8 0,-1-4 2 0,1 7 0 16,3 6-33-16,4 0-7 0,0 0 0 0,-1 9-1 16,-2 1-31-16,-1 5 8 0,-3-2-8 0,-1 6 0 15,-10-4 0-15,1 1 0 0,-5 6 0 0,-6-6 0 16,-8 9-23-1,-3-3-7-15,-7 3-2 0,0-3 0 0,-4 0 32 0,1-4 0 0,-8 1 0 0,4 0 0 16,0-3 0-16,-1-7 0 0,1 1 0 0,4-4 0 16,-5-3 0-16,8 3 0 0,0-3 0 0,4 4 0 15,-1-4 0-15,4 0 0 0,7-3 0 0,-4 9 0 16,4 1 0-16,4-1 0 0,3 1 0 0,7 2 0 16,0 1 0-16,7-1 0 0,4 4 0 0,3 0 0 15,4 2 0-15,0-5-9 0,7 12 9 0,-1-3 0 16,-2 0-10-16,-1 0 10 0,0-3-12 0,-7 6 12 15,-3-6 0-15,-4-1 0 0,-7-2 0 0,-6 0 0 0,-5-4 32 16,-3 1 12-16,-7-4 4 0,-7 1 0 0,-7-7 24 0,-4 3 4 16,-3-3 2-16,-4-3 0 0,-3 0-24 0,3 0-5 15,-7 0-1-15,0 0 0 0,1 0-30 0,-1 0-6 16,-7-3-2-16,0 3 0 16,0 0-174-16,-10-3-36 0,-54-13-6 0,26-12-2 0</inkml:trace>
  <inkml:trace contextRef="#ctx0" brushRef="#br0" timeOffset="158454.25">27086 12703 2795 0,'-49'-44'58'0,"35"31"14"0,7 4-57 15,3 3-15-15,4 6 0 0,18 0 0 16,10 0 54-16,11 9 8 0,10 1 2 0,22-4 0 0,21-3 0 0,17 3 0 0,14-3 0 0,18-3 0 31,22 0-52-31,13 0-12 0,15 0 0 0,3-3 0 0,3-3 0 0,4 6 0 0,4-3 0 0,-11-3 0 16,-11-4 0-16,-13 10 0 0,-12-3 0 0,-52 3 0 16,4-6 0-16,-4 6 0 0,-8 6 0 0,-6-3 0 31,-7 7-100-31,-8-4-22 0,4 3-5 0,-6 1-1 0</inkml:trace>
  <inkml:trace contextRef="#ctx0" brushRef="#br0" timeOffset="158970.71">26716 17052 3264 0,'18'-66'68'0,"-8"50"15"0,8 4-67 16,3 6-16-16,7 6 0 0,14 3 0 0,15-3 0 0,13 3 0 0,12 3 0 0,16 0-9 16,22-3 9-16,18-3-8 0,17 4 8 0,11-1-8 15,17 3 8-15,11 0 0 0,15 1 0 0,2 2 0 16,11 7 8-16,4-4 3 0,7 7 1 0,-7 3 0 16,0-3 5-16,-8 3 2 0,-6 3 0 0,-11-6 0 15,-7 9-19-15,-10-6-19 0,-15 0 4 0,-17-3 1 16,-11-4-41-16,-18 4-8 0,-17 6-1 0</inkml:trace>
  <inkml:trace contextRef="#ctx0" brushRef="#br0" timeOffset="159805.48">25481 17507 2382 0,'7'15'100'0,"0"-2"-80"15,-3-1-9-15,3 4-3 0,-4 0 0 0,1 2 0 16,-1 1 45-16,-3 0 9 0,4 0 2 0,-1 0 0 16,1 6-39-16,-4 0-7 0,0-6-2 0,4 3 0 15,-4 0-6-15,0-10-2 0,3 7 0 0,-3-3 0 16,0-1 4-16,4 1 0 0,-1-4 0 0,-3 1 0 15,4-4 12-15,-1 1 4 0,1-7 0 0,-1 0 0 0,4-3 21 0,0 0 5 16,4 0 1-16,0 0 0 0,3-3-18 16,3-3-3-16,4-1-1 0,4 1 0 15,3 0-1-15,1 0 0 0,-1-4 0 0,7-2 0 0,4 2-32 0,0-2 0 16,3 2 0-16,-7 1 0 16,1 6-128-16,-5-3-32 0,-2 6-6 0,-5-4-2 0</inkml:trace>
  <inkml:trace contextRef="#ctx0" brushRef="#br0" timeOffset="160043.56">25989 17629 2574 0,'0'0'56'0,"-7"-6"12"0,0 2 3 0,4-2 1 0,3 6-57 0,0 0-15 0,3-3 0 0,4 0 0 15,4 6 41-15,6 0 6 0,4 0 1 0,4 4 0 16,3 2-39-16,4 3-9 0,-4 4 0 0,4-3 0 16,-4 5 0-16,-3 1 0 0,-4-3 0 0,-7 0 0 15,-7-1 0-15,-3 4-11 0,-4 0 3 0,-7 0 0 16,-7 3 8-16,0-3 0 0,-8-1 0 0,1 1 0 15,-3 0 0-15,-5 0 0 0,8-7 0 0,-3 7 0 16,2 0 0-16,1-3 0 0,4-1 0 0,6-2 0 16,0 3-149-1,4-7-28-15,7 7-6 0,0-13-1 0</inkml:trace>
  <inkml:trace contextRef="#ctx0" brushRef="#br0" timeOffset="160261.29">26663 17616 2286 0,'0'0'50'0,"0"0"10"0,0 0 3 0,0 0 1 15,0 0-51-15,0 0-13 0,0 10 0 0,-4 5 0 0,4-2 57 0,0 12 9 16,-3-3 2-16,3 6 0 0,0-6-39 0,0 6-7 16,3 1-2-16,-3 2 0 0,4 0-20 0,-4 1-8 15,0-4 0-15,0 0-1141 16</inkml:trace>
  <inkml:trace contextRef="#ctx0" brushRef="#br0" timeOffset="160689.84">26578 17688 2372 0,'4'-18'52'0,"3"-4"12"0,0 0 1 0,4-3 1 0,3 3-53 0,3 0-13 0,4 0 0 0,1 3 0 16,2 0 80-16,5 7 12 0,-1-1 4 0,0 0 0 15,0 7-71-15,4 3-13 0,-4 0-4 0,0 6 0 16,1 3-8-16,-5 4 0 0,1-1 0 15,-4 4 0-15,-3-1 0 0,-1 4 0 0,-6 3 0 0,-4-7 0 16,-3 7 0-16,-4 3 0 0,-4-3 0 0,-7 3 0 16,-3 0 0-16,-7 0 0 0,0-4 0 0,-4 8 0 15,1-8 0-15,-1 1 0 0,-7 0 11 0,4-3-11 16,0 3 12-16,0-4-3 0,3-5-1 0,0-1 0 16,0 0-8-16,4-5 0 0,4-4 0 0,-1 0 0 15,7 0 0-15,-3 0 0 0,7-7 0 0,0 4 0 16,4 0 12-16,-1-3 0 0,1-4 0 0,3 7 0 15,0-3 22-15,3-3 5 0,-3 5 1 0,0-2 0 16,0-3-20-16,4 6-3 0,-4-4-1 0,0 4 0 16,3 0-8-16,-3 0-8 0,0-3 12 0,0 2-12 0,0-2 34 15,4 0 0-15,-4 0 0 0,0-1 0 0,3 4-34 0,-3-3 0 16,0 3 0-16,0 0 0 0,4 0 13 16,-4 3-4-16,0 0-1 0,3 6 0 0,4 3 4 0,0-6 0 15,4 4 0-15,0-1 0 16,-1 3-12-16,4 1 0 0,0-4 9 0,4 3-9 0,3 4 12 0,4-4-3 15,0-5 0-15,-1 11 0 0,1-5-9 0,0 5 0 16,-1-5 0-16,5 2 0 0,-5 1 0 0,1-1 0 16,0 1 0-16,-4 3 0 15,4-1 0-15,-4-2 0 0,-4 2 0 0,1-2 0 16,3 0-100-16,-3-1-23 0,-1-3-4 0,-2 4-1209 0</inkml:trace>
  <inkml:trace contextRef="#ctx0" brushRef="#br0" timeOffset="161090.6">26843 17623 990 0,'0'0'21'0,"7"-7"5"0,0 1 1 0,4 0 1 15,-4-4-28-15,3-2 0 0,4-4 0 0,-3 7 0 16,-1-4 153-16,-2 4 25 0,-1-4 5 0,-4 4 1 16,1-1-4-16,-4 1 0 0,-4 0 0 0,1 2 0 15,-4 4-51-15,-4 0-10 0,4 6-3 0,-11 0 0 16,4 7-67-16,-7-1-13 0,3 4-4 0,-3 2 0 16,0-2 0-16,0 6 0 0,3-1 0 0,1 4 0 0,-1 0-32 0,4-3 0 0,3-3 0 0,1 3 0 31,3-1-96-31,0 1-25 0,3-6-6 0,0-4-1055 0</inkml:trace>
  <inkml:trace contextRef="#ctx0" brushRef="#br0" timeOffset="161671.42">27432 17648 1796 0,'4'-10'40'0,"-4"1"8"0,3-1 1 0,1-2 1 0,-1-1-40 0,1 4-10 0,-1-1 0 0,1-2 0 16,-1 6 134-16,-3-7 25 0,0 4 5 0,-3 2 0 16,3 1-60-16,-7 0-13 0,7 6-3 0,-7 0 0 15,-4 3-49-15,-3 3-11 0,0 4-1 0,-4 2-1 16,4 4-13-16,-4 3-2 0,4 6-1 0,-3-3 0 15,3 3-10-15,3-6 8 0,0 9-8 0,4-3 8 16,4 3-8-16,-1 0 0 0,8 4 0 0,-1-4 0 16,4 0 0-16,4 0 0 0,0-2 0 0,3-8 0 15,0 11 0-15,3-11 0 0,1-2 0 0,7 0 0 16,-1-4-47-16,5 1-1 0,2-4-1 0</inkml:trace>
  <inkml:trace contextRef="#ctx0" brushRef="#br0" timeOffset="161832.13">27323 17823 2736 0,'-14'-15'121'0,"6"5"25"16,5 1-117-16,-1 2-29 0,4 7 0 0,7-6 0 16,4 6 48-16,3-3 3 0,4 0 1 0,3 3 0 15,0 3-41-15,7-3-11 0,4 3 0 0,0-3 0 16,0 0-82-16,3 3-21 0,4-3-4 0</inkml:trace>
  <inkml:trace contextRef="#ctx0" brushRef="#br0" timeOffset="162104.93">28166 17597 2176 0,'0'0'62'0,"-4"-6"13"0,1 0-60 15,-4 0-15-15,0 2 0 0,0 1 0 0,0-3 38 0,-4 6 5 0,0 0 1 0,1 0 0 16,-8 9-29-16,-3-5-6 0,-4 5-1 0,1 0 0 16,-1 4 10-16,0 0 2 0,-3 2 0 0,3 1 0 15,1 12 32-15,2-9 6 0,5 3 2 0,-1-3 0 16,8 6 3-16,2-3 1 0,1 3 0 0,7 0 0 16,4-3-20-16,3 0-3 0,7 0-1 0,0-3 0 15,4-1-16-15,0 1-3 0,6 3-1 0,4-6 0 16,1-1-12-16,-1-5-8 0,4-1 8 0,3-2-8 15,-3-7-82-15,-4 0-21 0,4 0-4 0</inkml:trace>
  <inkml:trace contextRef="#ctx0" brushRef="#br0" timeOffset="162589.51">28603 17745 1796 0,'0'0'40'0,"4"-6"8"0,6-1 1 0,-3-2 1 0,0-4-40 0,4 4-10 0,-4-4 0 0,0 4 0 16,-3 0 111-16,-1-1 20 0,4-2 4 0,-7 5 1 16,-3 4-55-16,3-3-10 0,-7 3-3 0,-4 3 0 15,-3 3-43-15,0 0-9 0,-4 3-1 0,-3 1-1 16,-4 5-6-16,-3 1-8 0,3 5 11 0,-3 1-11 15,0 0 32-15,3 0 0 0,1 3 0 0,2-3 0 16,8 6-16-16,0-3-4 0,7 3-1 0,4 0 0 16,6 0-2-16,1-3 0 0,6-3 0 0,1 6 0 15,7-6 9-15,3-4 2 0,3 1 0 0,1-3 0 16,0-4 3-16,3-3 1 0,0-3 0 0,-7 4 0 16,4-4-24-16,0-6 0 0,3-4 0 0,-3 7 0 15,3-9-149-15,-3 0-35 0</inkml:trace>
  <inkml:trace contextRef="#ctx0" brushRef="#br0" timeOffset="162760.64">28335 17886 2712 0,'4'0'56'0,"6"-3"14"0,1 0-56 0,3-1-14 0,0-2 0 0,7 3 0 15,0 0 87-15,4-3 14 0,7 3 3 0,-4-4 1 16,4 4-64-16,0 0-13 0,-1 3-2 0,1-3-1 16,3-3-49-16,1-1-11 0,-1 4-1 0</inkml:trace>
  <inkml:trace contextRef="#ctx0" brushRef="#br0" timeOffset="163059.23">28998 17619 2131 0,'11'-9'60'0,"-11"9"14"0,0 0-59 15,3 3-15-15,5 3 0 0,-5 4 0 0,1 5 61 0,-4 1 10 0,3 3 1 0,-3 0 1 16,-3 0-11-16,3 3-2 0,-4 3-1 0,1 0 0 16,3-6-39-16,-4 12-8 0,4-6-2 0,-4 0 0 15,1-3-2-15,3 0 0 0,0-3 0 0,0 6 0 16,0-6-8-16,0-1 0 0,0-2 0 0,0-6 0 31,0 8-162-31,0-8-31 0</inkml:trace>
  <inkml:trace contextRef="#ctx0" brushRef="#br0" timeOffset="163376.67">29326 17638 2127 0,'0'0'47'0,"0"0"9"0,0 0 3 0,0 0 1 15,-3 6-48-15,-4 4-12 0,3-1 0 0,-3 10 0 0,4 0 68 16,3 3 12-16,0-3 3 0,0-1 0 15,3 4-44-15,1 4-9 0,3-1-2 0,0 3 0 0,0-3-12 0,0 0-2 16,4-3-1-16,-4 3 0 16,3-3 0-16,4-3 0 0,-3 0 0 0,0-4 0 0,-1-2 15 0,1-4 4 15,-1-6 0-15,1-3 0 16,-1 0 29-16,-3 0 7 0,4-9 0 0,-4 6 1 0,0-7-14 0,4-2-3 16,-4-4-1-16,3-3 0 15,-3-3-10-15,1-3-1 0,2-3-1 0,-3 3 0 0,7-6-15 0,-3-1-4 16,-1 1 0-16,5-4 0 0,-5 4-11 15,4-7-9-15,-3 10 12 0,-1-3-12 16,1 3-27-16,0 6-12 0,-1-3-2 0,1 12-1 16,-1-3-125-16,1 10-25 0,-4-3-4 0</inkml:trace>
  <inkml:trace contextRef="#ctx0" brushRef="#br0" timeOffset="163623.69">30159 17663 2516 0,'4'-9'56'0,"-1"-1"11"0,-3 4 2 0,0 0 1 0,-7 0-56 16,3-1-14-16,-3-2 0 0,-3 0 0 0,-1 2 48 0,1 1 6 0,-4 3 2 0,-1 3 0 15,1 3-36-15,-3 0-6 0,-1 0-2 0,-3 7 0 16,0-1-12-16,3 7 9 0,-3 3-9 0,3 3 8 16,1-1 4-16,-1 8 0 0,0-4 0 0,1 6 0 0,6 1 4 0,1 5 0 15,2-6 1-15,5 1 0 16,-1-7 2-16,8 3 0 0,3 7 0 0,0-7 0 0,4 3-10 0,-1-3-1 15,4-2-8-15,4-8 12 16,3 1-12-16,0-3-10 0,0-4 2 0,1-2-868 16,-1-10-174-16</inkml:trace>
  <inkml:trace contextRef="#ctx0" brushRef="#br0" timeOffset="163793.31">29919 17864 2746 0,'0'0'60'0,"0"0"13"0,0 0 3 0,0 0 1 0,7 0-61 0,0 0-16 0,4 3 0 0,3 3 0 16,4 4 22-16,3-4 2 0,3 3 0 0,1-5 0 31,7 2-70-31,0-3-14 0,3 0-2 0,0-3-1 16,4 0-149-16,0-3-29 0,3 0-7 0</inkml:trace>
  <inkml:trace contextRef="#ctx0" brushRef="#br0" timeOffset="164021.47">30720 17760 2257 0,'18'-25'100'0,"-18"16"20"0,0 0-96 0,-8-1-24 0,-2 1 0 0,-1-1 0 15,-6 4 48-15,-1 3 4 16,-3-3 0-16,0 6 1 0,3 6-35 0,0-3-7 0,1 3-2 0,6 4 0 16,1 2 0-16,-1 4 0 0,0 0 0 0,8-1 0 15,3 7-9-15,0 3 0 0,3-3 9 0,1 7-9 16,3-1 0-16,-3-3-13 0,3 0 1 0,0 3 1 16,0 7-41-16,0-7-8 0,0-3-1 0,-4 3-1 15,1-3 34-15,-1-3 6 0,-3 0 2 0,-3-3 0 16,-1-3 56-16,1-4 11 0,-4-2 2 0,-4-1 1 0,1-3 51 0,-8-3 11 15,0 1 1-15,1-4 1 0,-4-4-42 0,-4 1-9 16,4-3-2-16,-4 3 0 16,4-3-37-16,0-4-8 0,3 7-2 0,4-3 0 0,0-4-14 0,3 7 0 15,1 0-9-15</inkml:trace>
  <inkml:trace contextRef="#ctx0" brushRef="#br0" timeOffset="166994.25">31309 18124 2127 0,'0'0'47'0,"0"0"9"0,-7 3 3 0,0 0 1 0,7-3-48 0,-11 0-12 0,11 0 0 0,0 0 0 16,0 0 81-16,-3-3 15 0,3-3 2 0,0-3 1 16,0-1-47-16,3 1-10 0,4-7-2 0,0 7 0 15,1-10-23-15,-1 3-5 0,0-3 0 0,0-2-1 16,0-5-11-1,3-2 0-15,-3 0 9 0,4-3-9 0,0-4 0 0,-1 4-12 0,1-4 2 0,-1 1 0 16,1-1-7-16,-1 7-2 0,1 0 0 0,0 6 0 16,-4 3 19-16,0 0-10 0,0 7 10 0,0-4-8 15,-4 13 8-15,4-3 0 0,0 6 8 0,1 6-8 16,-1-3 11-16,3 10-3 0,1-4 0 0,-4 7 0 16,3 3 19-16,-3 2 3 0,4-2 1 0,0 9 0 15,-4-2-11-15,3-1-1 0,1 3-1 0,-1-3 0 16,1 3-10-16,0 4-8 0,-1-4 12 0,-3 0-12 15,0 3 0-15,-3-2 0 0,-1-4 0 0,-3 0 0 16,-3-6-162-16,-4-1-26 0</inkml:trace>
  <inkml:trace contextRef="#ctx0" brushRef="#br0" timeOffset="167128.66">31344 17999 2746 0,'-3'-10'60'0,"-1"1"13"0,1 0 3 0,3-1 1 16,0 10-61-16,0 0-16 0,7 0 0 0,7 0 0 0,0 0 19 15,4 0 1-15,3 10 0 0,4-7 0 16,3 0-20-16,0 0-16 0,7 3 4 0,1-3 0 16,2-3-144-16,-2 4-29 0,2-1-6 0</inkml:trace>
  <inkml:trace contextRef="#ctx0" brushRef="#br0" timeOffset="167272.5">31881 18049 2169 0,'-8'9'92'0,"1"-2"-74"31,0 2 88-31,0 4 18 0,0-1 3 0,0 1 1 0,-3-1-52 0,-1 4-9 0,0 0-3 0,1 2 0 16,-4 1-48-16,3 0-16 0,1 0 8 0,-1-7-8 31,4 4-63-31,0 0-16 0,3-4-3 0</inkml:trace>
  <inkml:trace contextRef="#ctx0" brushRef="#br0" timeOffset="167502.29">32163 17544 2408 0,'10'13'50'0,"-6"-7"12"16,-4 3-50-16,0 7-12 0,0 3 0 0,0 0 0 15,-4 3 43-15,4 3 5 0,-3 0 2 0,-1 3 0 16,4 0-28-16,-3 4-6 0,-1-4 0 0,4 3-1 16,-3-6-67-16,-1 0-12 0,4-6-4 0</inkml:trace>
  <inkml:trace contextRef="#ctx0" brushRef="#br0" timeOffset="167892.14">32187 17544 2063 0,'15'-6'87'16,"-1"-4"-70"-16,3 4 11 16,4 0 3-16,1 0 0 0,-1 6 0 0,4 0 1 0,-4 0 0 0,0 6 0 15,0 0 0-15,-3-3-8 0,3 0 0 0,-7 7-1 0,0-1 0 16,-3 1-11-16,-4-1-1 0,-7 0-1 0,0 4 0 16,-4 0-10-16,-3-1 0 0,-3 4 0 0,-5-1 0 15,-2 1 0-15,-4-3 0 0,-4-4 8 0,4 7-8 16,-4-7 8-16,0 1-8 0,1-1 0 0,-1 0 8 15,7 1-8-15,1-4 8 0,3 3-8 0,3-2 8 16,4 2-8-16,3-3 0 0,4-6 9 0,7 7-9 16,1-1 9-16,2-3-9 0,4 7 12 0,0-4-12 15,0-3 0-15,4 6 0 0,0-2 0 0,-1-1 0 16,1 3 0-16,0 1-11 0,-1-4 11 0,1 6-10 16,-4-2 10-16,0-1 0 0,0 1 0 0,-3-1 8 15,-1 1 11-15,-6-1 2 0,-1 0 1 0,-3 1 0 16,-3-1 19-16,-1-9 4 0,-6 10 1 0,-4-4 0 15,-4-3 10-15,-3 3 3 0,-4-3 0 0,-3 4 0 0,0-1-17 0,0 0-3 16,-1-3-1-16,-2 7 0 0,2-1-38 0,5-3 0 16,-1-2 0-16,0 5-8 15,8 0-66-15,3 1-13 0,3-1-2 0</inkml:trace>
  <inkml:trace contextRef="#ctx0" brushRef="#br0" timeOffset="168058.8">32621 18152 3112 0,'-21'4'131'16,"4"2"-105"-16,-1 3 30 0,-3 1 7 0,3 2 1 0,-3-2 0 15,3 5-36-15,4-2-6 0,-3-1-2 0,2 4 0 32,5 3-76-32,3 3-16 0,-4 3-4 0</inkml:trace>
  <inkml:trace contextRef="#ctx0" brushRef="#br0" timeOffset="169056.32">26988 18870 2397 0,'-11'0'101'0,"4"0"-81"16,-4-6 7-16,4 0 1 0,0 3 0 0,0-4 0 15,0-2 57-15,0 0 12 0,3-1 3 0,-3 1 0 16,4-4-34-16,-1 4-6 0,4-4-2 0,-3-2 0 16,-1 2-26-16,4-6-4 0,0-6-2 0,0 3 0 15,0 0-13-15,0-3-2 0,0 0-1 0,4-6 0 16,-1 6-10-16,4-7 8 0,0 1-8 0,1 3 8 16,2-4-8-16,1 1-9 0,3 6 9 0,-4-3-13 15,1 9-11-15,0 0-3 0,-1 10 0 0,1 3 0 16,-1-1 12-16,1 4 3 0,-4-3 0 0,0 6 0 15,0 6-10-15,-3 0-2 0,3 4 0 0,0 5 0 16,0 4 24-16,0 0 8 0,0 6 0 0,0 0 0 16,4 3-8-16,-4 4 8 0,0-1-8 0,3 4 8 15,1-4-8-15,-1-3 0 0,4 10 0 0,1-7 0 16,-5 4 0-16,4-4 0 0,-3 4 0 0,3-4 0 16,-7-3-95-16,4-6-14 0,-4 6-3 0</inkml:trace>
  <inkml:trace contextRef="#ctx0" brushRef="#br0" timeOffset="169244.8">26889 18692 2819 0,'3'-54'59'0,"1"39"13"0,3 2-58 16,0 7-14-16,3 0 0 0,1 3 0 16,10-4-56-16,4 4-13 0,3 3-3 0,7 0-1 15,-3 0 8-15,3 0 1 0,4 0 1 0</inkml:trace>
  <inkml:trace contextRef="#ctx0" brushRef="#br0" timeOffset="169340.53">27443 18547 2176 0,'-15'4'45'0,"5"5"11"0,-1 0-44 0,4 7-12 0,0-3 0 0,0 9 0 16,4-7 26-16,-1 4 3 0,4 0 1 0,0 0 0 15,0 0-4-15,4-1-1 0,-1 1 0 0,1 0 0 16,-1 3-91-16,1 0-18 0,6-3-4 0</inkml:trace>
  <inkml:trace contextRef="#ctx0" brushRef="#br0" timeOffset="169791.89">27376 18513 2632 0,'-4'-19'75'0,"4"-3"15"16,0 10-72-16,4-4-18 0,-1 7 0 0,4-1 0 15,4 1 21-15,3 3 1 0,0 2 0 0,4 4 0 0,3 0-13 0,0 0-9 16,7 7 12-16,-3-1-12 0,-4 0 0 0,4 4 0 0,-4-1 0 0,-3 7 0 16,-4-7 0-16,0 7 0 0,-4-7 0 0,-6 4-9 15,-1-1 9-15,-3-2-13 0,-3-1 5 0,-4 0 8 16,-4 1-10-16,1-7 10 0,-1 6 0 0,-3 1-9 16,-4-4 9-16,1-3 0 0,-1 7 0 0,-3-10 0 15,3 9 0-15,-3-6 0 0,3 0 0 0,1 0 0 16,3 1 0-16,0-4 0 0,3 3 0 0,0-3 0 15,4 0 0-15,7 0 8 0,0 0-8 0,0 0 8 16,0 0-8-16,0 0 0 0,7-3 8 0,4-1-8 16,3 4 12-16,0 0-3 0,4 0 0 0,-1 0 0 15,5 4-9-15,2-1 0 0,1 0 0 0,-4 6 0 16,4-2 0-16,0 2 0 0,-4 0 0 0,3 1 0 16,-2-1 0-16,-5 4 0 0,4-1-8 0,-3-2 8 15,-4 5 0-15,-3-2-11 0,-4 3 11 0,0-4-8 16,-7 1 8-16,0 2 0 0,-4 1-9 0,1 0 9 15,-8-7 0-15,1 10 13 0,-4-7-1 0,-1 1-1 16,-2 0 17-16,-1-4 3 0,-3-3 1 0,0 0 0 16,-4 1-4-16,0-4 0 0,1 0 0 0,3 0 0 15,-4-3-16-15,4 0-3 0,0 0-1 0,6 0 0 16,1-3-61-16,0 0-13 0,4 0-2 0</inkml:trace>
  <inkml:trace contextRef="#ctx0" brushRef="#br0" timeOffset="170219.93">27534 18444 1121 0,'0'0'47'16,"0"0"-38"-1,4-3 9-15,-4 3 2 0,0 0 0 0,0 0 0 16,0 0-20-16,0 0 0 0,0 0 0 0,0 0-9 15,0 0 9-15,0 0 0 0,-7 0 8 0</inkml:trace>
  <inkml:trace contextRef="#ctx0" brushRef="#br0" timeOffset="170564.68">28060 18927 2408 0,'-14'-10'50'0,"10"7"12"0,-3 3-50 0,0 0-12 0,0 0 0 0,0 3 0 16,-3 4 32-16,2-4 4 0,1 0 1 0,-3 3 0 16,3 1-14-16,-4 2-3 0,4 0-1 0,0 1 0 15,0 2-65-15,3-2-13 0,-3 5-2 0</inkml:trace>
  <inkml:trace contextRef="#ctx0" brushRef="#br0" timeOffset="171478.75">28889 18469 2169 0,'-4'-25'45'0,"1"16"11"15,3 9-45-15,-7-10-11 0,0 4 0 0,-4 3 0 16,-3 3 48-16,0 0 7 0,-7 3 1 0,0 3 1 16,0 4-15-16,-4-1-3 0,0 7-1 0,0-4 0 15,1 10 0-15,-1 3 0 0,0-3 0 0,8 3 0 16,-1 4 4-16,4 2 1 0,3 0 0 0,8-3 0 15,3 7-15-15,7-1-2 0,7 1-1 0,7-4 0 16,4-6-1-16,3 0-1 0,11 1 0 0,0-8 0 16,3 1-9-16,4-9-2 0,0-1 0 0,0-6 0 0,-4-3-12 0,-3 0 0 0,-7-9 0 0,-4-4 0 15,-7-6 26-15,-7-6 2 0,0 0 1 0,-7-3 0 16,-3-7 31-16,-4 7 5 0,-4-3 2 0,-3-7 0 16,-3 7-29-16,-8-7-6 0,4 1 0 0,-11 8-1 15,4 4-19-15,0 3-4 16,0 4-8-16,-1 2 12 15,8 0-48-15,0 13-9 0,0-3-3 0,7 3 0 16,7 3-159-16,0 0-32 0</inkml:trace>
  <inkml:trace contextRef="#ctx0" brushRef="#br0" timeOffset="178100.68">30526 7125 2310 0,'32'-72'48'0,"-22"53"11"0,1 0-47 0,-1 10-12 0,1 2 0 0,0 4 0 15,-1 3 0-15,1 3 0 0,-1 1 0 0,4 2 0 16,1 6 0-16,-1-2 0 0,0 2 0 0,0 4 0 16,-4 3 0-16,5-3 0 0,-1 2 0 0,-4 4 0 15,4 0 0-15,-3 3 0 0,0-3 0 0,-1 6 0 16,1 1 0-16,-1-1 0 0,-3-3 0 0,0 0 0 15,0 3-100-15,4 4-23 0,-4-10-4 0</inkml:trace>
  <inkml:trace contextRef="#ctx0" brushRef="#br0" timeOffset="178725.95">29503 7595 1792 0,'7'-3'51'0,"0"3"10"16,4-3-49-16,6 3-12 0,1 0 0 0,3 3 0 15,4-3 54-15,6 3 8 0,5-3 2 0,-1 0 0 16,11 3-52-16,0-3-12 0,0 10 0 0,3-10 0 16,4 6 0-16,-4-3 0 0,8-3 0 0,-4 6 0 15,0-2 54-15,-1 5 8 0,1-3 2 0,0 4 0 16,-3-1-52-16,-4 0-12 0,-1 4 0 0,1 0 0 16,0-1 0-16,-4-3 0 0,1-2 0 0,-4 2 0 15,-8-3-48-15,1-2-13 0,0-4-3 0,-4 6 0 16,-3-3 0-16,-4 3 0 0,0-3 0 0</inkml:trace>
  <inkml:trace contextRef="#ctx0" brushRef="#br0" timeOffset="199464.34">31567 10718 2377 0,'63'-37'49'0,"-3"5"13"16,-7 7-50-16,-7 3-12 0,-7 6 0 0,-8 4 0 0,-2 6 0 0,-8-4 0 16,-4 7 0-16,1-3 0 0,-4 3 0 15,0-4 0-15,0 4 0 0,0 0 0 0,1 3-8 0,6 0 8 16,3-3 0-16,5 6 0 0,6 0-9 0,0 4 9 15,8-1 0-15,-5 0-9 16,1-3 9-16,4 13 12 0,-5-7-2 0,1 1-1 16,-4-1-9-16,-3 1 0 0,0-1 0 0,-4-3 0 15,-7 0-30-15,-3-2-8 0,-7 2-2 0</inkml:trace>
  <inkml:trace contextRef="#ctx0" brushRef="#br0" timeOffset="-196307.39">30184 5294 1875 0,'0'0'41'15,"0"-3"9"-15,-4-4 2 0,4-2 0 0,-3 3-41 0,-4-4-11 0,3 1 0 0,-3 3 0 16,3-1-18-16,1 1-6 0,-1 3 0 0,4 3-1 16,-7-6 47-16,7 6 10 0,-3-7 1 0,3 7 1 15,-4-3 22-15,4-3 4 0,-3 0 0 0,3 6 1 16,0 0-29-16,0-7-7 0,0 7-1 0,0 0 0 16,0 0 0-16,-4-6 0 0,1-3 0 0,3 9 0 15,0 0 5-15,0 0 1 0,0 0 0 0,0 0 0 16,0 0-3-16,0-3-1 0,0 3 0 0,0 0 0 15,0-7-6-15,0 7-2 0,0 0 0 0,0 0 0 16,0 0-10-16,0-9-8 0,0 9 9 0,0 0-9 16,3-3 8-16,4 3-8 0,0 0 0 0,-3 0 0 0,3-6 0 0,4 6 0 0,-1 0 0 0,1 0 0 15,3 0 0-15,0 0-10 0,0 0 10 0,0 0-8 16,4 9 8-16,-4-9 0 0,4 0 0 0,-4 9 0 16,3-9 0-16,4 10 0 0,-3-10 0 0,3 6 0 15,-3-3 0-15,7 3 0 0,-8 1 0 0,8-1 0 16,-4 0 0-16,0 1 0 0,4 2 0 15,0 0 0-15,-1 1 0 0,5 2 0 0,-1 1 0 0,0-1 0 16,0-2 0-16,0 5 0 0,4-2 0 0,-4 0 0 16,1 2 0-16,-1-2 0 0,0-1 0 0,-3 1 0 15,3-1 0-15,0 4 0 0,-7-3 0 0,4-4-8 16,0 7 8-16,-1-4 0 0,1 1 0 0,0-1 0 16,3 4 0-16,-3 0 8 0,7-4-8 0,-8 4 0 15,4-4 0-15,1 7 9 0,-5-3-9 0,5 3 0 16,-5-4 11-16,4 1-11 0,-6-3 10 0,2 2-10 15,-2-2 8-15,2 9-8 0,-6 0 0 0,7 0 9 16,-4-4-9-16,3 1 0 0,1 3 0 0,0-3 0 16,-1 0 9-16,1-3-9 0,-4 2 10 0,4 1-10 15,-4-3 0-15,0 3 0 0,4-1 0 0,-4 8 0 16,4-4 0-16,-7 6 0 0,3-6 0 0,0 6 9 0,0 0 11 0,-3 0 1 16,3 1 1-16,-3-1 0 15,-1 0-22-15,1 0 0 0,-1 0 0 0,1-2 0 0,3 2 0 0,-3 0 0 16,0-3 0-16,-1-3 0 15,1 0-12-15,-4 3 4 0,4-3 0 0,-4 0 0 16,0 0 8-16,0-3 16 0,0-1-4 0,-3-2-1 16,-4 3-11-16,0 0 0 0,0 0 0 0,0-4 0 0,0 4 8 0,3 3 0 0,-3-3 0 15,1 0 0-15,-1-1-8 0,3 1 8 16,-3 0-8-16,0 0 8 0,0-3-8 0,0 2 0 0,0 1 0 0,1 0 0 31,-1 0-115-31,0 0-25 0,0-4-4 0</inkml:trace>
  <inkml:trace contextRef="#ctx0" brushRef="#br0" timeOffset="-195905.13">31877 6846 2945 0,'0'0'124'16,"0"0"-100"-1,0 0-70-15,0 0-14 0,0 9-4 0,4 1 0 16,-1-1 36-16,1 4 6 0,3-1 2 0,0 4 0 0,0 6 32 0,3-7 6 15,4 11 2-15,1-5 0 16,2 1-7-16,1 3-1 0,7-3 0 0,3-3 0 0,7 0 16 0,0-3 4 16,4-4 0-16,3-2 0 15,1-1-16-15,-1 1-4 0,0-1 0 0,1-6 0 0,-1-3 0 0,-3-3 0 16,-4-3 0-16,-3-1 0 0,0 1 23 0,-4 0 4 0,-3-4 1 0,-8-2 0 16,1 2-24-16,-4 1-4 0,0-3 0 0,-7-4-1 15,4 0-11-15,-1 0 0 0,-3 1 0 0,0-1 0 31,1-3-30-31,-1 4-11 0,3-4-3 0</inkml:trace>
  <inkml:trace contextRef="#ctx0" brushRef="#br0" timeOffset="-194724.28">25622 5752 1998 0,'-21'-13'88'0,"-4"4"19"0,4 2-86 0,-3 1-21 0,-1 0 0 0,0 3 0 16,4 3-9-16,-4 3-7 0,1 0 0 0,2 3-1 15,1 0 9-15,-3 4 8 0,2-1-12 0,1 4 12 16,0-1-9-16,-4 1 9 0,1-1 0 0,-5 7-9 16,1 0 9-16,-4 9-12 0,1-3 12 0,-1 4-12 15,-3 5 12-15,-4 7 0 0,0 0 0 0,0 2-8 16,0 5 8-16,-3-1 0 0,3 3 0 0,-3 6 0 15,-4 1 0-15,4-1 0 0,-8 4 8 0,8-4-8 16,-4 4 15-16,4-1-2 0,3 1 0 0,0 2 0 0,4-2 5 16,3 0 1-16,4 5 0 0,3 1 0 15,1 0-3-15,-1 3 0 0,0-3 0 0,4 6 0 16,3-3-8-16,1 0-8 0,-1 3 12 0,4 3-12 0,3-2 10 16,4 5-10-16,0-6 8 0,0 0-8 15,7 3 13-15,4 1-2 0,-1-1-1 0,4 3 0 16,0-2 2-16,4 2 0 0,0 3 0 0,3-2 0 15,0 2-12-15,4 1 0 0,-1-4 9 0,1 4-9 0,3-4 12 0,0 1-1 16,0-10-1-16,4 6 0 16,3-6 4-16,4-3 1 0,3-7 0 0,1 7 0 15,2-6-5-15,8 2-1 0,-3-2 0 0,2-4 0 16,1 7 1-16,-3 3 0 0,-1-3 0 0,4-1 0 0,-4 1-10 0,4 0 8 16,3-1-8-16,-3-2 8 0,0 0 0 15,0-4 0-15,0 1 0 0,0-7 0 0,-4 3-8 0,0-3 10 0,8 0-10 0,-8 0 10 16,4-2 9-16,0-8 1 0,0 1 1 0,-4-3 0 31,4-1-38-31,-7-2-8 0,-1-1-2 0,1-6 0 16,-3 1-1-16,-1 2-1 0,-3-6 0 0,-1 0 0 15,1 0-111-15,-7 4-23 0,3-4-4 0</inkml:trace>
  <inkml:trace contextRef="#ctx0" brushRef="#br0" timeOffset="-194356.18">25068 11060 2278 0,'0'0'50'0,"4"3"10"0,3 3 3 0,0 4 1 16,4-1-51-16,3 10-13 0,3 0 0 0,5 3 0 15,-1 0-12-15,0-4-4 0,4-2-2 0,3 9 0 0,4-3 50 0,3-3 11 16,4 3 1-16,3 0 1 0,4 0-5 0,3-3-2 16,1 3 0-16,-1-4 0 0,4 1-5 0,-4-6-1 15,1-1 0-15,-1-2 0 0,0-4-7 0,1-3-1 0,-1 0-1 16,-3-3 0-16,-4-3-8 0,-3-3-2 0,-3 0 0 0,-5-1 0 15,-3-2 0 1,-3-4 0-16,0 1 0 0,-7-4 0 0,3-6-4 0,-4 3-1 0,-3 1 0 0,4-14 0 16,-4-5-8-16,4-10 0 0,-1-13 0 0</inkml:trace>
  <inkml:trace contextRef="#ctx0" brushRef="#br0" timeOffset="-193504.26">24571 5294 2523 0,'-42'0'106'15,"-1"6"-85"1,8 3-43-16,0 7-9 0,3 0-1 0,0 3-1 0,1 3 12 0,-5-4 2 0,4 7 1 0,-3 4 0 16,3-1 18-16,1 6-12 0,-5 4 12 0,1 0-10 15,0 2 10-15,0 4 0 0,-1 0-9 0,5 0 9 16,-1 6 0-16,0 0-11 0,4 1 11 0,-4 2-8 15,0 6 8-15,1-2 0 0,2 2 0 0,1 4 0 16,7 0 0-16,0 3 16 0,0 3-4 16,3 3-1-16,0-3-11 0,4 3 0 0,0 0 9 0,0 0-9 0,3 0 0 15,-3 0 9-15,4 4-9 0,3 2 0 16,-4 4 12-16,1-4-4 0,2 7 0 0,5-4-8 0,-1 4 15 0,1 3-4 16,-1-1-1-16,4 1 0 0,0 6-10 0,-3 0 0 15,3-3 0-15,0 6 0 16,-4-3 9-16,4 4-9 0,0-1 10 0,0 6-10 0,0-5 12 0,4 2-3 15,-1 0-1-15,-3-3 0 16,4 4 0-16,-1-7-8 0,1 3 12 0,-1 0-4 0,1 7-8 0,0-1 0 16,-1 1 9-16,1-1-9 15,3 1 28-15,-4 5 0 0,4 1 1 0,0 0 0 0,0 0-12 0,4-1-2 16,0-8-1-16,-1 5 0 16,4 7-2-16,0-6 0 0,4-1 0 0,-4 1 0 0,7 6 0 0,-3-3 0 15,3 2 0-15,4 1 0 0,-1-3-4 16,1-3 0-16,0-1-8 0,3-2 12 0,4-4-4 0,3 4 0 0,4-1-8 0,0-3 12 15,3 4 3-15,4-4 0 0,3 4 0 0,1-4 0 16,-1 0-15-16,0-2-8 0,1-1 8 0,-1 0-13 16,4 0 13-16,4 0 8 0,3 4 0 0,-4-4-8 15,0 0 13-15,1 0-4 0,-4-3-1 0,0 4 0 16,0-8-8-16,0 1 0 0,-4 0 0 16,4-3 0-16,-4 0 0 0,-3-3-17 0,3-1 4 0,1-2 1 15,-8-1 12-15,4 1 0 0,-4-7 0 0,1 3 10 31,-1-2-42-31,0-4-8 0,4 0-1 0,-7-6-1 0,0-4-9 0,0 4-1 0,-1-6-1 0,-6-1 0 16,0-5-163-16,-4-4-33 0</inkml:trace>
  <inkml:trace contextRef="#ctx0" brushRef="#br0" timeOffset="-193122.84">24624 15252 2701 0,'0'31'56'0,"0"-18"13"16,3 0-55-16,4 2-14 0,4 1 0 0,3 3 0 15,4 9-53-15,3-3-14 0,7 6-2 0,0 1-1 0,8-4 96 0,-1 6 19 0,0 1 4 0,11-7 1 16,0 7-21-16,3-1-4 0,4-3-1 0,4 1 0 16,-4-1 23-16,3-3 4 0,-3-3 1 0,3 1 0 15,1-8 4-15,-1 7 2 0,1-6 0 0,-4-6 0 16,-7-1-35-16,-4-2-7 0,0-1-2 0,-6-6 0 16,-8 0-14-16,0-3 9 0,0-3-9 0,-7-3 8 15,1-3-8-15,-1-4 0 0,0-6 0 0,0-9 0 16,0-10 0-16,-3-5 0 0,-4-11 0 0,7-18 0 15,-3-19-11-15,-1-22-4 0,5-12-1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7T08:01:02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3584 1719 1690 0,'0'-22'35'0,"0"22"9"16,0-3-36-16,0 3-8 0,0 0 0 0,0-9 0 15,0 9 112-15,0-6 21 0,0 6 4 0,0 0 1 16,0 0-50-16,0 0-9 0,0 0-3 0,0 9 0 16,0 10-28-16,-3 9-7 0,-1-3-1 0,4 6 0 15,-3 1 13-15,-1 5 3 0,1 4 0 0,-1-3 0 16,1 3-26-16,-1 2-5 0,4-2-1 0,-4 6 0 15,4-9-12-15,0 3-4 0,4 3 0 0,-4-7 0 16,4-2 0-16,-1-1 0 0,1-3 0 0,3 4 0 16,-7-10-8-16,3 3-11 0,-3 4 3 0,4-7 0 15,-8-3-71-15,4-4-13 0,0-2-4 0</inkml:trace>
  <inkml:trace contextRef="#ctx0" brushRef="#br0" timeOffset="551.04">3514 1785 2185 0,'0'-12'92'0,"-7"-1"-74"15,14-6 78-15,-4 4 16 0,1-4 4 0,6 6 0 16,4-2-42-16,-3-4-8 0,10 6-2 0,0-6 0 16,4 4-41-16,7-4-9 0,-4 3-2 0,4 1 0 15,3 2-12-15,4-3 0 0,-7 10 0 0,3 3 0 16,4-3 9-16,-8 2-1 0,8 8 0 0,-3 2 0 15,-1 3-8-15,-7 1-11 0,0 5 3 0,-7-2 0 16,-3 3 8-16,3 2 11 0,-10-2-3 0,-4 9 0 16,-4-3-8-16,-3 6 0 0,0 4 0 0,-3-1 0 15,-4-6 0-15,-7 13 8 0,-11-4-8 0,4-6 8 16,-4 7 0-16,-3-7 0 0,0 4 0 0,-8 2 0 16,1-6 20-16,3 0 3 0,-6 4 1 0,-1-13 0 15,3-1-32-15,8-2 0 0,-7-10 0 0,3-2 0 16,4-1 12-16,0-6-3 0,-4-1-1 0,4-2 0 15,7 0 13-15,-1-4 3 0,8 1 0 0,-3-4 0 16,-1 7 11-16,8-3 2 0,2-1 1 0,1-2 0 0,4 2-10 0,3 1-1 16,0-7-1-16,7 10 0 15,0 0 5-15,4 3 1 0,3 0 0 0,3-1 0 16,-3 8-32-16,8 2 0 0,6 3 0 0,-3 4 0 0,6-4 12 0,-6 10-3 0,3 0-1 0,0 0 0 16,8 6-8-16,-5-6 0 0,5 6 0 0,-1 3 0 15,0-3 0-15,-3 0 8 0,3 0-8 0,1 3 8 16,2 1-8-16,-9 2 0 0,2-6 0 0,5 0 0 15,-8 3-43-15,-3-9-10 0,3 6-3 0</inkml:trace>
  <inkml:trace contextRef="#ctx0" brushRef="#br0" timeOffset="1585.85">4494 1857 1720 0,'-7'-9'36'0,"7"9"8"15,-3-6-35-15,3 6-9 0,-4 0 0 0,4 0 0 16,0 0 48-16,0 0 8 0,4 9 2 0,-4 7 0 16,0-1 2-16,3 4 0 0,1 0 0 0,-4 6 0 0,0 10 12 0,-4-7 4 15,1 6 0-15,-1 4 0 0,1-1-15 0,-4 4-2 0,3 0-1 0,-3 0 0 16,7 0-6-16,-3-7-2 0,6 1 0 0,-3-1 0 16,4-6-34-16,-1 0-6 0,1 1-2 0,-1-7 0 15,-3 0-8-15,0-7 0 0,-3 1 0 0,-1-4 0 16,1-2 49-16,-1 6 5 0,1-4 1 0,-1 4 0 15,-3-10-21-15,3 0-4 0,1 7-1 0,-1-10 0 16,-3 3 10-16,7-6 1 0,0 0 1 0,0 0 0 16,-3 3-33-16,3-3-8 0,0 0 0 0,0 0 0 15,0 0 8-15,0 0 2 0,0 0 1 0,-4-3 0 16,-3-3 1-16,4-3 0 0,-1 2 0 0,4-5 0 16,0 2-12-16,0 1 12 0,4-7-12 0,-1 7 12 15,1-1-12-15,-1 1 0 0,1 3 0 0,-1-4 0 16,4 1 0-16,-3 0 0 0,3-4 0 0,0 0 0 15,0-5 0-15,0 8 0 0,0 1 0 0,4-4-11 16,-4 1 11-16,3-1 0 0,8 4 0 0,-7-4 0 16,3 4 0-16,-7-7-8 0,3 7 0 0,5-7 0 15,-5 0 8-15,4 13 0 0,-3-6 0 0,-1-1 0 16,-3 4 0-16,1 0 0 0,6 0 0 0,-7 3 0 16,-4-1 0-16,4 4 0 0,-7 0 0 0,7 7 0 15,0-1 0-15,0 6 0 0,0 1 0 0,1 6 0 16,-5 3 0-16,4 3 0 0,0-6 0 0,-3 9 0 15,-1-6 0-15,4 6 0 0,-3 7 8 0,-1-13-8 16,4 3 11-16,-3-10-3 0,-1 10 0 0,5-9 0 16,-1 3-8-16,-4-7 0 0,4 1 0 0,0-1-11 15,-3-2-52-15,-1-4-10 0,4-3-3 0</inkml:trace>
  <inkml:trace contextRef="#ctx0" brushRef="#br0" timeOffset="1974.61">5387 1791 2701 0,'7'-6'56'0,"-7"6"13"15,0 0-55-15,0 10-14 0,0 8 0 0,0-2 0 16,-7 12 64-16,7-3 9 0,-4 7 3 0,4 2 0 16,-3 7-23-16,3-3-4 0,0 5-1 0,0-2 0 15,0 3-32-15,3-3-6 0,8 0-2 0,-7 3 0 16,-1-4-102-16,1-5-21 0,3-1-4 0</inkml:trace>
  <inkml:trace contextRef="#ctx0" brushRef="#br0" timeOffset="2267.34">5281 1773 2960 0,'-10'-44'62'0,"2"34"13"0,5-2-60 0,3 2-15 0,3 7 0 0,5-3 0 16,2 6 35-16,1 0 4 0,3 0 1 0,10 0 0 16,5 6-16-16,6-3-4 0,-3 7 0 0,10 9 0 15,-7-7-12-15,4 10-8 0,3 0 8 0,-3 9-8 16,4-6 0-16,-8 4 0 0,4 5 0 0,3 1 0 15,-14-1 8-15,8 4-8 0,-5-1 8 0,1 1-8 16,-18 9 18-16,0-3-1 0,-7 0 0 0,-10 6 0 16,-4-6 38-16,-7 0 7 0,0-7 2 0,-15 1 0 15,5 0-17-15,-8-1-3 0,0-2-1 0,0-4 0 16,-3-3-15-16,0-6-4 0,7 0 0 0,-15-9 0 16,8 2-9-16,-4-5-3 0,0-1 0 0,4 1 0 15,0-10-40-15,7 6-8 0,-4-3-1 0</inkml:trace>
  <inkml:trace contextRef="#ctx0" brushRef="#br0" timeOffset="5951.71">3253 3391 3283 0,'31'0'138'16,"1"6"-110"-1,14-6-28-15,10 0 0 0,4 3 0 0,7-3 0 16,15 0 0-16,6-3 0 0,-4-7 0 0,26-2 0 0,-11 9 56 0,13-4 7 16,5-2 1-16,13 6 0 0,-13-7-52 15,-1 1-12-15,1 0 0 0,6-1 0 0,-21 7 54 0,-3 0 8 0,-4-6 2 16,4 5 0-16,-21 4-52 16,3 0-12-16,-14 0 0 0,0 4 0 0,-11-1 0 0,-3 3 0 0,0-6 0 0,-3 3 0 15,-4-3 0-15,-8 0 0 0,5 0 0 16,-4 3 0-16,-8-3-147 0,1-3-32 0,-7 3-6 0</inkml:trace>
  <inkml:trace contextRef="#ctx0" brushRef="#br0" timeOffset="10469.83">7980 1688 2428 0,'-4'-9'51'0,"4"-1"10"15,0 1-49-15,4-1-12 0,-1 1 0 0,8-1 0 16,0 1 70-16,-1 0 11 0,8-1 3 0,-1 1 0 16,5-4-16-16,9 1-4 0,-2-4 0 0,6 4 0 15,0-1-11-15,4 0-2 0,7 4-1 0,-4 0 0 16,0 2-29-16,-3-8-5 0,0 5-2 0,3 1 0 15,-6 0-14-15,2-1 0 0,1 1 0 0,-3 9 0 16,-1-10 0-16,-7 1 0 0,4 9 0 0,-4-3 0 16,-7-4-151-16,-3 7-33 0,-4 0-6 0</inkml:trace>
  <inkml:trace contextRef="#ctx0" brushRef="#br0" timeOffset="10639.1">8477 1158 2698 0,'-7'16'76'0,"0"-4"18"16,0 10-75-16,0 6-19 0,0 7 0 0,0 3 0 16,0 2 80-16,3 4 13 0,1 0 3 0,-1 13 0 15,8-10-61-15,-4 0-12 0,7 3-3 0,-4-9 0 16,1 6-12-16,3-4-8 0,0-8 8 0,4 3-8 16,-4-7 11-16,0 0-3 0,0 1 0 0,0-4 0 15,-4-3-73-15,4-6-15 0,-3 0-4 0</inkml:trace>
  <inkml:trace contextRef="#ctx0" brushRef="#br0" timeOffset="12504.16">8019 3444 1972 0,'0'0'83'0,"0"0"-67"16,0-3 125-16,0 3 25 0,3-7 5 0,4 4 1 16,0-3-36-16,4 0-6 0,3-4-2 0,0 4 0 15,11 0-51 1,-4-4-10-16,7-2-3 0,4 2 0 0,3 1-35 0,0 6-7 0,4-3-2 0,-3 2 0 15,-1-2-6-15,0 3-2 0,-3 0 0 0,-4 3 0 16,0 0-12-16,-3 0 0 0,0 0 0 0,-4 0 0 16,4 0 0-16,-4 0 0 0,3 0 0 0,-2-3 0 15,-5 3 0-15,4-3 0 0,-3 3 0 0,0 0 0 16,-1-3-49-16,-3-1-10 0,1 1-1 0,-5-3-1 16,1 0-158-16,-1-4-31 0</inkml:trace>
  <inkml:trace contextRef="#ctx0" brushRef="#br0" timeOffset="13552.23">6668 2582 2280 0,'-8'-16'48'0,"8"16"9"16,0-10-45-16,0 10-12 0,0 0 0 0,0-6 0 16,8 0 42-16,-1 0 6 0,3-1 2 0,8-2 0 15,3-7 18-15,4 1 3 0,10-7 1 0,-3 3 0 0,6-3-6 0,8-3-1 0,-7 3 0 0,7-9 0 16,3 2-17-16,-6-2-3 0,6 0-1 16,-3-4 0-16,3 1-31 0,-3 5-13 0,0 4 11 0,0 0-11 15,-4-3 0-15,-3 6 0 0,0-3 0 0,-7 3-10 31,-1 0-142-31,-2 0-28 0,-5 0-5 0</inkml:trace>
  <inkml:trace contextRef="#ctx0" brushRef="#br0" timeOffset="13786.35">7267 1867 2504 0,'-7'-7'52'16,"0"4"12"-16,0-3-52 0,4 3-12 0,3-3 0 0,0 6 0 15,7-4 0-15,3 4 0 0,8 0 0 0,-1 0 0 16,5 0 28-16,9 0 4 0,1 0 0 0,3-6 0 16,4 12-20-16,0-6-3 0,3 0-1 0,-3 4 0 15,-4 2-8-15,1-3 0 0,-1 3 0 0,-7 4 0 16,-7-1 0-16,-3 7 0 0,-7-4 0 0,-4 10 0 16,-7-3 0-16,-7 6 0 0,-8-3 0 0,-2 9 0 15,-8-9 12-15,-3 7 0 0,0 8 0 0,-8-9 0 16,1 1-12-16,0 2 0 0,0 4 0 0</inkml:trace>
  <inkml:trace contextRef="#ctx0" brushRef="#br0" timeOffset="14154.88">6512 3406 2746 0,'-3'-9'57'0,"-1"-1"14"0,4 10-57 0,4-12-14 0,3 12 0 0,3 0 0 16,1 0 0-16,0 6 0 0,3 4 0 0,7-4 0 16,4 3 44-16,-1 1 7 0,4 5 1 0,8-5 0 15,-1-1-8-15,7 4 0 0,-3-4-1 0,3 10 0 16,4 0-34-16,-7-1-9 0,3 8 0 0,4-11 0 16,-10 4 11-16,2 0-3 0,1-3 0 0,0 2 0 15,0-5-8-15,-4 6-11 0,4-4 3 0,-4 1 0 16,0 0-199-16,-3-7-39 0</inkml:trace>
  <inkml:trace contextRef="#ctx0" brushRef="#br0" timeOffset="14423.23">7345 3259 2701 0,'-7'-10'56'0,"-4"10"13"0,11 0-55 0,-3 10-14 0,-1-4 0 0,1 3 0 16,3 4 0-16,7-4 0 0,0 4 0 0,3 0 0 15,4 2 12-15,4 4 0 0,10 0 0 0,-7 3 0 16,4 3-12-16,3 0 0 0,1 0 0 0,-1 3 0 16,-7 4 0-16,0-1 0 0,0-9 0 0,-7 6 0 15,-3 3 0-15,-7-2 0 0,-1-1 0 0,-6 0 0 16,-5 0 38-16,-2 1 5 0,-8 2 1 0,-6 3 0 16,-5-8 21-16,-6-1 5 0,-4 3 1 15,-3-6 0-15,0 0-47 0,-1-3-8 0,1 6-3 0,0-13 0 16,3 4 15-16,4 0 4 0,10-10 0 0,-10 3 0 15,6 1-122-15,1-1-24 0</inkml:trace>
  <inkml:trace contextRef="#ctx0" brushRef="#br0" timeOffset="16122.48">3796 8031 3431 0,'-11'44'144'0,"1"9"-115"16,-1 16-68-16,-6 16-13 15,6 12-4-15,0 25 0 0,1 7 38 0,3 15 7 0,-4 10 2 0,4 9 0 0,-4 0 9 0,4 9-13 16,0 10 5-16,0 16 8 0,0 9 0 16,0 0 0-16,4 6 0 0,-4 3 0 0,3 1 0 0,1-4 0 15,-1 0 0-15,1-3 12 16,-5-6 1-16,1 3 1 0,-3-10 0 0,-4-5 0 0,-4-11 14 0,0-14 4 15,1-1 0-15,-11-9 0 16,6-7-32-16,-2-6 0 0,-1 1 0 0,4-4 0 16,0-7 11-16,-8-5-11 0,8 6 12 0,4-13-12 15,-1-12-43-15,4-4-15 0,3-5-3 0</inkml:trace>
  <inkml:trace contextRef="#ctx0" brushRef="#br0" timeOffset="17071.43">3355 7761 3103 0,'-7'-40'64'0,"7"30"16"16,0 1-64-16,3 3-16 0,4 2 0 0,4 1 0 15,7 0-62-15,6 3-16 0,-2 0-3 0,13 0-1 0,14-3 50 0,-6 3 9 0,13-3 3 0,4 0 0 16,11-4 9-16,10 1 3 0,7 0 0 0,0 0 0 15,11-4 8-15,7 4-8 0,14-13 8 0,0 10-8 16,-1-7 8-16,8 0-8 0,8-2 8 0,2 2-8 16,8-3 16-16,3 3 3 0,4 1 1 0,3-4 0 15,11 6 0-15,10-2 0 0,0-4 0 0,4 3 0 16,0 4 16-16,4-1 3 0,-1 1 1 0,1 2 0 16,-1 4-10-16,4 3-2 0,0-3 0 0,0-4 0 15,0 10-20-15,0-6 0 0,-11-4 0 0,-3 14 0 16,-4 2 0-16,-3 0 0 0,0-6 0 0,-7 10 0 15,-11-1 0-15,-3 0 0 0,-4 7 0 0,-7-3 8 16,-14 2-8-16,3 1 8 0,-3 0-8 0,-10 2 8 16,-5 1-8-16,-6 0 0 0,0-6 8 0,-4 8-8 15,-10-2 8-15,-4 0-8 0,-10-3 8 0,-1-4-8 16,-3 4 8-16,-7-3-8 0,-7-7 8 0,-7 3-8 0,-4 1 8 0,-3-1-8 16,-4-3 8-16,-6 1-8 0,-5 2 11 0,-6 0-3 15,-4 1 0-15,-3-1 0 0,-1-3 13 0,-6 1 3 16,-1 2 0-16,-3 7 0 15,0-7-12-15,-3 7-1 0,-1-4-1 0,-3 4 0 0,-4 3 6 0,-6 3 2 16,3 0 0-16,-4 6 0 0,0 3-8 0,1 4-2 16,-1 6 0-16,4 3 0 0,0-1-8 0,-4 5 0 15,4 8-10-15,-3 4 10 0,2 2 0 0,1 10-9 16,4 4 9-16,-1 5 0 0,4 7 0 0,0 12 0 16,4-3 0-16,-1 4-8 0,0 12 8 0,4-4 0 15,0 7 0-15,0 4 0 0,4 5 0 0,-4 13 0 16,4 0 0-16,-4 16 0 0,3 2 0 0,1 4 0 15,3 3 0-15,0 3 0 0,0 7 8 0,0 6-8 0,0-1 8 0,0 1-8 16,4 0 8-16,-4 12-8 0,-4 0 10 0,4 1-10 16,0-7 24-16,0 3-2 0,4 0 0 0,-8-6 0 15,4-4 0-15,-3 1 0 0,-1 0 0 0,1 0 0 16,-4-4 10-16,4 10 1 0,-4-3 1 0,0-3 0 16,3-10-25-16,-3-6-9 0,0-3 0 0,4-6 9 15,-4-7-9-15,0-6 0 0,-4-3 0 0,4-6 0 16,-3-10 0-16,-5-3 0 0,5-6 0 0,-4-3 0 31,0-10-44-31,0 1-5 0,3-11-1 0,-6-5 0 0,3-10-152 0,-4-6-30 0</inkml:trace>
  <inkml:trace contextRef="#ctx0" brushRef="#br0" timeOffset="17837.33">3447 8351 2358 0,'0'0'52'0,"-7"6"10"0,0 7 2 0,-1 5 3 15,5 20-54-15,-1 15-13 0,1 10 0 0,-1 19 0 16,-3 9-13-16,4 18-6 0,-1 10-1 0,1 10 0 0,-4 12 20 15,0 6 0-15,7 7-8 0,-4 9 8 0,4 10 0 0,-3 8 0 0,3 8 0 0,0 5 0 16,0-3 0-16,0 10 0 0,0 3 0 0,0 0 0 16,0-1 0-16,-4-2 0 0,4 6 0 15,0-9 0-15,0 2 0 0,0-2 0 0,-3-4 0 0,3-6 0 16,-4-6 0-16,0-6 9 0,1 6-9 0,-1-1 8 16,1-5 36-16,-4 9 6 0,0-6 2 0,0-4 0 15,0-5-24-15,0-10-4 0,-4 3 0 0,7-10-1 16,-6 1-7-16,3-7-2 15,-4-3 0-15,-3 1 0 0,4-10-14 0,-1-1 0 0,-3-8-9 0,3-1 9 16,1-3 0-16,-4-9 0 0,3-9 0 0,4-1 0 16,0-6-104-16,0-9-14 15,7-9-3-15</inkml:trace>
  <inkml:trace contextRef="#ctx0" brushRef="#br0" timeOffset="18324.02">2745 16729 2846 0,'-46'-31'60'0,"28"24"12"0,8 7-58 15,-1 3-14-15,4 4 0 0,3 2 0 16,15 0-61-16,3 1-15 0,11 2-4 0,10-2 0 16,14-4 40-16,4 4 8 0,18-1 2 0,-1 0 0 0,15-2 30 0,14-4 16 0,3-3-1 0,4 6-1 15,14-3 19-15,7 0 4 0,7 4 1 0,11-4 0 16,6 0-30-16,1 0-8 0,10 0 0 0,11 3 0 15,0-2 16-15,14-1 3 0,0 0 0 0,7 0 0 16,0 0 21-16,4 0 4 0,6 0 0 0,1 0 1 16,7-3-17-16,3 0-3 0,3 0-1 0,1 0 0 15,3 0-6-15,1-3-2 0,6 0 0 0,-7 3 0 16,0 0 7-16,-6 3 1 0,-1 4 0 0,-7 2 0 16,0 0-16-16,-14 1-8 0,-7-1 8 0,-10 1-8 15,-5 2 22-15,-2 1 0 0,-8-1 0 0,-3 1 0 0,-15-4-1 0,-3 4 0 16,-3-4 0-16,-14-3 0 0,-12 4-3 15,-6-7-1-15,-3 3 0 0,-8-3 0 0,-7-3-17 0,-7 7 0 16,-7-4 0-16,-7-3-9 16,0 0-67-16,-7-3-12 0,-7 3-4 0</inkml:trace>
  <inkml:trace contextRef="#ctx0" brushRef="#br0" timeOffset="19471.84">8304 13490 2559 0,'-3'-6'56'0,"-1"-1"12"0,1 1 3 0,-4 0 1 0,3-4-58 0,1 4-14 0,-4-3 0 0,3-1 0 16,1-2 0-16,-1-7-10 0,1 0 2 0,3 0 0 16,-8-3 22-16,5-3 5 0,-1 7 1 0,-3-4 0 15,0-3 9-15,-3 3 3 0,-8-4 0 0,4-5 0 0,-4 3-32 0,-6 3 0 16,-1-3-8-16,-7-7 8 15,0 7 0-15,-6-3-8 0,-1 2 8 0,-7 1 0 0,-3-3 0 0,-1 3 0 16,1-1 0-16,-1 4 0 0,1 3 0 0,0 0 0 16,-8 3 8-16,4 1-8 0,-7 2 21 0,4 0 2 15,-1 7 0-15,1 0 0 16,3 2-8-16,0 4-2 0,0-3 0 0,0 6 0 16,0 3-13-16,-10 3 0 0,3 4 0 0,-4 2 0 15,4 4 0-15,4 6 0 0,0 3 0 0,-1-3 0 16,-3 15 0-16,0 1 0 0,0 3 0 0,4 3 0 15,3 3 0-15,7 3 0 0,0 0 0 0,4 0 0 16,10 7 0-16,-10-4 9 0,6 0-9 0,1 10 12 0,10-3-2 16,-6-1 0-16,10 1 0 0,-4 6 0 0,7-1-2 15,4 4 0-15,4 0 0 0,-5 0 0 0,12-3-8 16,-1 10 0-16,8-8 0 0,-1 1 0 0,8 4 8 0,-4-4-8 16,4-4 0-16,3-2 8 0,3 9-8 0,5-9 0 0,2 0 9 0,8-1-9 15,-7-2 12-15,6-4-3 0,1 7 0 0,3-6 0 16,4-4-1-16,11 0-8 0,-1 0 12 0,4-6-4 15,7 4 0-15,-4-4-8 0,11 3 12 0,-7-6-4 16,11-3 1-16,-4-1 0 16,4-5 0-16,3-7 0 0,-4-6-1 0,4 3-8 0,4-12 12 0,-4 2-4 15,0-9 2-15,0-6 0 0,4 0 0 0,-1-9 0 16,-3-3 2-16,4-7 1 0,0-3 0 0,3-13 0 16,-7 1-13-16,0-10 8 0,0-6-8 0,-3-7 0 15,-1-2 28-15,-3-4-1 0,4-6 0 0,-18 0 0 16,0 0-13-16,-15 0-2 0,-2-3-1 0,-8 0 0 15,-7 0 0-15,-3 0 0 0,-8-4 0 0,-6 1 0 16,-1 6 1-16,-6 0 0 0,-1 0 0 0,-6 3 0 16,-1-3-12-16,-3 4-11 0,0-4 3 0,-7 0 0 15,0-4-155-15,-8 4-30 0</inkml:trace>
  <inkml:trace contextRef="#ctx0" brushRef="#br0" timeOffset="20022.34">7257 12139 2868 0,'0'-19'60'0,"0"9"13"16,0 1-58-16,0 9-15 0,0 0 0 0,0 0 0 15,-4 6 17-15,4 7 1 0,-3-4 0 0,-1 10 0 16,1 9-3-16,-5-3-1 0,1 3 0 0,4 7 0 0,-4-1-14 0,3 4 0 0,1 3 0 0,3 0 0 16,-4-4 0-16,8 1 0 0,-4-1 0 0,0-2 0 31,3-7-119-31,1-6-26 0,-1 3-6 0</inkml:trace>
  <inkml:trace contextRef="#ctx0" brushRef="#br0" timeOffset="20388.88">6911 11333 2624 0,'-4'-7'75'0,"4"7"15"16,0 0-72-16,0 0-18 0,0 0 0 0,0 0 0 16,0 13 20-16,4 6 0 0,-4 9 0 0,0 3 0 15,0 1 16-15,0 2 3 0,3 7 1 0,-3 0 0 16,4 0-29-16,-4-1-11 0,7 1 8 0,-3-3-8 16,-1-1 0-16,4 4 0 0,0-3 0 0,-3-4 0 15,3-2-196-15,-4-4-32 0</inkml:trace>
  <inkml:trace contextRef="#ctx0" brushRef="#br0" timeOffset="20682.38">6893 11333 2473 0,'-3'-19'52'0,"3"6"11"0,3-2-51 0,8 5-12 0,-4 1 0 0,4 3 0 16,6-4 10-16,4 7-1 0,8-3 0 0,-1 3 0 15,7-4-1-15,4-2-8 0,7 6 12 0,-4-3-4 16,7-4-8-1,4 7-11-15,0-3 3 0,0-1 0 0,-7 4 29 0,3 0 7 0,-3 0 0 0,-7-3 1 16,-4 3-29-16,-3-4 8 0,-4 4-8 0,-3-3 0 16,-7 3 0-16,-4-3 0 0,-4 2 8 0,1 1-8 15,-8 0 9-15,-3 3-1 0,0 0 0 0,0 0 0 16,0 0 48-16,-10 10 8 0,-1-4 3 0,-3 3 0 16,0 7-11-16,0 3-3 0,-4 0 0 0,8 15 0 15,-8-3-42-15,4 10-11 0,0 6 0 0,3 0 0 16,4 0 0-16,0 3 0 0,7-3 0 0,0 4 0 15,7-1 0-15,4 0-11 0,-1 0 3 0,1 0 0 16,3-3-81-16,4-6-16 0,-4 12-3 0</inkml:trace>
  <inkml:trace contextRef="#ctx0" brushRef="#br0" timeOffset="20847.25">7091 12120 3278 0,'-46'-54'68'0,"35"39"16"0,-3 2-67 0,7 4-17 0,0-1 0 0,7 4 0 15,4 3 34-15,6-3 3 0,4 3 1 0,4-4 0 16,10 4-26-16,8-3-4 0,6 0-8 0,4 2 11 16,7 1-11-1,3 3 0-15,4 0 0 0,4 3-11 16,-4 4-162-16,3-4-33 0</inkml:trace>
  <inkml:trace contextRef="#ctx0" brushRef="#br0" timeOffset="34527.28">5514 6147 2381 0,'7'-63'49'0,"-14"44"13"0,3-3-50 0,1 3-12 0,-4-3 0 0,0 4 0 16,-4 2 80-16,1 3 12 0,-1-2 4 0,-3 5 0 31,-4 1-26-31,4 9-5 0,-3 0-1 0,-8 0 0 0,7 16-25 0,-7-4-6 0,4 7-1 0,4 6 0 16,-4 3-19-16,-4 4-4 0,7-1-1 0,4 10 0 15,0-1-8-15,7 1 8 0,0 3-8 0,3 0 8 16,8-6 4-16,-1-1 0 0,8 1 0 0,7-4 0 16,3-5-12-16,11-1 0 0,-1-6 0 0,12-3 0 15,-1-7 18-15,4-3 2 0,7-2 0 0,0-7 0 16,-8-10 0-16,1-5 0 0,-3-4 0 0,-1-6 0 15,-10-3-28-15,3-4-6 0,-10 1-1 0,-4-1 0 16,-3-8 24-16,-11 5 5 0,0-2 1 0,-11-7 0 16,-3 6 4-16,-11 4 1 0,-3-4 0 0,0 0 0 15,-7 7 19-15,0 3 4 0,-8 0 1 0,5 2 0 16,-8 8-20-16,0-1-3 0,-3 0-1 0,3 10 0 16,4-1-20-16,-1 7-8 0,8 3 0 0,0 3 0 15,7 0-36-15,7 7-6 0,7-1-2 0,3 1 0 16,8 2-157-16,6 1-32 0</inkml:trace>
  <inkml:trace contextRef="#ctx0" brushRef="#br0" timeOffset="35158.22">6438 6200 3102 0,'0'0'88'0,"0"0"19"0,0 0-86 0,0 0-21 0,7 0 0 0,7 0 0 16,0 0 65-16,4 0 9 0,7-9 2 0,0 9 0 15,3-10-29-15,3 7-6 0,5-10-1 0,3 4 0 16,3 0-25-16,0-1-6 0,4 1-1 0</inkml:trace>
  <inkml:trace contextRef="#ctx0" brushRef="#br0" timeOffset="39693.76">14531 7940 2948 0,'-11'-16'65'0,"-3"-2"14"0,-7-1 2 0,0 0 1 0,0 16-66 0,0 3-16 0,3 3 0 0,-3 6 0 15,0 10-32-15,3 16-9 0,0 2-3 0,4 7 0 16,0 16 26-16,0 6 5 0,3 6 1 0,1 9 0 0,3 16 12 0,0 10 0 16,7 9 0-16,-4 10 0 0,1 8 0 0,3 7 0 15,0 4 0-15,3 2 0 0,1 7 0 0,-1 9 0 16,1 3 0-16,-4 6 0 0,0 13 0 0,0-3 0 0,0 6 0 0,-4 0 10 15,1 4 2-15,-1-1 0 16,1 7 0-16,-8 2 0 0,4 7 22 0,-4 0 5 0,1-3 1 16,-4-3 0-16,0-7-12 0,0 0-1 0,-1-2-1 0,1 5 0 15,0-9 3-15,0 7 1 0,0-4 0 0,3-3 0 16,1 0-2-16,-1-6-1 0,4 6 0 0,0-9 0 16,7-7-7-16,0-2 0 0,0-4-1 0,4-9 0 15,-1-1-5-15,1-5-1 0,-1-4 0 0,1-2 0 16,-1-11-13-16,4 1 0 0,0-9 0 0,-3-7 0 31,-1-3-19-31,-3-6-6 0,4-1-2 0,-8-8 0 0,4-1-90 0,-3-6-19 0,-1 0-3 0</inkml:trace>
  <inkml:trace contextRef="#ctx0" brushRef="#br0" timeOffset="40679.85">14277 7329 2947 0,'-60'-44'61'0,"39"31"15"0,7 4-60 0,0-4-16 0,-1 4 0 0,8-1 0 15,4 10 0-15,6-9-18 0,8 6 4 0,7-3 1 16,10 3-12-16,7 3-3 0,4-7 0 0,10 1 0 16,11 0 16-16,4 3 4 0,10-4 0 0,0 4 0 0,7 3 8 0,4 0-12 15,6-3 12-15,5 6-12 16,3-6 12-16,3 3 0 0,4-6-9 0,7 0 9 15,3-1 0-15,7 1 0 0,8-7 0 0,3 1 0 16,0-1 0-16,7-2 0 0,0 2 0 0,7-6 0 16,4 4 28-16,7-4 6 0,3-3 2 0,4 3 0 0,7 7-23 0,3-4-4 15,11 6-1-15,4-2 0 16,-4-1-8-16,-4 4 8 0,-3-4-8 0,3 7 8 0,-6 0 0 0,6 0 0 16,1-4 0-16,3 7 0 0,-4-6-8 0,1 6 0 15,-12-4 0-15,1 7 0 0,-3 0 0 0,-1 0 0 16,-3 7 0-16,-7-4 0 0,-8 3 0 0,-6 0 0 0,-8 4 0 15,-6-4 0-15,-4 0 0 0,-7-3 0 0,0 4 0 0,-11-1 0 16,-10-3 0-16,-4 0 0 0,-3 0 0 0,-11 0 0 16,-10 0 8-16,-4-3-8 0,-7 4 0 0,-7-4 8 15,-8 0 1-15,-6 0 0 0,-7-4 0 0,0 4 0 16,-8 0 16-16,1 0 3 0,-4 0 1 0,-3 0 0 16,-4 0 11-16,-3-3 3 0,-4 6 0 0,-4-3 0 15,4 4-15-15,0-1-2 16,0-3-1-16,-7 0 0 0,0 0-14 0,0 9-3 0,4 4-8 0,-4-1 12 15,0 7-12-15,0 6 0 0,-4 6 0 0,1 1 0 16,-1 12 0-16,-3 3 0 0,0 3-8 0,0 6 8 16,0 7 0-16,-3 6 0 0,6 3-8 0,-3 7 8 15,0 12 0-15,0 3 0 0,-4 9 0 0,4 4 0 16,0-1 0-16,0 4 0 0,0 9 0 0,4 0 0 16,-5 13 0-16,5-3-8 0,-4 9 8 0,7 3 0 0,-4-3 0 0,1 6 0 15,-1 3 0-15,1 4 0 16,-1-1 0-16,4 7 0 0,-3 0 0 0,3 3 0 0,0 6 0 0,-4 0 9 15,4 3-9-15,0-3 12 16,0 13-12-16,0-6 0 0,0 2 0 0,0 10 0 0,0 3 8 0,0 7 0 16,-3-4 0-16,-4 3 0 15,3 1 7-15,-3-4 1 0,4 4 0 0,-5-1 0 16,1 0-16-16,0 7 0 0,0 0 0 0,0-4 0 16,0-6 28-16,0 4 4 0,0-4 0 0,0-3 0 15,7-6-24-15,0-6-8 0,0-1 0 0,4-9 0 16,-1-2 8-16,1-5-8 0,-1-2 0 0,1-3 9 0,-1-7-9 0,1 4 0 15,-1-13 0-15,-3-4 0 16,0-8-109-16,-3-1-18 0,-1-9-3 0</inkml:trace>
  <inkml:trace contextRef="#ctx0" brushRef="#br0" timeOffset="41160.58">13540 17221 3382 0,'0'-9'142'0,"10"-1"-114"16,8 1-79-16,14 3-16 0,10-4-3 0,14 1-1 16,15 3 23-16,10-4 4 0,7 1 0 0,18-1 1 15,11 1 34-15,10 0 9 0,7-1 0 0,14 1 0 0,7-1 0 0,7-2 0 16,4 6 0-16,10-7 0 15,11 4 0-15,7-1 0 0,11 1 0 0,0-1 0 16,3 1 8-16,3-4 2 0,8-2 1 0,-4-1 0 0,1 0 16 0,2 1 3 16,5-7 1-16,-5 3 0 0,-3 0 3 0,-6 0 1 15,-5 1 0-15,-3-1 0 0,0-3 9 0,4 0 3 0,0-3 0 0,-4 0 0 16,-7 0 5-16,3 3 2 0,-3-3 0 0,-7 6 0 16,-3 3-22-16,-8-3-4 0,-7 4 0 0,-6 2-1 15,-5 4-27-15,-2 2 8 0,-8 1-8 0,-11 3 0 31,-6 3-62-31,-8 0-18 0,-10 3-3 0</inkml:trace>
  <inkml:trace contextRef="#ctx0" brushRef="#br0" timeOffset="42211.22">18810 12963 2584 0,'0'0'57'0,"0"0"12"0,0 0 3 0,0 0 0 16,7 0-58-16,0 3-14 0,4-3 0 0,3 0 0 0,0-3-17 0,7-3-7 15,-3-10 0-15,3-6-1 0,0 0 36 0,-3-6 7 16,-1-3 2-16,-2-7 0 0,-5 0-11 0,-3-9-1 16,-7-3-8-16,-7-3 12 0,-7-7-12 0,-4 1-12 0,-6-4 3 0,-8 0 0 15,-3 7 9-15,-8 0 0 0,1 5 8 0,-7 7-8 16,-1 1 52-16,-6 8 7 0,-4 4 1 16,-11 3 0-16,1 9-13 0,-4 6-3 0,-4 4 0 0,-3 2 0 15,-7 7-35-15,-1 7-9 0,-2 2 0 0,-4 10 0 16,3 3-8-16,0 6-4 0,4 0-1 0,-4 4 0 15,4 12 13-15,0 3-9 0,3-3 9 0,0 12-8 16,1 4 8-16,-1 2 0 16,4 1-9-16,3 12 9 0,4 0 0 0,4 1 0 0,3 5 0 0,7 4 0 15,3 0 9-15,11 6 0 0,1-4 0 0,9 11 0 16,8 2 7-16,10 0 0 0,4 4 1 0,11 2 0 16,6 1 4-16,11-4 1 0,8 7 0 0,6-6 0 15,11 2-5-15,6-6-1 0,5 4 0 0,10-7 0 16,7-3 1-16,7-3 0 0,4-6 0 0,6-7 0 15,8 1-8-15,7-14-1 0,-1 4-8 0,5-12 12 16,-1-1 0-16,7-9 0 0,1-6 0 0,-1-3 0 16,4-10-4-16,3-6-8 0,4-6 11 0,-3-13-11 15,-4-3 39-15,-4-10 1 0,4-9 0 0,-7-9 0 16,0-9-16-16,-4-14-4 0,0-5 0 0,-3-13 0 0,0 0-8 0,-4-16-1 16,-7-6-1-16,-7-9 0 15,-7-6-10-15,-6-10 0 0,-12-7 0 0,-7-2 8 16,-6-7-8-16,-15-3 0 0,-7 0 0 0,-10 4 0 0,-8-1 18 0,-10 10 2 15,-11 3 0-15,-6 6 0 0,-11 0-20 0,-4 16 0 16,-11 3 8-16,-6 6-8 0,-8 6-10 0,-3 7-6 0,-3 6 0 16,-4 3-1-1,-4 0-155-15,-3 10-30 0</inkml:trace>
  <inkml:trace contextRef="#ctx0" brushRef="#br0" timeOffset="42585.09">18023 11079 2948 0,'0'0'65'0,"-3"9"14"0,-1 7 2 0,-3 9 1 15,4 6-66-15,-1 13-16 0,-3 3 0 0,0 6 0 16,4 7-16-16,-1 3-6 0,1 3-2 0,3 3 0 0,0-4 9 0,0 1 2 16,0 0 0-16,3 0 0 15,4-3-129-15,0-4-26 0,4-12-4 0</inkml:trace>
  <inkml:trace contextRef="#ctx0" brushRef="#br0" timeOffset="42961.06">17413 10019 2669 0,'4'-3'76'0,"-1"0"16"15,4 6-74-15,4 6-18 0,-4 4 0 0,3 6 0 16,5 9 0-16,-1 6 0 0,0 4-13 0,0 6 5 15,-4 3 19-15,5 3 4 0,-5 6 1 0,4-2 0 0,0-1-16 0,-3 3 8 16,3 1-8-16,0-7 0 16,-3 0 0-16,3-6-16 0,-4 0 1 0,1-3 1 15,3-7-202-15,-3 4-40 0</inkml:trace>
  <inkml:trace contextRef="#ctx0" brushRef="#br0" timeOffset="43462.04">17434 10085 2868 0,'-3'-10'60'0,"-1"-2"13"15,4 6-58-15,4 2-15 0,3-2 0 0,0 6 0 16,7 0-42-16,4 0-11 0,6 0-3 0,1 0 0 16,3 0 21-16,4 0 4 0,7 0 1 0,-4-3 0 15,7 3-1-15,4-3 0 0,4-3 0 0,3 2 0 16,-4-5 11-16,-3 3 1 0,0-4 1 0,0 4 0 15,-1 0 18-15,-2 0-12 0,-4-4 12 0,-1 4-10 16,-2 0 10-16,-1-1 0 0,-7-2 0 0,4 6 0 0,-7-3 0 0,-1 2 16 16,1-2-4-16,-4 6-1 15,-3 0 43-15,-4-3 9 0,0 6 1 0,0-3 1 0,-3 0-33 0,-1 6-6 16,-3-2-2-16,4 5 0 0,-8 0-12 16,4 4-4-16,-3 3 0 0,0-1 0 0,-1 4 20 0,1 3 3 0,-4 0 1 0,0 12 0 15,0 4-32-15,0-3-18 0,0 12 2 0,-4 3 1 16,1 6 24-16,-1 4 5 15,4-4 1-15,-4 7 0 0,1-10-15 0,3 10 0 0,-4-3 0 0,1-4 0 16,3 0 0-16,0-2 0 0,3-4 0 0,-3-3 0 31,4 0-37-31,-1 0-11 0,5-9-1 0</inkml:trace>
  <inkml:trace contextRef="#ctx0" brushRef="#br0" timeOffset="43636.61">17780 11019 3294 0,'0'-6'72'0,"-4"0"16"0,4 6 2 0,0 0 2 16,11-4-73-16,0 4-19 0,6 0 0 0,4 0 0 16,11 4 0-16,3-4-16 0,8 3 4 0,10 0 0 15,3 0-52-15,4 3-9 0,11-3-3 0</inkml:trace>
  <inkml:trace contextRef="#ctx0" brushRef="#br0" timeOffset="45011.52">19368 13070 3446 0,'14'-16'145'15,"3"4"-116"1,4-4-29-16,4 0 0 0,3-3 0 0,11 1 0 15,0-8 13-15,3-2 10 0,8-3 1 0,-1 3 1 0,0-1-25 0,4-2 0 0,0 6 0 0,-3 3 0 16,-1-3 56-16,0 6 7 0,1 0 1 0,-4-3 0 31,3 13-84-31,-3-4-17 0,-4 4-3 0,4 0-1 16,-7-1-118-16,-4 1-23 0,1-4-5 0</inkml:trace>
  <inkml:trace contextRef="#ctx0" brushRef="#br0" timeOffset="50463.04">20560 12436 2298 0,'-11'0'48'0,"4"0"11"15,4-3-47-15,3 3-12 0,-7 0 0 0,7 0 0 16,0 0 90-16,0 0 16 0,0 0 3 0,0 0 1 0,0 0-30 0,7-3-7 0,3-3-1 0,4 3 0 31,8-10-16-31,-1 4-3 0,7-1-1 0,4-2 0 0,3-4-33 0,0 4-7 0,4-4-2 0,0-3 0 16,0 3 26-16,-4 1 4 0,0-4 2 0,1 6 0 15,-5-2-27-15,1 2-6 0,-4 1-1 0,4-1 0 16,-7 4-8-16,3-1 0 0,-7-2 0 0,0 2 8 16,0 1-8-16,-3 0 0 0,-4 5 0 0,0-2 0 15,0 3 0-15,-3-3-9 16,-11 6 9-16,11-3-13 0,-11 3-23 0,0 0-4 0,7-7 0 15,-7 7-1-15,0 0-97 0,0 0-19 0,0 0-4 0,0 0-1 16,0 0-75-16,0 0-15 0</inkml:trace>
  <inkml:trace contextRef="#ctx0" brushRef="#br0" timeOffset="51045.34">21382 12204 2457 0,'-7'-6'51'0,"0"-3"13"0,0 2-52 0,3 1-12 0,-3-3 0 0,4 2 0 15,3 7 96-15,0 0 16 0,0 0 3 0,0 0 1 16,0 0-42-16,0 0-8 0,0 0-2 0,0 0 0 16,0 0-38-16,7 7-8 15,0 2-2-15,0-3 0 0,-4 4-6 16,4-4-2-16,0 7 0 0,-3-4 0 0,-1 4 18 0,5-1 3 0,-1-2 1 0,-4 8 0 15,1 1-18-15,-1 0-3 0,1 3-1 0,-4 0 0 16,0 0-8-16,3 0 8 0,-3 0-8 0,0 3 8 16,0 0-8-16,0 0 0 0,0 9 0 0,-3-2 0 15,3-1 0-15,0-3 0 0,-4 1 0 0,4 2 0 16,0-3 0-16,-3-3 0 0,-1-3 0 0,1 6 8 16,-1-2-8-16,-3-5 0 0,0 1 0 0,0 0 0 15,-7-6 8-15,3 0 0 0,-3-4 0 0,0 4 0 16,0-4-8-16,-4 1 8 0,-3 0-8 0,0-4 8 15,3 0 0-15,-3-2 0 0,-4-4 0 0,4 0 0 16,-3-3 20-16,-1-3 3 0,0-3 1 0,0-4 0 16,1 1-32-16,-1-7 0 0,0-3 0 0,1-3 0 15,-5-6 22-15,1 0-2 0,-4-4 0 0,-6-5 0 16,6 5-8-16,-3 1-1 0,-4 0-1 0,4-1 0 16,3 4 6-16,0 3 0 0,4 0 1 0,0 3 0 15,6 3-17-15,1 0 0 0,4 1 8 0,-1 2-8 16,4 7 0-16,3 2 0 0,4 4 0 0,7 3 0 15,4-3-84-15,6-3-13 0,8 3-3 0</inkml:trace>
  <inkml:trace contextRef="#ctx0" brushRef="#br0" timeOffset="53179.12">17297 5313 2185 0,'0'-10'92'15,"0"-2"-74"1,3-4 77-16,-3 0 15 0,0-3 3 0,0 1 1 15,0-4-22-15,-3 0-5 0,-1-6-1 0,-3 12 0 16,0-6-27-16,0 3-6 0,-4 0-1 0,-3 4 0 16,0-1-28-16,-3 3-7 0,-1 4-1 0,0 3 0 15,-6-1-4-15,-1 4-2 0,-3 6 0 0,-4 4 0 0,0 2-10 16,0 1 0-16,-3 8 0 0,0 4 0 0,3 10 0 0,4-1 0 0,0 7 0 16,-1 9 0-16,12 0 0 0,-1 9 0 0,4 4-9 0,7 2 9 15,7 1 0-15,7 0 0 0,4 3 0 0,6-7 0 16,12-2 0-16,6-7 9 0,11-6-9 0,0-4 8 15,6-8 16-15,5-13 4 0,3-1 0 0,0 1 0 16,0-16-16-16,-4-3-4 0,1-9 0 0,-1-7 0 16,-10-2 13-16,-4-11 3 0,-10-5 0 0,-4-7 0 15,-3 3 32-15,-11-5 6 0,0-4 2 16,-10-10 0-16,-1 4-31 0,-10-7-5 0,-3-6-2 0,-4-3 0 16,-8 7-11-16,-6-1-3 0,0 3 0 0,-7 4 0 15,-1 3-4-15,-2 9 0 0,-1-3-8 0,-4 9 12 16,8 10-45-16,3-4-10 0,4 14-1 0,3 2-1 15,8 3-134-15,3 7-26 0,7 3-6 0</inkml:trace>
  <inkml:trace contextRef="#ctx0" brushRef="#br0" timeOffset="53445.97">17787 5015 2960 0,'-7'0'62'0,"3"-10"13"0,8 4-60 0,3 3-15 16,4 0 0-16,10 0 0 15,4-1 41-15,10-2 6 0,4 3 1 0,3-3 0 0,4 0-20 0,0-1-3 0,0-2-1 0,3-1 0 16,0-2 12-16,4 2 3 0,-3 1 0 0,-5 0 0 15,-2-1-31-15,-4 1-8 0,-4-1 0 0,-7 4 0 32,-3 0-130-32,-11 0-30 0,0 3-7 0</inkml:trace>
  <inkml:trace contextRef="#ctx0" brushRef="#br0" timeOffset="53592.43">18122 4566 3132 0,'-7'25'89'0,"4"0"19"15,-1 7-87-15,1 5-21 0,3 4 0 0,0 6 0 16,3 0 39-16,1 3 3 0,3-3 1 0,3 10 0 16,1-10-27-16,-1 0-6 0,5-3-1 0,-1 3 0 15,-4-6 2-15,4-1 0 0,-3 1 0 0</inkml:trace>
  <inkml:trace contextRef="#ctx0" brushRef="#br0" timeOffset="56949.21">2833 1638 2408 0,'0'-7'53'0,"0"7"11"0,0 0 3 0,3 7 0 0,1 12-54 0,-4 3-13 0,3 15 0 0,1 7 0 16,-4 9-12-16,3 1-6 15,1 8-1-15,0 7 0 0,-1 7 19 0,4 5-8 0,-3 4 8 0,-1-1 0 16,8 1 0-16,-4 3 0 0,-4 6 0 0,4-6 0 16,-3 0 0-16,-1-10 0 0,-3 10 0 0,4-10 0 15,-1-6-9-15,-3 0 9 0,4-6 0 0,0-3-9 31,-4-13-145-31,3-9-29 0,4 0-5 0</inkml:trace>
  <inkml:trace contextRef="#ctx0" brushRef="#br0" timeOffset="57463.06">3316 926 2355 0,'14'-9'67'0,"4"5"14"16,3 4-65-16,7 0-16 0,-3 0 0 0,3 4 0 0,7 2 0 0,8-3-17 16,-1 10 3-16,4-10 1 0,7 3 13 0,0-6-11 15,7 0 11-15,3-6-10 0,8 6 10 0,-4 0 0 0,3 0 0 16,1 0-8-16,3-3 8 0,7 3 0 15,-3-7 0-15,3 7 0 0,0-6 0 0,-7 6 0 0,0-3 0 0,4-3 0 32,-4 6 0-32,0-4 0 0,-3 4 0 0,-4-6 0 15,-7 3 0-15,0 3 0 0,-8-6 0 0,-2 3 0 0,-1 3 0 0,1-7 0 0,-1 7 8 0,-10 0-8 16,3 0 8-16,-3 7-8 0,-7-7 10 0,3 3-10 16,-7-3 0-16,4 6 8 0,-11-6-8 0,0 3 0 15,0 3 0-15,-3-2 0 0,0 2 0 0,-4 3 0 16,0 1 0-16,0-1 9 0,-7 4-9 0,4-1 8 15,-4 4 1-15,0 3 0 0,0-7 0 0,0 7 0 16,0 9 3-16,-3-9 0 0,-1 6 0 0,4 0 0 16,-3 3-12-16,3 7 0 0,-4-1 0 0,4 4 0 15,0 6 0-15,-3 0 0 0,-1 3 0 0,8 9 0 16,-4 4 0-16,-3 3 0 0,3 6-9 0,3 0 9 16,-6 9 0-16,3 0 0 0,-4-2 0 0,1 8 0 15,-4 4 0-15,3-3 0 0,-3 2 0 0,4 1 0 16,-1-9 0-16,-3-7 0 0,4 3 8 0,-1-3-8 0,5-3 8 0,-1-6-8 15,3-10 0-15,-3 0 0 16,4-2 11-16,3-7-11 0,-3-1 12 0,-4-5-12 16,0-3 16-16,3-1-3 0,-6-3-1 0,3-2 0 15,0-11-12-15,-4 1 11 0,1-3-11 0</inkml:trace>
  <inkml:trace contextRef="#ctx0" brushRef="#br0" timeOffset="59215.89">21265 12251 1337 0,'15'-9'56'15,"-5"-4"-44"1,4 4 92-16,-3 0 20 0,-1-4 3 0,-3 1 1 16,1 2 0-16,-5 4 0 0,1-4 0 0,-8 4 0 15,1 0-52-15,-5-3-9 0,1 9-3 0,-7 0 0 0,-3 0 0 0,-8 6 0 0,-3-3 0 0,-4 9 0 16,-3-2-51 0,-4 2-13-16,-3 1 0 0,-1 3 0 0,-3-4 0 0,1 1 0 0,-1 6 0 0,-4-10 0 15,1 10 0-15,3-4 0 0,-3-2 0 0,6 0 0 16,1 2 0-16,0-2 0 0,3-1 0 0,7 1 0 15,0-1 0-15,4-2 0 0,3-1 0 0,4 4 0 32,7-4-48-32,0-3-13 0,7 1-3 0,7-7 0 15,0 0-153-15,14 3-31 0</inkml:trace>
  <inkml:trace contextRef="#ctx0" brushRef="#br0" timeOffset="59598.32">21407 12110 2030 0,'17'-25'57'0,"-13"19"14"16,-4-3-57-16,3 5-14 0,-3 1 0 0,0 3 0 15,0 0 0-15,0 0 0 0,0 0 0 0,0 0 0 16,4 3 0-16,3 1 0 0,-4 2 0 0,4 0 0 16,-3 4 54-16,-1 2 8 0,5 1 2 0,-5-1 0 15,4 7 0-15,-3 0 0 0,-1 3 0 0,4 0 0 0,-3 3-52 0,3 0-12 16,0 6 0-16,0 1 0 0,0 5 0 0,0-2 0 15,0 2 0-15,0 4 0 0,0 0 0 0,0 3 0 16,-3-4 0-16,-1 1 0 0,-3 3 0 0,-3 3 0 16,-1-3 0-16,1 6 0 0,-4-6 0 0,-4 3 0 0,-3 0 0 15,0 0 0-15,0-3 0 0,-4 0 0 0,0-6 0 0,-3-4 0 16,-3 4 54-16,-1-7 8 0,-7-3 2 0,0 1 0 16,1-11-52-16,-5 4-12 0,-2-6 0 0,-1-7 0 15,0-2 54-15,-3-4 8 0,3-9 2 0,0-7 0 16,0 0 0-16,0-12 0 15,1-3 0-15,-1 3 0 0,0-13 0 0,-3-5 0 0,3 2 0 16,0-6 0-16,4-3-52 0,0-1-12 0,-1-2 0 0,1 3 0 16,3 3 0-16,0 0 0 0,-3 6 0 0,3 0 0 31,1 7-48-31,-1-4-13 0,-3 10-3 0,3 3-1356 0</inkml:trace>
  <inkml:trace contextRef="#ctx0" brushRef="#br0" timeOffset="77719.39">6294 675 2199 0,'-7'-9'196'0,"-4"-1"-157"0,-10-2-31 0,3-4-8 16,0 4 0-16,-6-7 0 0,-1-6-11 0,-3 6 11 16,-11-16 0-16,-3 10 0 0,-4-3-8 0,0-3 8 15,0 3 0-15,-3 9 0 0,-4-6 0 0,3 0 0 16,-6 6 18-16,7 0 3 0,-11-3 1 0,3 3 0 15,1 3 2-15,-4 4 0 0,0 3 0 0,0-7 0 16,0 6-8-16,0 1-2 0,0 0 0 0,-4-1 0 16,4 4-14-16,-3 0 11 0,10 3-11 0,-7 3 10 0,4-7-2 0,-11 7-8 15,3 0 12-15,-10 7-4 16,3 2-8-16,-3-3 0 0,4 7 0 0,-1 2 0 0,-6 4 0 0,-4 0 0 0,-1 6 0 16,1-3-11-16,11 9 11 0,-11 1-10 0,6-10 10 0,1 9-10 15,-3-6 10-15,10 7 0 0,-4-1 0 16,11 3-8-16,-14-12 8 0,7 13 9 0,0-4-1 0,0 1-8 15,0 8 17-15,4 1-3 0,3-6-1 0,-7 8 0 16,7 1 3-16,-7 0 1 0,7-3 0 0,-7 6 0 16,10-6-5-16,-3 15-2 0,4-9 0 0,3 10 0 15,-4-1-10-15,1 7 12 0,-4 3-12 0,7 3 12 16,-3-3-12-16,6 3 0 0,1-1 0 0,6 5 0 16,5 2 0-16,-5-3 0 0,4 3 0 0,4-6 0 15,0 0-8-15,0 3 8 0,6-9-10 0,5 9 10 16,-1-9 0-16,0 6 0 0,4-3 0 0,7-4 0 15,0 7 0-15,0-3 0 0,7 3 0 0,0 0 0 16,0-3 0-16,7 0 12 0,0 0-3 0,7 3 0 16,0 3 17-16,0-3 3 0,7 6 1 0,4-6 0 15,3 6-22-15,3 4-8 0,1-10 0 0,3 0 0 16,1 3 0-16,9-3 0 0,-6-3 0 0,3-1 0 16,8-2 0-16,6 3-12 0,-3-6 1 0,7 5 0 15,-4-5 11-15,8-4 16 0,3 4-4 0,0-7-1 16,7 1-11-16,0-7 0 0,7 6 0 0,3-3 0 15,-2-3 0-15,2 0 0 0,8-3 0 0,-8-6 0 16,8 6 8-16,3-10 0 0,-3 1 0 0,3-4 0 16,7-6-8-16,-6 0 0 0,6 0 0 0,0-6 0 15,4-6-9-15,-7 2 9 0,6-5 0 0,1-4 0 16,0-3 0-16,7 0 8 0,-7-6 0 0,-1 0 1 16,1-10-9-16,-4 4 0 0,4 0 0 0,-11-4 0 0,0-3 8 15,4 1 0-15,-7-4 0 0,0 0 0 0,-1-6-8 16,4-3 0-16,-3-4 9 0,3-2-9 0,-3-7 15 0,-4 0-2 0,4-3 0 0,-4-6 0 15,0 3-13-15,0-6 0 0,4-4 0 0,-1-2 0 16,1-7 0-16,10-3 0 0,-6-9 0 0,-1 2 0 16,0-2 0-16,-10-3 0 0,-1 5 0 0,-6-5 0 15,-4-4-14-15,3 4 4 0,-13-4 1 0,-1-3 0 16,-6-6-3-16,-1 0 0 0,-3-13 0 0,-11 7 0 16,4-7 0-16,-11 4 0 0,0-1 0 0,-6 4 0 15,-5 3 12-15,-3-3 11 0,-3 2-3 0,-4 7 0 16,0 4 4-16,-7-7 0 0,-4 6 0 0,-3 3 0 15,0 4 8-15,-3-4 3 0,-8 10 0 0,-3-1 0 16,0 4 7-16,-11-3 2 0,4 0 0 0,-7 15 0 16,-8-9-32-16,-3 10-8 0,-3 2-1 0,-4 1 0 31,-7-1-79-31,-3 14-15 0,-8-14-3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262C-7631-46BF-AFBD-98ECD22F1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9B978-68D4-4EC8-B536-9BC6A4510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D588D-9F82-49B5-BD5D-AA3D0CE2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1724-EA3F-40C4-9E78-615731DE87D4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E2A6D-2B31-4277-8FA1-1E98DD3D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DDEB2-8019-4C37-9D52-DC391164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F397-F932-40E6-A047-14BA70311B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60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050E-CBFB-46BA-A420-4E23724A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1D31B-8FF1-4EF5-B901-DBF77B27F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B8A80-A5C1-448B-AF87-D089FF8D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1724-EA3F-40C4-9E78-615731DE87D4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11939-0D33-4A80-B537-29D8021A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9D3AF-4006-494F-B437-609CEB36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F397-F932-40E6-A047-14BA70311B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985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573BC-136D-4119-BBFB-B08C41B0A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E4CD8-D784-4404-8F1E-5A6EB01C8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2B01F-B095-4B2D-B7AB-483D236D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1724-EA3F-40C4-9E78-615731DE87D4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258EE-E4AF-47F5-A58F-1624B213B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5E6D7-AB5C-4506-A78C-2C44CFF0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F397-F932-40E6-A047-14BA70311B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32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6C90-9793-4505-A6DA-48FB312C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D38B-4199-4BC7-8198-20EAB5BB0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6DA04-B6C3-4B87-A710-A35BD0B7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1724-EA3F-40C4-9E78-615731DE87D4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61567-776E-4F98-A6EE-20CC10E3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46851-5367-4185-99E6-FC7286A6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F397-F932-40E6-A047-14BA70311B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133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AE8F-EC5B-4693-895B-AF16D27E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AFBC3-D763-439D-9069-3B1ED06C3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1E465-C0CD-451D-9012-923ED958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1724-EA3F-40C4-9E78-615731DE87D4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7F428-DB64-4CB3-9BC6-B17AB08E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21179-70B2-44E0-AEE9-BEFF3A6B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F397-F932-40E6-A047-14BA70311B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37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BBD9-EC2D-426E-B88F-B13FADB5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2C561-645E-42AC-9A56-E7B8E4003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62122-17FE-443C-ACE1-7FC545D9F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A2D26-B875-4F92-B966-62899D8E1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1724-EA3F-40C4-9E78-615731DE87D4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8AD5F-5AC8-4C65-8D41-45CAF56E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09D00-02F7-45A5-B2EB-010A7A89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F397-F932-40E6-A047-14BA70311B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795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165B-3186-419A-B64C-7988BEA6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3CFBA-DCF8-4FCC-86BD-953CEB076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A7F3F-F717-4F7B-84DF-E878A61CE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E3314-908B-4FB8-BEE0-2B264FEF5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A391E-2938-4FAE-BD9D-C5C802892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755822-A6A6-4E1B-BFD3-C1B2039F7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1724-EA3F-40C4-9E78-615731DE87D4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EB381A-EB61-45A3-B21C-3388B598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C6B79D-9F22-4F06-A9D3-33D2A077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F397-F932-40E6-A047-14BA70311B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83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3DC9-261F-4EE4-BE59-C76716FE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3B275-C791-4FA7-95A7-6B895F5BC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1724-EA3F-40C4-9E78-615731DE87D4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CA572-9D14-4229-8402-190D6705F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59366-BF9E-4A00-A2EC-48D2AA82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F397-F932-40E6-A047-14BA70311B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257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7B49F-EE48-425D-B5D1-884661E4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1724-EA3F-40C4-9E78-615731DE87D4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0623D-E2C9-45AB-A19F-45710272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BB0ED-DBEA-4367-8C0F-6D11350C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F397-F932-40E6-A047-14BA70311B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654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3DCC-64D0-467F-8D23-86B01FCE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11C52-5624-4911-A2FE-29D7663A9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77121-9AD0-498F-BBD4-5B3E568E5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066B2-D98D-4CE4-AB38-98F43F0D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1724-EA3F-40C4-9E78-615731DE87D4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B711D-D312-41BE-8208-D409E1A71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C9AFC-C769-4932-9495-CE6E9219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F397-F932-40E6-A047-14BA70311B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70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21C3-5F89-488F-B93D-A4490DFF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7626F-65D0-4A11-A597-BF3A7958D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F859A-F41A-4FDD-8BAA-F38825B0C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CDD3F-EDC3-4814-A491-A5F2BDB7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1724-EA3F-40C4-9E78-615731DE87D4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AD78B-0D69-4CC4-BFBD-470075258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9EC2C-B377-487E-8E63-2CE437CD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F397-F932-40E6-A047-14BA70311B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87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AD2D55-4DF6-432F-BBF1-1F6E9C33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3CA7E-1288-4D8B-8249-C379C4C1A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FBF07-4A88-4FFC-97D6-B2418ECB8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E1724-EA3F-40C4-9E78-615731DE87D4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F963A-AB7F-4A06-B697-272F61CB4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D9137-5A35-45E5-A72C-F98C7A800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9F397-F932-40E6-A047-14BA70311B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53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7913-3205-4CFC-9174-EBD99CDD1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D7912-4CB2-4DC1-8A72-A3C2E2EB4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601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5FDB-18EF-4DA8-897B-F968542A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04B14-AB01-4E8D-9FB1-5709A0F5C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6E18E6-1CEE-43D7-AA55-6A16309CFFE2}"/>
                  </a:ext>
                </a:extLst>
              </p14:cNvPr>
              <p14:cNvContentPartPr/>
              <p14:nvPr/>
            </p14:nvContentPartPr>
            <p14:xfrm>
              <a:off x="293400" y="538920"/>
              <a:ext cx="11307240" cy="572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6E18E6-1CEE-43D7-AA55-6A16309CFF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040" y="529560"/>
                <a:ext cx="11325960" cy="574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379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3253-6262-4E53-B02A-31E56859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CEF6-D78D-4BC5-988F-C26FBBD67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3DA5C1-CE2E-4F18-9C79-7A155550A423}"/>
                  </a:ext>
                </a:extLst>
              </p14:cNvPr>
              <p14:cNvContentPartPr/>
              <p14:nvPr/>
            </p14:nvContentPartPr>
            <p14:xfrm>
              <a:off x="203040" y="738720"/>
              <a:ext cx="11393640" cy="561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3DA5C1-CE2E-4F18-9C79-7A155550A4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680" y="729360"/>
                <a:ext cx="11412360" cy="563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519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5059-022B-46F3-92A1-C23AE20F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C6071-7923-4BED-80FF-A911A17DD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7DEB47-A17B-4836-B64F-77C954D0AFB9}"/>
                  </a:ext>
                </a:extLst>
              </p14:cNvPr>
              <p14:cNvContentPartPr/>
              <p14:nvPr/>
            </p14:nvContentPartPr>
            <p14:xfrm>
              <a:off x="375840" y="583920"/>
              <a:ext cx="11714760" cy="625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7DEB47-A17B-4836-B64F-77C954D0AF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480" y="574560"/>
                <a:ext cx="11733480" cy="627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143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06D8-314C-4252-AE0B-72FA5DD8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E0A6B-6786-4AF4-BDEC-60861436A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5C7473-C70D-4D27-A16D-2E5CA38213BE}"/>
                  </a:ext>
                </a:extLst>
              </p14:cNvPr>
              <p14:cNvContentPartPr/>
              <p14:nvPr/>
            </p14:nvContentPartPr>
            <p14:xfrm>
              <a:off x="555120" y="52200"/>
              <a:ext cx="7580880" cy="614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5C7473-C70D-4D27-A16D-2E5CA38213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760" y="42840"/>
                <a:ext cx="7599600" cy="616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654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3951</TotalTime>
  <Words>0</Words>
  <Application>Microsoft Office PowerPoint</Application>
  <PresentationFormat>Widescreen</PresentationFormat>
  <Paragraphs>0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Leau</dc:creator>
  <cp:lastModifiedBy>Simon Leau</cp:lastModifiedBy>
  <cp:revision>4</cp:revision>
  <dcterms:created xsi:type="dcterms:W3CDTF">2020-03-27T07:12:53Z</dcterms:created>
  <dcterms:modified xsi:type="dcterms:W3CDTF">2020-03-30T01:04:50Z</dcterms:modified>
</cp:coreProperties>
</file>