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645" y="48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AU" sz="1400" b="0" i="0" u="none" strike="noStrike" kern="1200">
              <a:ln>
                <a:noFill/>
              </a:ln>
              <a:latin typeface="Arial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AU" sz="1400" b="0" i="0" u="none" strike="noStrike" kern="1200">
              <a:ln>
                <a:noFill/>
              </a:ln>
              <a:latin typeface="Arial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AU" sz="1400" b="0" i="0" u="none" strike="noStrike" kern="1200">
              <a:ln>
                <a:noFill/>
              </a:ln>
              <a:latin typeface="Arial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CF771257-BB1B-44CD-A942-B6B1EE163B6B}" type="slidenum">
              <a:t>‹#›</a:t>
            </a:fld>
            <a:endParaRPr lang="en-AU" sz="1400" b="0" i="0" u="none" strike="noStrike" kern="1200">
              <a:ln>
                <a:noFill/>
              </a:ln>
              <a:latin typeface="Arial" pitchFamily="18"/>
              <a:ea typeface="Lucida Sans Unicode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470835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312920" y="1027079"/>
            <a:ext cx="4933800" cy="370044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1169640" y="5086800"/>
            <a:ext cx="5226120" cy="4107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6818032"/>
      </p:ext>
    </p:extLst>
  </p:cSld>
  <p:clrMap bg1="lt1" tx1="dk1" bg2="lt2" tx2="dk2" accent1="accent1" accent2="accent2" accent3="accent3" accent4="accent4" accent5="accent5" accent6="accent6" hlink="hlink" folHlink="folHlink"/>
  <p:notesStyle>
    <a:lvl1pPr rtl="0" hangingPunct="0">
      <a:tabLst/>
      <a:defRPr lang="en-AU" sz="2400" b="0" i="0" u="none" strike="noStrike">
        <a:ln>
          <a:noFill/>
        </a:ln>
        <a:solidFill>
          <a:srgbClr val="000000"/>
        </a:solidFill>
        <a:latin typeface="Thorndale" pitchFamily="18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600"/>
          </a:xfrm>
        </p:spPr>
        <p:txBody>
          <a:bodyPr>
            <a:spAutoFit/>
          </a:bodyPr>
          <a:lstStyle/>
          <a:p>
            <a:endParaRPr lang="en-A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600"/>
          </a:xfrm>
        </p:spPr>
        <p:txBody>
          <a:bodyPr>
            <a:spAutoFit/>
          </a:bodyPr>
          <a:lstStyle/>
          <a:p>
            <a:endParaRPr lang="en-A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017240"/>
          </a:xfrm>
        </p:spPr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600"/>
          </a:xfrm>
        </p:spPr>
        <p:txBody>
          <a:bodyPr>
            <a:spAutoFit/>
          </a:bodyPr>
          <a:lstStyle/>
          <a:p>
            <a:endParaRPr lang="en-A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600"/>
          </a:xfrm>
        </p:spPr>
        <p:txBody>
          <a:bodyPr>
            <a:spAutoFit/>
          </a:bodyPr>
          <a:lstStyle/>
          <a:p>
            <a:endParaRPr lang="en-A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600"/>
          </a:xfrm>
        </p:spPr>
        <p:txBody>
          <a:bodyPr>
            <a:spAutoFit/>
          </a:bodyPr>
          <a:lstStyle/>
          <a:p>
            <a:endParaRPr lang="en-A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017240"/>
          </a:xfrm>
        </p:spPr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600"/>
          </a:xfrm>
        </p:spPr>
        <p:txBody>
          <a:bodyPr>
            <a:spAutoFit/>
          </a:bodyPr>
          <a:lstStyle/>
          <a:p>
            <a:endParaRPr lang="en-A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600"/>
          </a:xfrm>
        </p:spPr>
        <p:txBody>
          <a:bodyPr>
            <a:spAutoFit/>
          </a:bodyPr>
          <a:lstStyle/>
          <a:p>
            <a:endParaRPr lang="en-A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017240"/>
          </a:xfrm>
        </p:spPr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017240"/>
          </a:xfrm>
        </p:spPr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295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3951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600" y="869950"/>
            <a:ext cx="2162175" cy="6689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7075" y="869950"/>
            <a:ext cx="6334125" cy="66897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1922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0765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66719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7075" y="2570163"/>
            <a:ext cx="4227513" cy="4989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6988" y="2570163"/>
            <a:ext cx="4227512" cy="4989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4444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2680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8994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969097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8995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388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-360" y="-360"/>
            <a:ext cx="10080000" cy="75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768599" y="869759"/>
            <a:ext cx="8607960" cy="1158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•"/>
            </a:lvl1pPr>
            <a:lvl2pPr lvl="1">
              <a:buClr>
                <a:srgbClr val="000000"/>
              </a:buClr>
              <a:buSzPct val="45000"/>
              <a:buFont typeface="StarSymbol"/>
              <a:buChar char="•"/>
            </a:lvl2pPr>
            <a:lvl3pPr lvl="2">
              <a:buClr>
                <a:srgbClr val="000000"/>
              </a:buClr>
              <a:buSzPct val="45000"/>
              <a:buFont typeface="StarSymbol"/>
              <a:buChar char="•"/>
            </a:lvl3pPr>
            <a:lvl4pPr lvl="3">
              <a:buClr>
                <a:srgbClr val="000000"/>
              </a:buClr>
              <a:buSzPct val="45000"/>
              <a:buFont typeface="StarSymbol"/>
              <a:buChar char="•"/>
            </a:lvl4pPr>
            <a:lvl5pPr lvl="4">
              <a:buClr>
                <a:srgbClr val="000000"/>
              </a:buClr>
              <a:buSzPct val="45000"/>
              <a:buFont typeface="StarSymbol"/>
              <a:buChar char="•"/>
            </a:lvl5pPr>
            <a:lvl6pPr lvl="5">
              <a:buClr>
                <a:srgbClr val="000000"/>
              </a:buClr>
              <a:buSzPct val="45000"/>
              <a:buFont typeface="StarSymbol"/>
              <a:buChar char="•"/>
            </a:lvl6pPr>
            <a:lvl7pPr lvl="6">
              <a:buClr>
                <a:srgbClr val="000000"/>
              </a:buClr>
              <a:buSzPct val="45000"/>
              <a:buFont typeface="StarSymbol"/>
              <a:buChar char="•"/>
            </a:lvl7pPr>
            <a:lvl8pPr lvl="7">
              <a:buClr>
                <a:srgbClr val="000000"/>
              </a:buClr>
              <a:buSzPct val="45000"/>
              <a:buFont typeface="StarSymbol"/>
              <a:buChar char="•"/>
            </a:lvl8pPr>
            <a:lvl9pPr lvl="8">
              <a:buClr>
                <a:srgbClr val="000000"/>
              </a:buClr>
              <a:buSzPct val="45000"/>
              <a:buFont typeface="StarSymbol"/>
              <a:buChar char="•"/>
            </a:lvl9pPr>
          </a:lstStyle>
          <a:p>
            <a:endParaRPr lang="en-AU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727200" y="2570040"/>
            <a:ext cx="8607960" cy="4989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 algn="l">
              <a:buClr>
                <a:srgbClr val="FF6633"/>
              </a:buClr>
              <a:buSzPct val="140000"/>
              <a:buFont typeface="StarSymbol" pitchFamily="2"/>
              <a:buNone/>
              <a:defRPr lang="en-AU" sz="30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defPPr>
            <a:lvl1pPr marL="432000" marR="0" lvl="0" indent="-324000" algn="l">
              <a:buClr>
                <a:srgbClr val="FF6633"/>
              </a:buClr>
              <a:buSzPct val="140000"/>
              <a:buFont typeface="StarSymbol" pitchFamily="2"/>
              <a:buChar char=""/>
              <a:defRPr lang="en-AU" sz="30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1pPr>
            <a:lvl2pPr marL="864000" marR="0" lvl="1" indent="-288000" algn="l">
              <a:buClr>
                <a:srgbClr val="FF6633"/>
              </a:buClr>
              <a:buSzPct val="140000"/>
              <a:buFont typeface="StarSymbol" pitchFamily="2"/>
              <a:buChar char=""/>
              <a:defRPr lang="en-AU" sz="28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2pPr>
            <a:lvl3pPr marL="1296000" marR="0" lvl="2" indent="-216000" algn="l">
              <a:buClr>
                <a:srgbClr val="FF6633"/>
              </a:buClr>
              <a:buSzPct val="110000"/>
              <a:buFont typeface="StarSymbol" pitchFamily="2"/>
              <a:buChar char=""/>
              <a:defRPr lang="en-AU" sz="24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3pPr>
            <a:lvl4pPr marL="1728000" marR="0" lvl="3" indent="-216000" algn="l">
              <a:buClr>
                <a:srgbClr val="FF6633"/>
              </a:buClr>
              <a:buSzPct val="105000"/>
              <a:buFont typeface="StarSymbol" pitchFamily="2"/>
              <a:buChar char=""/>
              <a:defRPr lang="en-AU" sz="20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4pPr>
            <a:lvl5pPr marL="2160000" marR="0" lvl="4" indent="-216000" algn="l">
              <a:buClr>
                <a:srgbClr val="FF6633"/>
              </a:buClr>
              <a:buSzPct val="105000"/>
              <a:buFont typeface="StarSymbol" pitchFamily="2"/>
              <a:buChar char=""/>
              <a:defRPr lang="en-AU" sz="20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5pPr>
            <a:lvl6pPr marL="2592000" marR="0" lvl="5" indent="-216000" algn="l">
              <a:buClr>
                <a:srgbClr val="FF6633"/>
              </a:buClr>
              <a:buSzPct val="105000"/>
              <a:buFont typeface="StarSymbol" pitchFamily="2"/>
              <a:buChar char=""/>
              <a:defRPr lang="en-AU" sz="20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6pPr>
            <a:lvl7pPr marL="3024000" marR="0" lvl="6" indent="-216000" algn="l">
              <a:buClr>
                <a:srgbClr val="FF6633"/>
              </a:buClr>
              <a:buSzPct val="105000"/>
              <a:buFont typeface="StarSymbol" pitchFamily="2"/>
              <a:buChar char=""/>
              <a:defRPr lang="en-AU" sz="20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7pPr>
            <a:lvl8pPr marL="3456000" marR="0" lvl="7" indent="-216000" algn="l">
              <a:buClr>
                <a:srgbClr val="FF6633"/>
              </a:buClr>
              <a:buSzPct val="105000"/>
              <a:buFont typeface="StarSymbol" pitchFamily="2"/>
              <a:buChar char=""/>
              <a:defRPr lang="en-AU" sz="20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8pPr>
            <a:lvl9pPr marL="3887999" marR="0" lvl="8" indent="-216000" algn="l">
              <a:buClr>
                <a:srgbClr val="FF6633"/>
              </a:buClr>
              <a:buSzPct val="105000"/>
              <a:buFont typeface="StarSymbol" pitchFamily="2"/>
              <a:buChar char=""/>
              <a:defRPr lang="en-AU" sz="20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hangingPunct="0">
        <a:tabLst/>
        <a:defRPr lang="en-AU" sz="4000" b="1" i="1" u="none" strike="noStrike">
          <a:ln>
            <a:noFill/>
          </a:ln>
          <a:solidFill>
            <a:srgbClr val="FFFFFF"/>
          </a:solidFill>
          <a:latin typeface="Albany" pitchFamily="34"/>
          <a:cs typeface="Tahoma" pitchFamily="2"/>
        </a:defRPr>
      </a:lvl1pPr>
    </p:titleStyle>
    <p:bodyStyle>
      <a:lvl1pPr marL="0" marR="0" indent="0" algn="l" rtl="0" hangingPunct="0">
        <a:tabLst/>
        <a:defRPr lang="en-AU" sz="3000" b="0" i="0" u="none" strike="noStrike">
          <a:ln>
            <a:noFill/>
          </a:ln>
          <a:solidFill>
            <a:srgbClr val="4C1900"/>
          </a:solidFill>
          <a:latin typeface="Albany" pitchFamily="34"/>
          <a:cs typeface="Tahoma" pitchFamily="2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68599" y="869759"/>
            <a:ext cx="8607960" cy="115848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•"/>
            </a:lvl1pPr>
            <a:lvl2pPr lvl="1">
              <a:buClr>
                <a:srgbClr val="000000"/>
              </a:buClr>
              <a:buSzPct val="45000"/>
              <a:buFont typeface="StarSymbol"/>
              <a:buChar char="•"/>
            </a:lvl2pPr>
            <a:lvl3pPr lvl="2">
              <a:buClr>
                <a:srgbClr val="000000"/>
              </a:buClr>
              <a:buSzPct val="45000"/>
              <a:buFont typeface="StarSymbol"/>
              <a:buChar char="•"/>
            </a:lvl3pPr>
            <a:lvl4pPr lvl="3">
              <a:buClr>
                <a:srgbClr val="000000"/>
              </a:buClr>
              <a:buSzPct val="45000"/>
              <a:buFont typeface="StarSymbol"/>
              <a:buChar char="•"/>
            </a:lvl4pPr>
            <a:lvl5pPr lvl="4">
              <a:buClr>
                <a:srgbClr val="000000"/>
              </a:buClr>
              <a:buSzPct val="45000"/>
              <a:buFont typeface="StarSymbol"/>
              <a:buChar char="•"/>
            </a:lvl5pPr>
            <a:lvl6pPr lvl="5">
              <a:buClr>
                <a:srgbClr val="000000"/>
              </a:buClr>
              <a:buSzPct val="45000"/>
              <a:buFont typeface="StarSymbol"/>
              <a:buChar char="•"/>
            </a:lvl6pPr>
            <a:lvl7pPr lvl="6">
              <a:buClr>
                <a:srgbClr val="000000"/>
              </a:buClr>
              <a:buSzPct val="45000"/>
              <a:buFont typeface="StarSymbol"/>
              <a:buChar char="•"/>
            </a:lvl7pPr>
            <a:lvl8pPr lvl="7">
              <a:buClr>
                <a:srgbClr val="000000"/>
              </a:buClr>
              <a:buSzPct val="45000"/>
              <a:buFont typeface="StarSymbol"/>
              <a:buChar char="•"/>
            </a:lvl8pPr>
            <a:lvl9pPr lvl="8">
              <a:buClr>
                <a:srgbClr val="000000"/>
              </a:buClr>
              <a:buSzPct val="45000"/>
              <a:buFont typeface="StarSymbol"/>
              <a:buChar char="•"/>
            </a:lvl9pPr>
          </a:lstStyle>
          <a:p>
            <a:pPr lvl="0">
              <a:buNone/>
            </a:pPr>
            <a:r>
              <a:rPr lang="en-AU"/>
              <a:t>CONTRACEPTIVES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27200" y="2570040"/>
            <a:ext cx="8607960" cy="4899600"/>
          </a:xfrm>
        </p:spPr>
        <p:txBody>
          <a:bodyPr/>
          <a:lstStyle>
            <a:defPPr marL="432000" marR="0" lvl="0" indent="-324000" algn="l">
              <a:buClr>
                <a:srgbClr val="FF6633"/>
              </a:buClr>
              <a:buSzPct val="140000"/>
              <a:buFont typeface="StarSymbol" pitchFamily="2"/>
              <a:buNone/>
              <a:defRPr lang="en-AU" sz="30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defPPr>
            <a:lvl1pPr marL="432000" marR="0" lvl="0" indent="-324000" algn="l">
              <a:buClr>
                <a:srgbClr val="FF6633"/>
              </a:buClr>
              <a:buSzPct val="140000"/>
              <a:buFont typeface="StarSymbol" pitchFamily="2"/>
              <a:buChar char=""/>
              <a:defRPr lang="en-AU" sz="30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1pPr>
            <a:lvl2pPr marL="864000" marR="0" lvl="1" indent="-288000" algn="l">
              <a:buClr>
                <a:srgbClr val="FF6633"/>
              </a:buClr>
              <a:buSzPct val="140000"/>
              <a:buFont typeface="StarSymbol" pitchFamily="2"/>
              <a:buChar char=""/>
              <a:defRPr lang="en-AU" sz="28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2pPr>
            <a:lvl3pPr marL="1296000" marR="0" lvl="2" indent="-216000" algn="l">
              <a:buClr>
                <a:srgbClr val="FF6633"/>
              </a:buClr>
              <a:buSzPct val="110000"/>
              <a:buFont typeface="StarSymbol" pitchFamily="2"/>
              <a:buChar char=""/>
              <a:defRPr lang="en-AU" sz="24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3pPr>
            <a:lvl4pPr marL="1728000" marR="0" lvl="3" indent="-216000" algn="l">
              <a:buClr>
                <a:srgbClr val="FF6633"/>
              </a:buClr>
              <a:buSzPct val="105000"/>
              <a:buFont typeface="StarSymbol" pitchFamily="2"/>
              <a:buChar char=""/>
              <a:defRPr lang="en-AU" sz="20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4pPr>
            <a:lvl5pPr marL="2160000" marR="0" lvl="4" indent="-216000" algn="l">
              <a:buClr>
                <a:srgbClr val="FF6633"/>
              </a:buClr>
              <a:buSzPct val="105000"/>
              <a:buFont typeface="StarSymbol" pitchFamily="2"/>
              <a:buChar char=""/>
              <a:defRPr lang="en-AU" sz="20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5pPr>
            <a:lvl6pPr marL="2592000" marR="0" lvl="5" indent="-216000" algn="l">
              <a:buClr>
                <a:srgbClr val="FF6633"/>
              </a:buClr>
              <a:buSzPct val="105000"/>
              <a:buFont typeface="StarSymbol" pitchFamily="2"/>
              <a:buChar char=""/>
              <a:defRPr lang="en-AU" sz="20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6pPr>
            <a:lvl7pPr marL="3024000" marR="0" lvl="6" indent="-216000" algn="l">
              <a:buClr>
                <a:srgbClr val="FF6633"/>
              </a:buClr>
              <a:buSzPct val="105000"/>
              <a:buFont typeface="StarSymbol" pitchFamily="2"/>
              <a:buChar char=""/>
              <a:defRPr lang="en-AU" sz="20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7pPr>
            <a:lvl8pPr marL="3456000" marR="0" lvl="7" indent="-216000" algn="l">
              <a:buClr>
                <a:srgbClr val="FF6633"/>
              </a:buClr>
              <a:buSzPct val="105000"/>
              <a:buFont typeface="StarSymbol" pitchFamily="2"/>
              <a:buChar char=""/>
              <a:defRPr lang="en-AU" sz="20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8pPr>
            <a:lvl9pPr marL="3887999" marR="0" lvl="8" indent="-216000" algn="l">
              <a:buClr>
                <a:srgbClr val="FF6633"/>
              </a:buClr>
              <a:buSzPct val="105000"/>
              <a:buFont typeface="StarSymbol" pitchFamily="2"/>
              <a:buChar char=""/>
              <a:defRPr lang="en-AU" sz="20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9pPr>
          </a:lstStyle>
          <a:p>
            <a:pPr lvl="0"/>
            <a:r>
              <a:rPr lang="en-AU" sz="2400"/>
              <a:t>Any technique used to prevent pregnancy.</a:t>
            </a:r>
          </a:p>
          <a:p>
            <a:pPr lvl="0"/>
            <a:r>
              <a:rPr lang="en-AU" sz="2400"/>
              <a:t>Contraceptive methods involve one, or a combination of two or more, of the following:-</a:t>
            </a:r>
          </a:p>
          <a:p>
            <a:pPr lvl="0"/>
            <a:endParaRPr lang="en-AU" sz="2400"/>
          </a:p>
          <a:p>
            <a:pPr lvl="0"/>
            <a:r>
              <a:rPr lang="en-AU" sz="2400"/>
              <a:t>1) Abstinence</a:t>
            </a:r>
          </a:p>
          <a:p>
            <a:pPr lvl="0"/>
            <a:r>
              <a:rPr lang="en-AU" sz="2400"/>
              <a:t>2) Providing a physical or chemical barrier to block the sperm from fertilising the ovum.</a:t>
            </a:r>
          </a:p>
          <a:p>
            <a:pPr lvl="0"/>
            <a:r>
              <a:rPr lang="en-AU" sz="2400"/>
              <a:t>3) Preventing sperm or ovum production</a:t>
            </a:r>
          </a:p>
          <a:p>
            <a:pPr lvl="0"/>
            <a:r>
              <a:rPr lang="en-AU" sz="2400"/>
              <a:t>4) Preventing implantation after fertilisation  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68599" y="598320"/>
            <a:ext cx="8607960" cy="170136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•"/>
            </a:lvl1pPr>
            <a:lvl2pPr lvl="1">
              <a:buClr>
                <a:srgbClr val="000000"/>
              </a:buClr>
              <a:buSzPct val="45000"/>
              <a:buFont typeface="StarSymbol"/>
              <a:buChar char="•"/>
            </a:lvl2pPr>
            <a:lvl3pPr lvl="2">
              <a:buClr>
                <a:srgbClr val="000000"/>
              </a:buClr>
              <a:buSzPct val="45000"/>
              <a:buFont typeface="StarSymbol"/>
              <a:buChar char="•"/>
            </a:lvl3pPr>
            <a:lvl4pPr lvl="3">
              <a:buClr>
                <a:srgbClr val="000000"/>
              </a:buClr>
              <a:buSzPct val="45000"/>
              <a:buFont typeface="StarSymbol"/>
              <a:buChar char="•"/>
            </a:lvl4pPr>
            <a:lvl5pPr lvl="4">
              <a:buClr>
                <a:srgbClr val="000000"/>
              </a:buClr>
              <a:buSzPct val="45000"/>
              <a:buFont typeface="StarSymbol"/>
              <a:buChar char="•"/>
            </a:lvl5pPr>
            <a:lvl6pPr lvl="5">
              <a:buClr>
                <a:srgbClr val="000000"/>
              </a:buClr>
              <a:buSzPct val="45000"/>
              <a:buFont typeface="StarSymbol"/>
              <a:buChar char="•"/>
            </a:lvl6pPr>
            <a:lvl7pPr lvl="6">
              <a:buClr>
                <a:srgbClr val="000000"/>
              </a:buClr>
              <a:buSzPct val="45000"/>
              <a:buFont typeface="StarSymbol"/>
              <a:buChar char="•"/>
            </a:lvl7pPr>
            <a:lvl8pPr lvl="7">
              <a:buClr>
                <a:srgbClr val="000000"/>
              </a:buClr>
              <a:buSzPct val="45000"/>
              <a:buFont typeface="StarSymbol"/>
              <a:buChar char="•"/>
            </a:lvl8pPr>
            <a:lvl9pPr lvl="8">
              <a:buClr>
                <a:srgbClr val="000000"/>
              </a:buClr>
              <a:buSzPct val="45000"/>
              <a:buFont typeface="StarSymbol"/>
              <a:buChar char="•"/>
            </a:lvl9pPr>
          </a:lstStyle>
          <a:p>
            <a:pPr lvl="0">
              <a:buNone/>
            </a:pPr>
            <a:r>
              <a:rPr lang="en-AU" i="0"/>
              <a:t>PHYSICAL BARRIER TO IMPLANTATION: </a:t>
            </a:r>
            <a:br>
              <a:rPr lang="en-AU" i="0"/>
            </a:br>
            <a:r>
              <a:rPr lang="en-AU" i="0"/>
              <a:t>INTRA- UTERINE- DEVICE (IUD)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20000" y="2300400"/>
            <a:ext cx="4200480" cy="4899600"/>
          </a:xfrm>
        </p:spPr>
        <p:txBody>
          <a:bodyPr/>
          <a:lstStyle>
            <a:defPPr marL="432000" marR="0" lvl="0" indent="-324000" algn="l">
              <a:buClr>
                <a:srgbClr val="FF6633"/>
              </a:buClr>
              <a:buSzPct val="140000"/>
              <a:buFont typeface="StarSymbol" pitchFamily="2"/>
              <a:buNone/>
              <a:defRPr lang="en-AU" sz="30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defPPr>
            <a:lvl1pPr marL="432000" marR="0" lvl="0" indent="-324000" algn="l">
              <a:buClr>
                <a:srgbClr val="FF6633"/>
              </a:buClr>
              <a:buSzPct val="140000"/>
              <a:buFont typeface="StarSymbol" pitchFamily="2"/>
              <a:buChar char=""/>
              <a:defRPr lang="en-AU" sz="30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1pPr>
            <a:lvl2pPr marL="864000" marR="0" lvl="1" indent="-288000" algn="l">
              <a:buClr>
                <a:srgbClr val="FF6633"/>
              </a:buClr>
              <a:buSzPct val="140000"/>
              <a:buFont typeface="StarSymbol" pitchFamily="2"/>
              <a:buChar char=""/>
              <a:defRPr lang="en-AU" sz="28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2pPr>
            <a:lvl3pPr marL="1296000" marR="0" lvl="2" indent="-216000" algn="l">
              <a:buClr>
                <a:srgbClr val="FF6633"/>
              </a:buClr>
              <a:buSzPct val="110000"/>
              <a:buFont typeface="StarSymbol" pitchFamily="2"/>
              <a:buChar char=""/>
              <a:defRPr lang="en-AU" sz="24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3pPr>
            <a:lvl4pPr marL="1728000" marR="0" lvl="3" indent="-216000" algn="l">
              <a:buClr>
                <a:srgbClr val="FF6633"/>
              </a:buClr>
              <a:buSzPct val="105000"/>
              <a:buFont typeface="StarSymbol" pitchFamily="2"/>
              <a:buChar char=""/>
              <a:defRPr lang="en-AU" sz="20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4pPr>
            <a:lvl5pPr marL="2160000" marR="0" lvl="4" indent="-216000" algn="l">
              <a:buClr>
                <a:srgbClr val="FF6633"/>
              </a:buClr>
              <a:buSzPct val="105000"/>
              <a:buFont typeface="StarSymbol" pitchFamily="2"/>
              <a:buChar char=""/>
              <a:defRPr lang="en-AU" sz="20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5pPr>
            <a:lvl6pPr marL="2592000" marR="0" lvl="5" indent="-216000" algn="l">
              <a:buClr>
                <a:srgbClr val="FF6633"/>
              </a:buClr>
              <a:buSzPct val="105000"/>
              <a:buFont typeface="StarSymbol" pitchFamily="2"/>
              <a:buChar char=""/>
              <a:defRPr lang="en-AU" sz="20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6pPr>
            <a:lvl7pPr marL="3024000" marR="0" lvl="6" indent="-216000" algn="l">
              <a:buClr>
                <a:srgbClr val="FF6633"/>
              </a:buClr>
              <a:buSzPct val="105000"/>
              <a:buFont typeface="StarSymbol" pitchFamily="2"/>
              <a:buChar char=""/>
              <a:defRPr lang="en-AU" sz="20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7pPr>
            <a:lvl8pPr marL="3456000" marR="0" lvl="7" indent="-216000" algn="l">
              <a:buClr>
                <a:srgbClr val="FF6633"/>
              </a:buClr>
              <a:buSzPct val="105000"/>
              <a:buFont typeface="StarSymbol" pitchFamily="2"/>
              <a:buChar char=""/>
              <a:defRPr lang="en-AU" sz="20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8pPr>
            <a:lvl9pPr marL="3887999" marR="0" lvl="8" indent="-216000" algn="l">
              <a:buClr>
                <a:srgbClr val="FF6633"/>
              </a:buClr>
              <a:buSzPct val="105000"/>
              <a:buFont typeface="StarSymbol" pitchFamily="2"/>
              <a:buChar char=""/>
              <a:defRPr lang="en-AU" sz="20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9pPr>
          </a:lstStyle>
          <a:p>
            <a:pPr lvl="0"/>
            <a:r>
              <a:rPr lang="en-AU" sz="2400"/>
              <a:t>A device containing hormones which is surgically inserted into the uterus.</a:t>
            </a:r>
          </a:p>
          <a:p>
            <a:pPr lvl="0"/>
            <a:r>
              <a:rPr lang="en-AU" sz="2400"/>
              <a:t>Hormones alter the endometrial lining to prevent implantation after fertilisation.</a:t>
            </a:r>
          </a:p>
          <a:p>
            <a:pPr lvl="0"/>
            <a:r>
              <a:rPr lang="en-AU" sz="2400"/>
              <a:t>The device itself also prevents implantation</a:t>
            </a:r>
          </a:p>
          <a:p>
            <a:pPr lvl="0"/>
            <a:r>
              <a:rPr lang="en-AU" sz="2400"/>
              <a:t>Very reliable (1%)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4860000" y="2300400"/>
            <a:ext cx="4200480" cy="4899600"/>
          </a:xfrm>
        </p:spPr>
        <p:txBody>
          <a:bodyPr/>
          <a:lstStyle>
            <a:defPPr marL="432000" marR="0" lvl="0" indent="-324000" algn="l">
              <a:buClr>
                <a:srgbClr val="FF6633"/>
              </a:buClr>
              <a:buSzPct val="140000"/>
              <a:buFont typeface="StarSymbol" pitchFamily="2"/>
              <a:buNone/>
              <a:defRPr lang="en-AU" sz="30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defPPr>
            <a:lvl1pPr marL="432000" marR="0" lvl="0" indent="-324000" algn="l">
              <a:buClr>
                <a:srgbClr val="FF6633"/>
              </a:buClr>
              <a:buSzPct val="140000"/>
              <a:buFont typeface="StarSymbol" pitchFamily="2"/>
              <a:buChar char=""/>
              <a:defRPr lang="en-AU" sz="30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1pPr>
            <a:lvl2pPr marL="864000" marR="0" lvl="1" indent="-288000" algn="l">
              <a:buClr>
                <a:srgbClr val="FF6633"/>
              </a:buClr>
              <a:buSzPct val="140000"/>
              <a:buFont typeface="StarSymbol" pitchFamily="2"/>
              <a:buChar char=""/>
              <a:defRPr lang="en-AU" sz="28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2pPr>
            <a:lvl3pPr marL="1296000" marR="0" lvl="2" indent="-216000" algn="l">
              <a:buClr>
                <a:srgbClr val="FF6633"/>
              </a:buClr>
              <a:buSzPct val="110000"/>
              <a:buFont typeface="StarSymbol" pitchFamily="2"/>
              <a:buChar char=""/>
              <a:defRPr lang="en-AU" sz="24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3pPr>
            <a:lvl4pPr marL="1728000" marR="0" lvl="3" indent="-216000" algn="l">
              <a:buClr>
                <a:srgbClr val="FF6633"/>
              </a:buClr>
              <a:buSzPct val="105000"/>
              <a:buFont typeface="StarSymbol" pitchFamily="2"/>
              <a:buChar char=""/>
              <a:defRPr lang="en-AU" sz="20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4pPr>
            <a:lvl5pPr marL="2160000" marR="0" lvl="4" indent="-216000" algn="l">
              <a:buClr>
                <a:srgbClr val="FF6633"/>
              </a:buClr>
              <a:buSzPct val="105000"/>
              <a:buFont typeface="StarSymbol" pitchFamily="2"/>
              <a:buChar char=""/>
              <a:defRPr lang="en-AU" sz="20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5pPr>
            <a:lvl6pPr marL="2592000" marR="0" lvl="5" indent="-216000" algn="l">
              <a:buClr>
                <a:srgbClr val="FF6633"/>
              </a:buClr>
              <a:buSzPct val="105000"/>
              <a:buFont typeface="StarSymbol" pitchFamily="2"/>
              <a:buChar char=""/>
              <a:defRPr lang="en-AU" sz="20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6pPr>
            <a:lvl7pPr marL="3024000" marR="0" lvl="6" indent="-216000" algn="l">
              <a:buClr>
                <a:srgbClr val="FF6633"/>
              </a:buClr>
              <a:buSzPct val="105000"/>
              <a:buFont typeface="StarSymbol" pitchFamily="2"/>
              <a:buChar char=""/>
              <a:defRPr lang="en-AU" sz="20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7pPr>
            <a:lvl8pPr marL="3456000" marR="0" lvl="7" indent="-216000" algn="l">
              <a:buClr>
                <a:srgbClr val="FF6633"/>
              </a:buClr>
              <a:buSzPct val="105000"/>
              <a:buFont typeface="StarSymbol" pitchFamily="2"/>
              <a:buChar char=""/>
              <a:defRPr lang="en-AU" sz="20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8pPr>
            <a:lvl9pPr marL="3887999" marR="0" lvl="8" indent="-216000" algn="l">
              <a:buClr>
                <a:srgbClr val="FF6633"/>
              </a:buClr>
              <a:buSzPct val="105000"/>
              <a:buFont typeface="StarSymbol" pitchFamily="2"/>
              <a:buChar char=""/>
              <a:defRPr lang="en-AU" sz="20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9pPr>
          </a:lstStyle>
          <a:p>
            <a:pPr lvl="0"/>
            <a:r>
              <a:rPr lang="en-AU" sz="2400"/>
              <a:t>Heavy bleeding &amp; cramping during menstruation often occurs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115240" y="4320000"/>
            <a:ext cx="3704759" cy="2657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68599" y="869759"/>
            <a:ext cx="8607960" cy="115848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•"/>
            </a:lvl1pPr>
            <a:lvl2pPr lvl="1">
              <a:buClr>
                <a:srgbClr val="000000"/>
              </a:buClr>
              <a:buSzPct val="45000"/>
              <a:buFont typeface="StarSymbol"/>
              <a:buChar char="•"/>
            </a:lvl2pPr>
            <a:lvl3pPr lvl="2">
              <a:buClr>
                <a:srgbClr val="000000"/>
              </a:buClr>
              <a:buSzPct val="45000"/>
              <a:buFont typeface="StarSymbol"/>
              <a:buChar char="•"/>
            </a:lvl3pPr>
            <a:lvl4pPr lvl="3">
              <a:buClr>
                <a:srgbClr val="000000"/>
              </a:buClr>
              <a:buSzPct val="45000"/>
              <a:buFont typeface="StarSymbol"/>
              <a:buChar char="•"/>
            </a:lvl4pPr>
            <a:lvl5pPr lvl="4">
              <a:buClr>
                <a:srgbClr val="000000"/>
              </a:buClr>
              <a:buSzPct val="45000"/>
              <a:buFont typeface="StarSymbol"/>
              <a:buChar char="•"/>
            </a:lvl5pPr>
            <a:lvl6pPr lvl="5">
              <a:buClr>
                <a:srgbClr val="000000"/>
              </a:buClr>
              <a:buSzPct val="45000"/>
              <a:buFont typeface="StarSymbol"/>
              <a:buChar char="•"/>
            </a:lvl6pPr>
            <a:lvl7pPr lvl="6">
              <a:buClr>
                <a:srgbClr val="000000"/>
              </a:buClr>
              <a:buSzPct val="45000"/>
              <a:buFont typeface="StarSymbol"/>
              <a:buChar char="•"/>
            </a:lvl7pPr>
            <a:lvl8pPr lvl="7">
              <a:buClr>
                <a:srgbClr val="000000"/>
              </a:buClr>
              <a:buSzPct val="45000"/>
              <a:buFont typeface="StarSymbol"/>
              <a:buChar char="•"/>
            </a:lvl8pPr>
            <a:lvl9pPr lvl="8">
              <a:buClr>
                <a:srgbClr val="000000"/>
              </a:buClr>
              <a:buSzPct val="45000"/>
              <a:buFont typeface="StarSymbol"/>
              <a:buChar char="•"/>
            </a:lvl9pPr>
          </a:lstStyle>
          <a:p>
            <a:pPr lvl="0">
              <a:buNone/>
            </a:pPr>
            <a:r>
              <a:rPr lang="en-AU" i="0"/>
              <a:t>“NATURAL” METHODS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08320" y="3605039"/>
            <a:ext cx="180720" cy="3484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0"/>
          <a:lstStyle/>
          <a:p>
            <a:pPr lvl="0" rtl="0" hangingPunct="0">
              <a:spcBef>
                <a:spcPts val="879"/>
              </a:spcBef>
              <a:spcAft>
                <a:spcPts val="879"/>
              </a:spcAft>
              <a:buNone/>
              <a:tabLst/>
            </a:pPr>
            <a:br>
              <a:rPr lang="en-AU" sz="1200">
                <a:latin typeface="Times New Roman" pitchFamily="18"/>
                <a:ea typeface="Lucida Sans Unicode" pitchFamily="2"/>
                <a:cs typeface="Tahoma" pitchFamily="2"/>
              </a:rPr>
            </a:br>
            <a:endParaRPr lang="en-AU" sz="1200">
              <a:latin typeface="Times New Roman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8320" y="3605039"/>
            <a:ext cx="391680" cy="69587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0"/>
          <a:lstStyle/>
          <a:p>
            <a:pPr lvl="0" rtl="0" hangingPunct="0">
              <a:spcBef>
                <a:spcPts val="879"/>
              </a:spcBef>
              <a:spcAft>
                <a:spcPts val="879"/>
              </a:spcAft>
              <a:buNone/>
              <a:tabLst/>
            </a:pPr>
            <a:br>
              <a:rPr lang="en-AU" sz="1200">
                <a:latin typeface="Times New Roman" pitchFamily="18"/>
                <a:ea typeface="Lucida Sans Unicode" pitchFamily="2"/>
                <a:cs typeface="Tahoma" pitchFamily="2"/>
              </a:rPr>
            </a:br>
            <a:br>
              <a:rPr lang="en-AU" sz="1200">
                <a:latin typeface="Times New Roman" pitchFamily="18"/>
                <a:ea typeface="Lucida Sans Unicode" pitchFamily="2"/>
                <a:cs typeface="Tahoma" pitchFamily="2"/>
              </a:rPr>
            </a:br>
            <a:br>
              <a:rPr lang="en-AU" sz="1200">
                <a:latin typeface="Times New Roman" pitchFamily="18"/>
                <a:ea typeface="Lucida Sans Unicode" pitchFamily="2"/>
                <a:cs typeface="Tahoma" pitchFamily="2"/>
              </a:rPr>
            </a:br>
            <a:endParaRPr lang="en-AU" sz="1200">
              <a:latin typeface="Times New Roman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720000" y="1800000"/>
            <a:ext cx="8607960" cy="4899600"/>
          </a:xfrm>
        </p:spPr>
        <p:txBody>
          <a:bodyPr/>
          <a:lstStyle>
            <a:defPPr marL="432000" marR="0" lvl="0" indent="-324000" algn="l">
              <a:buClr>
                <a:srgbClr val="FF6633"/>
              </a:buClr>
              <a:buSzPct val="140000"/>
              <a:buFont typeface="StarSymbol" pitchFamily="2"/>
              <a:buNone/>
              <a:defRPr lang="en-AU" sz="30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defPPr>
            <a:lvl1pPr marL="432000" marR="0" lvl="0" indent="-324000" algn="l">
              <a:buClr>
                <a:srgbClr val="FF6633"/>
              </a:buClr>
              <a:buSzPct val="140000"/>
              <a:buFont typeface="StarSymbol" pitchFamily="2"/>
              <a:buChar char=""/>
              <a:defRPr lang="en-AU" sz="30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1pPr>
            <a:lvl2pPr marL="864000" marR="0" lvl="1" indent="-288000" algn="l">
              <a:buClr>
                <a:srgbClr val="FF6633"/>
              </a:buClr>
              <a:buSzPct val="140000"/>
              <a:buFont typeface="StarSymbol" pitchFamily="2"/>
              <a:buChar char=""/>
              <a:defRPr lang="en-AU" sz="28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2pPr>
            <a:lvl3pPr marL="1296000" marR="0" lvl="2" indent="-216000" algn="l">
              <a:buClr>
                <a:srgbClr val="FF6633"/>
              </a:buClr>
              <a:buSzPct val="110000"/>
              <a:buFont typeface="StarSymbol" pitchFamily="2"/>
              <a:buChar char=""/>
              <a:defRPr lang="en-AU" sz="24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3pPr>
            <a:lvl4pPr marL="1728000" marR="0" lvl="3" indent="-216000" algn="l">
              <a:buClr>
                <a:srgbClr val="FF6633"/>
              </a:buClr>
              <a:buSzPct val="105000"/>
              <a:buFont typeface="StarSymbol" pitchFamily="2"/>
              <a:buChar char=""/>
              <a:defRPr lang="en-AU" sz="20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4pPr>
            <a:lvl5pPr marL="2160000" marR="0" lvl="4" indent="-216000" algn="l">
              <a:buClr>
                <a:srgbClr val="FF6633"/>
              </a:buClr>
              <a:buSzPct val="105000"/>
              <a:buFont typeface="StarSymbol" pitchFamily="2"/>
              <a:buChar char=""/>
              <a:defRPr lang="en-AU" sz="20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5pPr>
            <a:lvl6pPr marL="2592000" marR="0" lvl="5" indent="-216000" algn="l">
              <a:buClr>
                <a:srgbClr val="FF6633"/>
              </a:buClr>
              <a:buSzPct val="105000"/>
              <a:buFont typeface="StarSymbol" pitchFamily="2"/>
              <a:buChar char=""/>
              <a:defRPr lang="en-AU" sz="20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6pPr>
            <a:lvl7pPr marL="3024000" marR="0" lvl="6" indent="-216000" algn="l">
              <a:buClr>
                <a:srgbClr val="FF6633"/>
              </a:buClr>
              <a:buSzPct val="105000"/>
              <a:buFont typeface="StarSymbol" pitchFamily="2"/>
              <a:buChar char=""/>
              <a:defRPr lang="en-AU" sz="20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7pPr>
            <a:lvl8pPr marL="3456000" marR="0" lvl="7" indent="-216000" algn="l">
              <a:buClr>
                <a:srgbClr val="FF6633"/>
              </a:buClr>
              <a:buSzPct val="105000"/>
              <a:buFont typeface="StarSymbol" pitchFamily="2"/>
              <a:buChar char=""/>
              <a:defRPr lang="en-AU" sz="20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8pPr>
            <a:lvl9pPr marL="3887999" marR="0" lvl="8" indent="-216000" algn="l">
              <a:buClr>
                <a:srgbClr val="FF6633"/>
              </a:buClr>
              <a:buSzPct val="105000"/>
              <a:buFont typeface="StarSymbol" pitchFamily="2"/>
              <a:buChar char=""/>
              <a:defRPr lang="en-AU" sz="20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9pPr>
          </a:lstStyle>
          <a:p>
            <a:pPr lvl="0"/>
            <a:r>
              <a:rPr lang="en-AU" sz="2400"/>
              <a:t>Douching- washing out the vagina.</a:t>
            </a:r>
          </a:p>
          <a:p>
            <a:pPr lvl="0"/>
            <a:r>
              <a:rPr lang="en-AU" sz="2400"/>
              <a:t>“Coitus interruptus”- male withdraws penis before ejaculation.</a:t>
            </a:r>
          </a:p>
          <a:p>
            <a:pPr lvl="0"/>
            <a:r>
              <a:rPr lang="en-AU" sz="2400"/>
              <a:t>Rhythm method- the monitoring of temperature, vaginal secretions and/ or mucus to determine a “safe” period when an ovum isn't available to be fertilised.</a:t>
            </a:r>
          </a:p>
          <a:p>
            <a:pPr lvl="0"/>
            <a:endParaRPr lang="en-AU" sz="2400"/>
          </a:p>
          <a:p>
            <a:pPr lvl="0"/>
            <a:r>
              <a:rPr lang="en-AU" sz="2400"/>
              <a:t>These methods are highly unreliable!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68599" y="869759"/>
            <a:ext cx="8607960" cy="115848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•"/>
            </a:lvl1pPr>
            <a:lvl2pPr lvl="1">
              <a:buClr>
                <a:srgbClr val="000000"/>
              </a:buClr>
              <a:buSzPct val="45000"/>
              <a:buFont typeface="StarSymbol"/>
              <a:buChar char="•"/>
            </a:lvl2pPr>
            <a:lvl3pPr lvl="2">
              <a:buClr>
                <a:srgbClr val="000000"/>
              </a:buClr>
              <a:buSzPct val="45000"/>
              <a:buFont typeface="StarSymbol"/>
              <a:buChar char="•"/>
            </a:lvl3pPr>
            <a:lvl4pPr lvl="3">
              <a:buClr>
                <a:srgbClr val="000000"/>
              </a:buClr>
              <a:buSzPct val="45000"/>
              <a:buFont typeface="StarSymbol"/>
              <a:buChar char="•"/>
            </a:lvl4pPr>
            <a:lvl5pPr lvl="4">
              <a:buClr>
                <a:srgbClr val="000000"/>
              </a:buClr>
              <a:buSzPct val="45000"/>
              <a:buFont typeface="StarSymbol"/>
              <a:buChar char="•"/>
            </a:lvl5pPr>
            <a:lvl6pPr lvl="5">
              <a:buClr>
                <a:srgbClr val="000000"/>
              </a:buClr>
              <a:buSzPct val="45000"/>
              <a:buFont typeface="StarSymbol"/>
              <a:buChar char="•"/>
            </a:lvl6pPr>
            <a:lvl7pPr lvl="6">
              <a:buClr>
                <a:srgbClr val="000000"/>
              </a:buClr>
              <a:buSzPct val="45000"/>
              <a:buFont typeface="StarSymbol"/>
              <a:buChar char="•"/>
            </a:lvl7pPr>
            <a:lvl8pPr lvl="7">
              <a:buClr>
                <a:srgbClr val="000000"/>
              </a:buClr>
              <a:buSzPct val="45000"/>
              <a:buFont typeface="StarSymbol"/>
              <a:buChar char="•"/>
            </a:lvl8pPr>
            <a:lvl9pPr lvl="8">
              <a:buClr>
                <a:srgbClr val="000000"/>
              </a:buClr>
              <a:buSzPct val="45000"/>
              <a:buFont typeface="StarSymbol"/>
              <a:buChar char="•"/>
            </a:lvl9pPr>
          </a:lstStyle>
          <a:p>
            <a:pPr lvl="0">
              <a:buNone/>
            </a:pPr>
            <a:r>
              <a:rPr lang="en-AU" i="0"/>
              <a:t>PHYSICAL BARRIER:</a:t>
            </a:r>
            <a:br>
              <a:rPr lang="en-AU" i="0"/>
            </a:br>
            <a:r>
              <a:rPr lang="en-AU" i="0"/>
              <a:t>CERVICAL CAP/ DIAPHRAGM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370480" y="3072239"/>
            <a:ext cx="3809520" cy="304776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540000" y="2005200"/>
            <a:ext cx="4200480" cy="5194800"/>
          </a:xfrm>
        </p:spPr>
        <p:txBody>
          <a:bodyPr/>
          <a:lstStyle>
            <a:defPPr marL="432000" marR="0" lvl="0" indent="-324000" algn="l">
              <a:buClr>
                <a:srgbClr val="FF6633"/>
              </a:buClr>
              <a:buSzPct val="140000"/>
              <a:buFont typeface="StarSymbol" pitchFamily="2"/>
              <a:buNone/>
              <a:defRPr lang="en-AU" sz="30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defPPr>
            <a:lvl1pPr marL="432000" marR="0" lvl="0" indent="-324000" algn="l">
              <a:buClr>
                <a:srgbClr val="FF6633"/>
              </a:buClr>
              <a:buSzPct val="140000"/>
              <a:buFont typeface="StarSymbol" pitchFamily="2"/>
              <a:buChar char=""/>
              <a:defRPr lang="en-AU" sz="30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1pPr>
            <a:lvl2pPr marL="864000" marR="0" lvl="1" indent="-288000" algn="l">
              <a:buClr>
                <a:srgbClr val="FF6633"/>
              </a:buClr>
              <a:buSzPct val="140000"/>
              <a:buFont typeface="StarSymbol" pitchFamily="2"/>
              <a:buChar char=""/>
              <a:defRPr lang="en-AU" sz="28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2pPr>
            <a:lvl3pPr marL="1296000" marR="0" lvl="2" indent="-216000" algn="l">
              <a:buClr>
                <a:srgbClr val="FF6633"/>
              </a:buClr>
              <a:buSzPct val="110000"/>
              <a:buFont typeface="StarSymbol" pitchFamily="2"/>
              <a:buChar char=""/>
              <a:defRPr lang="en-AU" sz="24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3pPr>
            <a:lvl4pPr marL="1728000" marR="0" lvl="3" indent="-216000" algn="l">
              <a:buClr>
                <a:srgbClr val="FF6633"/>
              </a:buClr>
              <a:buSzPct val="105000"/>
              <a:buFont typeface="StarSymbol" pitchFamily="2"/>
              <a:buChar char=""/>
              <a:defRPr lang="en-AU" sz="20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4pPr>
            <a:lvl5pPr marL="2160000" marR="0" lvl="4" indent="-216000" algn="l">
              <a:buClr>
                <a:srgbClr val="FF6633"/>
              </a:buClr>
              <a:buSzPct val="105000"/>
              <a:buFont typeface="StarSymbol" pitchFamily="2"/>
              <a:buChar char=""/>
              <a:defRPr lang="en-AU" sz="20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5pPr>
            <a:lvl6pPr marL="2592000" marR="0" lvl="5" indent="-216000" algn="l">
              <a:buClr>
                <a:srgbClr val="FF6633"/>
              </a:buClr>
              <a:buSzPct val="105000"/>
              <a:buFont typeface="StarSymbol" pitchFamily="2"/>
              <a:buChar char=""/>
              <a:defRPr lang="en-AU" sz="20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6pPr>
            <a:lvl7pPr marL="3024000" marR="0" lvl="6" indent="-216000" algn="l">
              <a:buClr>
                <a:srgbClr val="FF6633"/>
              </a:buClr>
              <a:buSzPct val="105000"/>
              <a:buFont typeface="StarSymbol" pitchFamily="2"/>
              <a:buChar char=""/>
              <a:defRPr lang="en-AU" sz="20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7pPr>
            <a:lvl8pPr marL="3456000" marR="0" lvl="7" indent="-216000" algn="l">
              <a:buClr>
                <a:srgbClr val="FF6633"/>
              </a:buClr>
              <a:buSzPct val="105000"/>
              <a:buFont typeface="StarSymbol" pitchFamily="2"/>
              <a:buChar char=""/>
              <a:defRPr lang="en-AU" sz="20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8pPr>
            <a:lvl9pPr marL="3887999" marR="0" lvl="8" indent="-216000" algn="l">
              <a:buClr>
                <a:srgbClr val="FF6633"/>
              </a:buClr>
              <a:buSzPct val="105000"/>
              <a:buFont typeface="StarSymbol" pitchFamily="2"/>
              <a:buChar char=""/>
              <a:defRPr lang="en-AU" sz="20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9pPr>
          </a:lstStyle>
          <a:p>
            <a:pPr lvl="0"/>
            <a:r>
              <a:rPr lang="en-AU" sz="2400"/>
              <a:t>The cervical cap fits over the cervix to prevent sperm passage to uterus.</a:t>
            </a:r>
          </a:p>
          <a:p>
            <a:pPr lvl="0"/>
            <a:r>
              <a:rPr lang="en-AU" sz="2400"/>
              <a:t>Cervical cap more reliable if used with chemical barriers (spermicides etc)</a:t>
            </a:r>
          </a:p>
          <a:p>
            <a:pPr lvl="0"/>
            <a:r>
              <a:rPr lang="en-AU" sz="2400"/>
              <a:t>Requires costly surgery to insert but easily removed.</a:t>
            </a:r>
          </a:p>
          <a:p>
            <a:pPr lvl="0"/>
            <a:endParaRPr lang="en-AU" sz="2400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5137920" y="2570040"/>
            <a:ext cx="4200480" cy="4899600"/>
          </a:xfrm>
        </p:spPr>
        <p:txBody>
          <a:bodyPr/>
          <a:lstStyle>
            <a:defPPr marL="432000" marR="0" lvl="0" indent="-324000" algn="l">
              <a:buClr>
                <a:srgbClr val="FF6633"/>
              </a:buClr>
              <a:buSzPct val="140000"/>
              <a:buFont typeface="StarSymbol" pitchFamily="2"/>
              <a:buNone/>
              <a:defRPr lang="en-AU" sz="30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defPPr>
            <a:lvl1pPr marL="432000" marR="0" lvl="0" indent="-324000" algn="l">
              <a:buClr>
                <a:srgbClr val="FF6633"/>
              </a:buClr>
              <a:buSzPct val="140000"/>
              <a:buFont typeface="StarSymbol" pitchFamily="2"/>
              <a:buChar char=""/>
              <a:defRPr lang="en-AU" sz="30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1pPr>
            <a:lvl2pPr marL="864000" marR="0" lvl="1" indent="-288000" algn="l">
              <a:buClr>
                <a:srgbClr val="FF6633"/>
              </a:buClr>
              <a:buSzPct val="140000"/>
              <a:buFont typeface="StarSymbol" pitchFamily="2"/>
              <a:buChar char=""/>
              <a:defRPr lang="en-AU" sz="28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2pPr>
            <a:lvl3pPr marL="1296000" marR="0" lvl="2" indent="-216000" algn="l">
              <a:buClr>
                <a:srgbClr val="FF6633"/>
              </a:buClr>
              <a:buSzPct val="110000"/>
              <a:buFont typeface="StarSymbol" pitchFamily="2"/>
              <a:buChar char=""/>
              <a:defRPr lang="en-AU" sz="24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3pPr>
            <a:lvl4pPr marL="1728000" marR="0" lvl="3" indent="-216000" algn="l">
              <a:buClr>
                <a:srgbClr val="FF6633"/>
              </a:buClr>
              <a:buSzPct val="105000"/>
              <a:buFont typeface="StarSymbol" pitchFamily="2"/>
              <a:buChar char=""/>
              <a:defRPr lang="en-AU" sz="20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4pPr>
            <a:lvl5pPr marL="2160000" marR="0" lvl="4" indent="-216000" algn="l">
              <a:buClr>
                <a:srgbClr val="FF6633"/>
              </a:buClr>
              <a:buSzPct val="105000"/>
              <a:buFont typeface="StarSymbol" pitchFamily="2"/>
              <a:buChar char=""/>
              <a:defRPr lang="en-AU" sz="20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5pPr>
            <a:lvl6pPr marL="2592000" marR="0" lvl="5" indent="-216000" algn="l">
              <a:buClr>
                <a:srgbClr val="FF6633"/>
              </a:buClr>
              <a:buSzPct val="105000"/>
              <a:buFont typeface="StarSymbol" pitchFamily="2"/>
              <a:buChar char=""/>
              <a:defRPr lang="en-AU" sz="20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6pPr>
            <a:lvl7pPr marL="3024000" marR="0" lvl="6" indent="-216000" algn="l">
              <a:buClr>
                <a:srgbClr val="FF6633"/>
              </a:buClr>
              <a:buSzPct val="105000"/>
              <a:buFont typeface="StarSymbol" pitchFamily="2"/>
              <a:buChar char=""/>
              <a:defRPr lang="en-AU" sz="20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7pPr>
            <a:lvl8pPr marL="3456000" marR="0" lvl="7" indent="-216000" algn="l">
              <a:buClr>
                <a:srgbClr val="FF6633"/>
              </a:buClr>
              <a:buSzPct val="105000"/>
              <a:buFont typeface="StarSymbol" pitchFamily="2"/>
              <a:buChar char=""/>
              <a:defRPr lang="en-AU" sz="20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8pPr>
            <a:lvl9pPr marL="3887999" marR="0" lvl="8" indent="-216000" algn="l">
              <a:buClr>
                <a:srgbClr val="FF6633"/>
              </a:buClr>
              <a:buSzPct val="105000"/>
              <a:buFont typeface="StarSymbol" pitchFamily="2"/>
              <a:buChar char=""/>
              <a:defRPr lang="en-AU" sz="20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9pPr>
          </a:lstStyle>
          <a:p>
            <a:pPr marL="0" indent="0"/>
            <a:endParaRPr lang="en-A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68599" y="869759"/>
            <a:ext cx="8607960" cy="115848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•"/>
            </a:lvl1pPr>
            <a:lvl2pPr lvl="1">
              <a:buClr>
                <a:srgbClr val="000000"/>
              </a:buClr>
              <a:buSzPct val="45000"/>
              <a:buFont typeface="StarSymbol"/>
              <a:buChar char="•"/>
            </a:lvl2pPr>
            <a:lvl3pPr lvl="2">
              <a:buClr>
                <a:srgbClr val="000000"/>
              </a:buClr>
              <a:buSzPct val="45000"/>
              <a:buFont typeface="StarSymbol"/>
              <a:buChar char="•"/>
            </a:lvl3pPr>
            <a:lvl4pPr lvl="3">
              <a:buClr>
                <a:srgbClr val="000000"/>
              </a:buClr>
              <a:buSzPct val="45000"/>
              <a:buFont typeface="StarSymbol"/>
              <a:buChar char="•"/>
            </a:lvl4pPr>
            <a:lvl5pPr lvl="4">
              <a:buClr>
                <a:srgbClr val="000000"/>
              </a:buClr>
              <a:buSzPct val="45000"/>
              <a:buFont typeface="StarSymbol"/>
              <a:buChar char="•"/>
            </a:lvl5pPr>
            <a:lvl6pPr lvl="5">
              <a:buClr>
                <a:srgbClr val="000000"/>
              </a:buClr>
              <a:buSzPct val="45000"/>
              <a:buFont typeface="StarSymbol"/>
              <a:buChar char="•"/>
            </a:lvl6pPr>
            <a:lvl7pPr lvl="6">
              <a:buClr>
                <a:srgbClr val="000000"/>
              </a:buClr>
              <a:buSzPct val="45000"/>
              <a:buFont typeface="StarSymbol"/>
              <a:buChar char="•"/>
            </a:lvl7pPr>
            <a:lvl8pPr lvl="7">
              <a:buClr>
                <a:srgbClr val="000000"/>
              </a:buClr>
              <a:buSzPct val="45000"/>
              <a:buFont typeface="StarSymbol"/>
              <a:buChar char="•"/>
            </a:lvl8pPr>
            <a:lvl9pPr lvl="8">
              <a:buClr>
                <a:srgbClr val="000000"/>
              </a:buClr>
              <a:buSzPct val="45000"/>
              <a:buFont typeface="StarSymbol"/>
              <a:buChar char="•"/>
            </a:lvl9pPr>
          </a:lstStyle>
          <a:p>
            <a:pPr lvl="0">
              <a:buNone/>
            </a:pPr>
            <a:r>
              <a:rPr lang="en-AU" i="0"/>
              <a:t>PHYSICAL BARRIER:</a:t>
            </a:r>
            <a:br>
              <a:rPr lang="en-AU" i="0"/>
            </a:br>
            <a:r>
              <a:rPr lang="en-AU" i="0"/>
              <a:t>CONDOMS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602680" y="3240000"/>
            <a:ext cx="2857320" cy="20951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727200" y="2570040"/>
            <a:ext cx="4200480" cy="4899600"/>
          </a:xfrm>
        </p:spPr>
        <p:txBody>
          <a:bodyPr/>
          <a:lstStyle>
            <a:defPPr marL="432000" marR="0" lvl="0" indent="-324000" algn="l">
              <a:buClr>
                <a:srgbClr val="FF6633"/>
              </a:buClr>
              <a:buSzPct val="140000"/>
              <a:buFont typeface="StarSymbol" pitchFamily="2"/>
              <a:buNone/>
              <a:defRPr lang="en-AU" sz="30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defPPr>
            <a:lvl1pPr marL="432000" marR="0" lvl="0" indent="-324000" algn="l">
              <a:buClr>
                <a:srgbClr val="FF6633"/>
              </a:buClr>
              <a:buSzPct val="140000"/>
              <a:buFont typeface="StarSymbol" pitchFamily="2"/>
              <a:buChar char=""/>
              <a:defRPr lang="en-AU" sz="30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1pPr>
            <a:lvl2pPr marL="864000" marR="0" lvl="1" indent="-288000" algn="l">
              <a:buClr>
                <a:srgbClr val="FF6633"/>
              </a:buClr>
              <a:buSzPct val="140000"/>
              <a:buFont typeface="StarSymbol" pitchFamily="2"/>
              <a:buChar char=""/>
              <a:defRPr lang="en-AU" sz="28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2pPr>
            <a:lvl3pPr marL="1296000" marR="0" lvl="2" indent="-216000" algn="l">
              <a:buClr>
                <a:srgbClr val="FF6633"/>
              </a:buClr>
              <a:buSzPct val="110000"/>
              <a:buFont typeface="StarSymbol" pitchFamily="2"/>
              <a:buChar char=""/>
              <a:defRPr lang="en-AU" sz="24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3pPr>
            <a:lvl4pPr marL="1728000" marR="0" lvl="3" indent="-216000" algn="l">
              <a:buClr>
                <a:srgbClr val="FF6633"/>
              </a:buClr>
              <a:buSzPct val="105000"/>
              <a:buFont typeface="StarSymbol" pitchFamily="2"/>
              <a:buChar char=""/>
              <a:defRPr lang="en-AU" sz="20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4pPr>
            <a:lvl5pPr marL="2160000" marR="0" lvl="4" indent="-216000" algn="l">
              <a:buClr>
                <a:srgbClr val="FF6633"/>
              </a:buClr>
              <a:buSzPct val="105000"/>
              <a:buFont typeface="StarSymbol" pitchFamily="2"/>
              <a:buChar char=""/>
              <a:defRPr lang="en-AU" sz="20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5pPr>
            <a:lvl6pPr marL="2592000" marR="0" lvl="5" indent="-216000" algn="l">
              <a:buClr>
                <a:srgbClr val="FF6633"/>
              </a:buClr>
              <a:buSzPct val="105000"/>
              <a:buFont typeface="StarSymbol" pitchFamily="2"/>
              <a:buChar char=""/>
              <a:defRPr lang="en-AU" sz="20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6pPr>
            <a:lvl7pPr marL="3024000" marR="0" lvl="6" indent="-216000" algn="l">
              <a:buClr>
                <a:srgbClr val="FF6633"/>
              </a:buClr>
              <a:buSzPct val="105000"/>
              <a:buFont typeface="StarSymbol" pitchFamily="2"/>
              <a:buChar char=""/>
              <a:defRPr lang="en-AU" sz="20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7pPr>
            <a:lvl8pPr marL="3456000" marR="0" lvl="7" indent="-216000" algn="l">
              <a:buClr>
                <a:srgbClr val="FF6633"/>
              </a:buClr>
              <a:buSzPct val="105000"/>
              <a:buFont typeface="StarSymbol" pitchFamily="2"/>
              <a:buChar char=""/>
              <a:defRPr lang="en-AU" sz="20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8pPr>
            <a:lvl9pPr marL="3887999" marR="0" lvl="8" indent="-216000" algn="l">
              <a:buClr>
                <a:srgbClr val="FF6633"/>
              </a:buClr>
              <a:buSzPct val="105000"/>
              <a:buFont typeface="StarSymbol" pitchFamily="2"/>
              <a:buChar char=""/>
              <a:defRPr lang="en-AU" sz="20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9pPr>
          </a:lstStyle>
          <a:p>
            <a:pPr lvl="0"/>
            <a:r>
              <a:rPr lang="en-AU" sz="2400"/>
              <a:t>Condoms are rolled over the penis to catch sperm during ejaculation.</a:t>
            </a:r>
          </a:p>
          <a:p>
            <a:pPr lvl="0"/>
            <a:r>
              <a:rPr lang="en-AU" sz="2400"/>
              <a:t>They help prevent STI's &amp; are fairly cheap.</a:t>
            </a:r>
          </a:p>
          <a:p>
            <a:pPr lvl="0"/>
            <a:r>
              <a:rPr lang="en-AU" sz="2400"/>
              <a:t>Occasionally they can be unreliable if they slip off or break.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5137920" y="2570040"/>
            <a:ext cx="4200480" cy="4899600"/>
          </a:xfrm>
        </p:spPr>
        <p:txBody>
          <a:bodyPr/>
          <a:lstStyle>
            <a:defPPr marL="432000" marR="0" lvl="0" indent="-324000" algn="l">
              <a:buClr>
                <a:srgbClr val="FF6633"/>
              </a:buClr>
              <a:buSzPct val="140000"/>
              <a:buFont typeface="StarSymbol" pitchFamily="2"/>
              <a:buNone/>
              <a:defRPr lang="en-AU" sz="30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defPPr>
            <a:lvl1pPr marL="432000" marR="0" lvl="0" indent="-324000" algn="l">
              <a:buClr>
                <a:srgbClr val="FF6633"/>
              </a:buClr>
              <a:buSzPct val="140000"/>
              <a:buFont typeface="StarSymbol" pitchFamily="2"/>
              <a:buChar char=""/>
              <a:defRPr lang="en-AU" sz="30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1pPr>
            <a:lvl2pPr marL="864000" marR="0" lvl="1" indent="-288000" algn="l">
              <a:buClr>
                <a:srgbClr val="FF6633"/>
              </a:buClr>
              <a:buSzPct val="140000"/>
              <a:buFont typeface="StarSymbol" pitchFamily="2"/>
              <a:buChar char=""/>
              <a:defRPr lang="en-AU" sz="28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2pPr>
            <a:lvl3pPr marL="1296000" marR="0" lvl="2" indent="-216000" algn="l">
              <a:buClr>
                <a:srgbClr val="FF6633"/>
              </a:buClr>
              <a:buSzPct val="110000"/>
              <a:buFont typeface="StarSymbol" pitchFamily="2"/>
              <a:buChar char=""/>
              <a:defRPr lang="en-AU" sz="24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3pPr>
            <a:lvl4pPr marL="1728000" marR="0" lvl="3" indent="-216000" algn="l">
              <a:buClr>
                <a:srgbClr val="FF6633"/>
              </a:buClr>
              <a:buSzPct val="105000"/>
              <a:buFont typeface="StarSymbol" pitchFamily="2"/>
              <a:buChar char=""/>
              <a:defRPr lang="en-AU" sz="20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4pPr>
            <a:lvl5pPr marL="2160000" marR="0" lvl="4" indent="-216000" algn="l">
              <a:buClr>
                <a:srgbClr val="FF6633"/>
              </a:buClr>
              <a:buSzPct val="105000"/>
              <a:buFont typeface="StarSymbol" pitchFamily="2"/>
              <a:buChar char=""/>
              <a:defRPr lang="en-AU" sz="20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5pPr>
            <a:lvl6pPr marL="2592000" marR="0" lvl="5" indent="-216000" algn="l">
              <a:buClr>
                <a:srgbClr val="FF6633"/>
              </a:buClr>
              <a:buSzPct val="105000"/>
              <a:buFont typeface="StarSymbol" pitchFamily="2"/>
              <a:buChar char=""/>
              <a:defRPr lang="en-AU" sz="20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6pPr>
            <a:lvl7pPr marL="3024000" marR="0" lvl="6" indent="-216000" algn="l">
              <a:buClr>
                <a:srgbClr val="FF6633"/>
              </a:buClr>
              <a:buSzPct val="105000"/>
              <a:buFont typeface="StarSymbol" pitchFamily="2"/>
              <a:buChar char=""/>
              <a:defRPr lang="en-AU" sz="20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7pPr>
            <a:lvl8pPr marL="3456000" marR="0" lvl="7" indent="-216000" algn="l">
              <a:buClr>
                <a:srgbClr val="FF6633"/>
              </a:buClr>
              <a:buSzPct val="105000"/>
              <a:buFont typeface="StarSymbol" pitchFamily="2"/>
              <a:buChar char=""/>
              <a:defRPr lang="en-AU" sz="20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8pPr>
            <a:lvl9pPr marL="3887999" marR="0" lvl="8" indent="-216000" algn="l">
              <a:buClr>
                <a:srgbClr val="FF6633"/>
              </a:buClr>
              <a:buSzPct val="105000"/>
              <a:buFont typeface="StarSymbol" pitchFamily="2"/>
              <a:buChar char=""/>
              <a:defRPr lang="en-AU" sz="20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9pPr>
          </a:lstStyle>
          <a:p>
            <a:pPr marL="0" indent="0"/>
            <a:endParaRPr lang="en-A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68599" y="869759"/>
            <a:ext cx="8607960" cy="115848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•"/>
            </a:lvl1pPr>
            <a:lvl2pPr lvl="1">
              <a:buClr>
                <a:srgbClr val="000000"/>
              </a:buClr>
              <a:buSzPct val="45000"/>
              <a:buFont typeface="StarSymbol"/>
              <a:buChar char="•"/>
            </a:lvl2pPr>
            <a:lvl3pPr lvl="2">
              <a:buClr>
                <a:srgbClr val="000000"/>
              </a:buClr>
              <a:buSzPct val="45000"/>
              <a:buFont typeface="StarSymbol"/>
              <a:buChar char="•"/>
            </a:lvl3pPr>
            <a:lvl4pPr lvl="3">
              <a:buClr>
                <a:srgbClr val="000000"/>
              </a:buClr>
              <a:buSzPct val="45000"/>
              <a:buFont typeface="StarSymbol"/>
              <a:buChar char="•"/>
            </a:lvl4pPr>
            <a:lvl5pPr lvl="4">
              <a:buClr>
                <a:srgbClr val="000000"/>
              </a:buClr>
              <a:buSzPct val="45000"/>
              <a:buFont typeface="StarSymbol"/>
              <a:buChar char="•"/>
            </a:lvl5pPr>
            <a:lvl6pPr lvl="5">
              <a:buClr>
                <a:srgbClr val="000000"/>
              </a:buClr>
              <a:buSzPct val="45000"/>
              <a:buFont typeface="StarSymbol"/>
              <a:buChar char="•"/>
            </a:lvl6pPr>
            <a:lvl7pPr lvl="6">
              <a:buClr>
                <a:srgbClr val="000000"/>
              </a:buClr>
              <a:buSzPct val="45000"/>
              <a:buFont typeface="StarSymbol"/>
              <a:buChar char="•"/>
            </a:lvl7pPr>
            <a:lvl8pPr lvl="7">
              <a:buClr>
                <a:srgbClr val="000000"/>
              </a:buClr>
              <a:buSzPct val="45000"/>
              <a:buFont typeface="StarSymbol"/>
              <a:buChar char="•"/>
            </a:lvl8pPr>
            <a:lvl9pPr lvl="8">
              <a:buClr>
                <a:srgbClr val="000000"/>
              </a:buClr>
              <a:buSzPct val="45000"/>
              <a:buFont typeface="StarSymbol"/>
              <a:buChar char="•"/>
            </a:lvl9pPr>
          </a:lstStyle>
          <a:p>
            <a:pPr lvl="0">
              <a:buNone/>
            </a:pPr>
            <a:r>
              <a:rPr lang="en-AU" i="0"/>
              <a:t>PHYSICAL BARRIER:</a:t>
            </a:r>
            <a:br>
              <a:rPr lang="en-AU" i="0"/>
            </a:br>
            <a:r>
              <a:rPr lang="en-AU" i="0"/>
              <a:t>TUBAL LIGATION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400000" y="3240000"/>
            <a:ext cx="3809520" cy="304776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659520" y="2120400"/>
            <a:ext cx="4200480" cy="4899600"/>
          </a:xfrm>
        </p:spPr>
        <p:txBody>
          <a:bodyPr/>
          <a:lstStyle>
            <a:defPPr marL="432000" marR="0" lvl="0" indent="-324000" algn="l">
              <a:buClr>
                <a:srgbClr val="FF6633"/>
              </a:buClr>
              <a:buSzPct val="140000"/>
              <a:buFont typeface="StarSymbol" pitchFamily="2"/>
              <a:buNone/>
              <a:defRPr lang="en-AU" sz="30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defPPr>
            <a:lvl1pPr marL="432000" marR="0" lvl="0" indent="-324000" algn="l">
              <a:buClr>
                <a:srgbClr val="FF6633"/>
              </a:buClr>
              <a:buSzPct val="140000"/>
              <a:buFont typeface="StarSymbol" pitchFamily="2"/>
              <a:buChar char=""/>
              <a:defRPr lang="en-AU" sz="30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1pPr>
            <a:lvl2pPr marL="864000" marR="0" lvl="1" indent="-288000" algn="l">
              <a:buClr>
                <a:srgbClr val="FF6633"/>
              </a:buClr>
              <a:buSzPct val="140000"/>
              <a:buFont typeface="StarSymbol" pitchFamily="2"/>
              <a:buChar char=""/>
              <a:defRPr lang="en-AU" sz="28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2pPr>
            <a:lvl3pPr marL="1296000" marR="0" lvl="2" indent="-216000" algn="l">
              <a:buClr>
                <a:srgbClr val="FF6633"/>
              </a:buClr>
              <a:buSzPct val="110000"/>
              <a:buFont typeface="StarSymbol" pitchFamily="2"/>
              <a:buChar char=""/>
              <a:defRPr lang="en-AU" sz="24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3pPr>
            <a:lvl4pPr marL="1728000" marR="0" lvl="3" indent="-216000" algn="l">
              <a:buClr>
                <a:srgbClr val="FF6633"/>
              </a:buClr>
              <a:buSzPct val="105000"/>
              <a:buFont typeface="StarSymbol" pitchFamily="2"/>
              <a:buChar char=""/>
              <a:defRPr lang="en-AU" sz="20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4pPr>
            <a:lvl5pPr marL="2160000" marR="0" lvl="4" indent="-216000" algn="l">
              <a:buClr>
                <a:srgbClr val="FF6633"/>
              </a:buClr>
              <a:buSzPct val="105000"/>
              <a:buFont typeface="StarSymbol" pitchFamily="2"/>
              <a:buChar char=""/>
              <a:defRPr lang="en-AU" sz="20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5pPr>
            <a:lvl6pPr marL="2592000" marR="0" lvl="5" indent="-216000" algn="l">
              <a:buClr>
                <a:srgbClr val="FF6633"/>
              </a:buClr>
              <a:buSzPct val="105000"/>
              <a:buFont typeface="StarSymbol" pitchFamily="2"/>
              <a:buChar char=""/>
              <a:defRPr lang="en-AU" sz="20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6pPr>
            <a:lvl7pPr marL="3024000" marR="0" lvl="6" indent="-216000" algn="l">
              <a:buClr>
                <a:srgbClr val="FF6633"/>
              </a:buClr>
              <a:buSzPct val="105000"/>
              <a:buFont typeface="StarSymbol" pitchFamily="2"/>
              <a:buChar char=""/>
              <a:defRPr lang="en-AU" sz="20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7pPr>
            <a:lvl8pPr marL="3456000" marR="0" lvl="7" indent="-216000" algn="l">
              <a:buClr>
                <a:srgbClr val="FF6633"/>
              </a:buClr>
              <a:buSzPct val="105000"/>
              <a:buFont typeface="StarSymbol" pitchFamily="2"/>
              <a:buChar char=""/>
              <a:defRPr lang="en-AU" sz="20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8pPr>
            <a:lvl9pPr marL="3887999" marR="0" lvl="8" indent="-216000" algn="l">
              <a:buClr>
                <a:srgbClr val="FF6633"/>
              </a:buClr>
              <a:buSzPct val="105000"/>
              <a:buFont typeface="StarSymbol" pitchFamily="2"/>
              <a:buChar char=""/>
              <a:defRPr lang="en-AU" sz="20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9pPr>
          </a:lstStyle>
          <a:p>
            <a:pPr lvl="0"/>
            <a:r>
              <a:rPr lang="en-AU" sz="2400"/>
              <a:t>The oviducts are cut or sealed to prevent sperm reaching ovum.</a:t>
            </a:r>
          </a:p>
          <a:p>
            <a:pPr lvl="0"/>
            <a:r>
              <a:rPr lang="en-AU" sz="2400"/>
              <a:t>The menstrual/ ovarian cycle continues &amp; the endocrine system is not affected.</a:t>
            </a:r>
          </a:p>
          <a:p>
            <a:pPr lvl="0"/>
            <a:r>
              <a:rPr lang="en-AU" sz="2400"/>
              <a:t>Very reliable &amp; sometimes reversible</a:t>
            </a:r>
          </a:p>
          <a:p>
            <a:pPr lvl="0"/>
            <a:r>
              <a:rPr lang="en-AU" sz="2400"/>
              <a:t>Costly operation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5137920" y="2570040"/>
            <a:ext cx="4200480" cy="4899600"/>
          </a:xfrm>
        </p:spPr>
        <p:txBody>
          <a:bodyPr/>
          <a:lstStyle>
            <a:defPPr marL="432000" marR="0" lvl="0" indent="-324000" algn="l">
              <a:buClr>
                <a:srgbClr val="FF6633"/>
              </a:buClr>
              <a:buSzPct val="140000"/>
              <a:buFont typeface="StarSymbol" pitchFamily="2"/>
              <a:buNone/>
              <a:defRPr lang="en-AU" sz="30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defPPr>
            <a:lvl1pPr marL="432000" marR="0" lvl="0" indent="-324000" algn="l">
              <a:buClr>
                <a:srgbClr val="FF6633"/>
              </a:buClr>
              <a:buSzPct val="140000"/>
              <a:buFont typeface="StarSymbol" pitchFamily="2"/>
              <a:buChar char=""/>
              <a:defRPr lang="en-AU" sz="30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1pPr>
            <a:lvl2pPr marL="864000" marR="0" lvl="1" indent="-288000" algn="l">
              <a:buClr>
                <a:srgbClr val="FF6633"/>
              </a:buClr>
              <a:buSzPct val="140000"/>
              <a:buFont typeface="StarSymbol" pitchFamily="2"/>
              <a:buChar char=""/>
              <a:defRPr lang="en-AU" sz="28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2pPr>
            <a:lvl3pPr marL="1296000" marR="0" lvl="2" indent="-216000" algn="l">
              <a:buClr>
                <a:srgbClr val="FF6633"/>
              </a:buClr>
              <a:buSzPct val="110000"/>
              <a:buFont typeface="StarSymbol" pitchFamily="2"/>
              <a:buChar char=""/>
              <a:defRPr lang="en-AU" sz="24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3pPr>
            <a:lvl4pPr marL="1728000" marR="0" lvl="3" indent="-216000" algn="l">
              <a:buClr>
                <a:srgbClr val="FF6633"/>
              </a:buClr>
              <a:buSzPct val="105000"/>
              <a:buFont typeface="StarSymbol" pitchFamily="2"/>
              <a:buChar char=""/>
              <a:defRPr lang="en-AU" sz="20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4pPr>
            <a:lvl5pPr marL="2160000" marR="0" lvl="4" indent="-216000" algn="l">
              <a:buClr>
                <a:srgbClr val="FF6633"/>
              </a:buClr>
              <a:buSzPct val="105000"/>
              <a:buFont typeface="StarSymbol" pitchFamily="2"/>
              <a:buChar char=""/>
              <a:defRPr lang="en-AU" sz="20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5pPr>
            <a:lvl6pPr marL="2592000" marR="0" lvl="5" indent="-216000" algn="l">
              <a:buClr>
                <a:srgbClr val="FF6633"/>
              </a:buClr>
              <a:buSzPct val="105000"/>
              <a:buFont typeface="StarSymbol" pitchFamily="2"/>
              <a:buChar char=""/>
              <a:defRPr lang="en-AU" sz="20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6pPr>
            <a:lvl7pPr marL="3024000" marR="0" lvl="6" indent="-216000" algn="l">
              <a:buClr>
                <a:srgbClr val="FF6633"/>
              </a:buClr>
              <a:buSzPct val="105000"/>
              <a:buFont typeface="StarSymbol" pitchFamily="2"/>
              <a:buChar char=""/>
              <a:defRPr lang="en-AU" sz="20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7pPr>
            <a:lvl8pPr marL="3456000" marR="0" lvl="7" indent="-216000" algn="l">
              <a:buClr>
                <a:srgbClr val="FF6633"/>
              </a:buClr>
              <a:buSzPct val="105000"/>
              <a:buFont typeface="StarSymbol" pitchFamily="2"/>
              <a:buChar char=""/>
              <a:defRPr lang="en-AU" sz="20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8pPr>
            <a:lvl9pPr marL="3887999" marR="0" lvl="8" indent="-216000" algn="l">
              <a:buClr>
                <a:srgbClr val="FF6633"/>
              </a:buClr>
              <a:buSzPct val="105000"/>
              <a:buFont typeface="StarSymbol" pitchFamily="2"/>
              <a:buChar char=""/>
              <a:defRPr lang="en-AU" sz="20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9pPr>
          </a:lstStyle>
          <a:p>
            <a:pPr marL="0" indent="0"/>
            <a:endParaRPr lang="en-A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68599" y="881640"/>
            <a:ext cx="8607960" cy="113436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•"/>
            </a:lvl1pPr>
            <a:lvl2pPr lvl="1">
              <a:buClr>
                <a:srgbClr val="000000"/>
              </a:buClr>
              <a:buSzPct val="45000"/>
              <a:buFont typeface="StarSymbol"/>
              <a:buChar char="•"/>
            </a:lvl2pPr>
            <a:lvl3pPr lvl="2">
              <a:buClr>
                <a:srgbClr val="000000"/>
              </a:buClr>
              <a:buSzPct val="45000"/>
              <a:buFont typeface="StarSymbol"/>
              <a:buChar char="•"/>
            </a:lvl3pPr>
            <a:lvl4pPr lvl="3">
              <a:buClr>
                <a:srgbClr val="000000"/>
              </a:buClr>
              <a:buSzPct val="45000"/>
              <a:buFont typeface="StarSymbol"/>
              <a:buChar char="•"/>
            </a:lvl4pPr>
            <a:lvl5pPr lvl="4">
              <a:buClr>
                <a:srgbClr val="000000"/>
              </a:buClr>
              <a:buSzPct val="45000"/>
              <a:buFont typeface="StarSymbol"/>
              <a:buChar char="•"/>
            </a:lvl5pPr>
            <a:lvl6pPr lvl="5">
              <a:buClr>
                <a:srgbClr val="000000"/>
              </a:buClr>
              <a:buSzPct val="45000"/>
              <a:buFont typeface="StarSymbol"/>
              <a:buChar char="•"/>
            </a:lvl6pPr>
            <a:lvl7pPr lvl="6">
              <a:buClr>
                <a:srgbClr val="000000"/>
              </a:buClr>
              <a:buSzPct val="45000"/>
              <a:buFont typeface="StarSymbol"/>
              <a:buChar char="•"/>
            </a:lvl7pPr>
            <a:lvl8pPr lvl="7">
              <a:buClr>
                <a:srgbClr val="000000"/>
              </a:buClr>
              <a:buSzPct val="45000"/>
              <a:buFont typeface="StarSymbol"/>
              <a:buChar char="•"/>
            </a:lvl8pPr>
            <a:lvl9pPr lvl="8">
              <a:buClr>
                <a:srgbClr val="000000"/>
              </a:buClr>
              <a:buSzPct val="45000"/>
              <a:buFont typeface="StarSymbol"/>
              <a:buChar char="•"/>
            </a:lvl9pPr>
          </a:lstStyle>
          <a:p>
            <a:pPr lvl="0">
              <a:buNone/>
            </a:pPr>
            <a:r>
              <a:rPr lang="en-AU" i="0"/>
              <a:t>PHYSICAL BARRIER:</a:t>
            </a:r>
            <a:br>
              <a:rPr lang="en-AU" i="0"/>
            </a:br>
            <a:r>
              <a:rPr lang="en-AU" i="0"/>
              <a:t>VASECTOMY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20000" y="1980000"/>
            <a:ext cx="4200480" cy="4899600"/>
          </a:xfrm>
        </p:spPr>
        <p:txBody>
          <a:bodyPr/>
          <a:lstStyle>
            <a:defPPr marL="432000" marR="0" lvl="0" indent="-324000" algn="l">
              <a:buClr>
                <a:srgbClr val="FF6633"/>
              </a:buClr>
              <a:buSzPct val="140000"/>
              <a:buFont typeface="StarSymbol" pitchFamily="2"/>
              <a:buNone/>
              <a:defRPr lang="en-AU" sz="30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defPPr>
            <a:lvl1pPr marL="432000" marR="0" lvl="0" indent="-324000" algn="l">
              <a:buClr>
                <a:srgbClr val="FF6633"/>
              </a:buClr>
              <a:buSzPct val="140000"/>
              <a:buFont typeface="StarSymbol" pitchFamily="2"/>
              <a:buChar char=""/>
              <a:defRPr lang="en-AU" sz="30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1pPr>
            <a:lvl2pPr marL="864000" marR="0" lvl="1" indent="-288000" algn="l">
              <a:buClr>
                <a:srgbClr val="FF6633"/>
              </a:buClr>
              <a:buSzPct val="140000"/>
              <a:buFont typeface="StarSymbol" pitchFamily="2"/>
              <a:buChar char=""/>
              <a:defRPr lang="en-AU" sz="28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2pPr>
            <a:lvl3pPr marL="1296000" marR="0" lvl="2" indent="-216000" algn="l">
              <a:buClr>
                <a:srgbClr val="FF6633"/>
              </a:buClr>
              <a:buSzPct val="110000"/>
              <a:buFont typeface="StarSymbol" pitchFamily="2"/>
              <a:buChar char=""/>
              <a:defRPr lang="en-AU" sz="24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3pPr>
            <a:lvl4pPr marL="1728000" marR="0" lvl="3" indent="-216000" algn="l">
              <a:buClr>
                <a:srgbClr val="FF6633"/>
              </a:buClr>
              <a:buSzPct val="105000"/>
              <a:buFont typeface="StarSymbol" pitchFamily="2"/>
              <a:buChar char=""/>
              <a:defRPr lang="en-AU" sz="20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4pPr>
            <a:lvl5pPr marL="2160000" marR="0" lvl="4" indent="-216000" algn="l">
              <a:buClr>
                <a:srgbClr val="FF6633"/>
              </a:buClr>
              <a:buSzPct val="105000"/>
              <a:buFont typeface="StarSymbol" pitchFamily="2"/>
              <a:buChar char=""/>
              <a:defRPr lang="en-AU" sz="20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5pPr>
            <a:lvl6pPr marL="2592000" marR="0" lvl="5" indent="-216000" algn="l">
              <a:buClr>
                <a:srgbClr val="FF6633"/>
              </a:buClr>
              <a:buSzPct val="105000"/>
              <a:buFont typeface="StarSymbol" pitchFamily="2"/>
              <a:buChar char=""/>
              <a:defRPr lang="en-AU" sz="20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6pPr>
            <a:lvl7pPr marL="3024000" marR="0" lvl="6" indent="-216000" algn="l">
              <a:buClr>
                <a:srgbClr val="FF6633"/>
              </a:buClr>
              <a:buSzPct val="105000"/>
              <a:buFont typeface="StarSymbol" pitchFamily="2"/>
              <a:buChar char=""/>
              <a:defRPr lang="en-AU" sz="20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7pPr>
            <a:lvl8pPr marL="3456000" marR="0" lvl="7" indent="-216000" algn="l">
              <a:buClr>
                <a:srgbClr val="FF6633"/>
              </a:buClr>
              <a:buSzPct val="105000"/>
              <a:buFont typeface="StarSymbol" pitchFamily="2"/>
              <a:buChar char=""/>
              <a:defRPr lang="en-AU" sz="20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8pPr>
            <a:lvl9pPr marL="3887999" marR="0" lvl="8" indent="-216000" algn="l">
              <a:buClr>
                <a:srgbClr val="FF6633"/>
              </a:buClr>
              <a:buSzPct val="105000"/>
              <a:buFont typeface="StarSymbol" pitchFamily="2"/>
              <a:buChar char=""/>
              <a:defRPr lang="en-AU" sz="20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9pPr>
          </a:lstStyle>
          <a:p>
            <a:pPr lvl="0"/>
            <a:r>
              <a:rPr lang="en-AU" sz="2400"/>
              <a:t>Incisions in the vas deferens prevent sperm movement out of the testes.</a:t>
            </a:r>
          </a:p>
          <a:p>
            <a:pPr lvl="0"/>
            <a:r>
              <a:rPr lang="en-AU" sz="2400"/>
              <a:t>Ejaculation of fluid still occurs &amp; hormone levels aren't affected.</a:t>
            </a:r>
          </a:p>
          <a:p>
            <a:pPr lvl="0"/>
            <a:r>
              <a:rPr lang="en-AU" sz="2400"/>
              <a:t>Very reliable</a:t>
            </a:r>
          </a:p>
          <a:p>
            <a:pPr lvl="0"/>
            <a:r>
              <a:rPr lang="en-AU" sz="2400"/>
              <a:t>Requires costly surgery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5137920" y="2570040"/>
            <a:ext cx="4200480" cy="4899600"/>
          </a:xfrm>
        </p:spPr>
        <p:txBody>
          <a:bodyPr/>
          <a:lstStyle>
            <a:defPPr marL="432000" marR="0" lvl="0" indent="-324000" algn="l">
              <a:buClr>
                <a:srgbClr val="FF6633"/>
              </a:buClr>
              <a:buSzPct val="140000"/>
              <a:buFont typeface="StarSymbol" pitchFamily="2"/>
              <a:buNone/>
              <a:defRPr lang="en-AU" sz="30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defPPr>
            <a:lvl1pPr marL="432000" marR="0" lvl="0" indent="-324000" algn="l">
              <a:buClr>
                <a:srgbClr val="FF6633"/>
              </a:buClr>
              <a:buSzPct val="140000"/>
              <a:buFont typeface="StarSymbol" pitchFamily="2"/>
              <a:buChar char=""/>
              <a:defRPr lang="en-AU" sz="30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1pPr>
            <a:lvl2pPr marL="864000" marR="0" lvl="1" indent="-288000" algn="l">
              <a:buClr>
                <a:srgbClr val="FF6633"/>
              </a:buClr>
              <a:buSzPct val="140000"/>
              <a:buFont typeface="StarSymbol" pitchFamily="2"/>
              <a:buChar char=""/>
              <a:defRPr lang="en-AU" sz="28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2pPr>
            <a:lvl3pPr marL="1296000" marR="0" lvl="2" indent="-216000" algn="l">
              <a:buClr>
                <a:srgbClr val="FF6633"/>
              </a:buClr>
              <a:buSzPct val="110000"/>
              <a:buFont typeface="StarSymbol" pitchFamily="2"/>
              <a:buChar char=""/>
              <a:defRPr lang="en-AU" sz="24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3pPr>
            <a:lvl4pPr marL="1728000" marR="0" lvl="3" indent="-216000" algn="l">
              <a:buClr>
                <a:srgbClr val="FF6633"/>
              </a:buClr>
              <a:buSzPct val="105000"/>
              <a:buFont typeface="StarSymbol" pitchFamily="2"/>
              <a:buChar char=""/>
              <a:defRPr lang="en-AU" sz="20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4pPr>
            <a:lvl5pPr marL="2160000" marR="0" lvl="4" indent="-216000" algn="l">
              <a:buClr>
                <a:srgbClr val="FF6633"/>
              </a:buClr>
              <a:buSzPct val="105000"/>
              <a:buFont typeface="StarSymbol" pitchFamily="2"/>
              <a:buChar char=""/>
              <a:defRPr lang="en-AU" sz="20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5pPr>
            <a:lvl6pPr marL="2592000" marR="0" lvl="5" indent="-216000" algn="l">
              <a:buClr>
                <a:srgbClr val="FF6633"/>
              </a:buClr>
              <a:buSzPct val="105000"/>
              <a:buFont typeface="StarSymbol" pitchFamily="2"/>
              <a:buChar char=""/>
              <a:defRPr lang="en-AU" sz="20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6pPr>
            <a:lvl7pPr marL="3024000" marR="0" lvl="6" indent="-216000" algn="l">
              <a:buClr>
                <a:srgbClr val="FF6633"/>
              </a:buClr>
              <a:buSzPct val="105000"/>
              <a:buFont typeface="StarSymbol" pitchFamily="2"/>
              <a:buChar char=""/>
              <a:defRPr lang="en-AU" sz="20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7pPr>
            <a:lvl8pPr marL="3456000" marR="0" lvl="7" indent="-216000" algn="l">
              <a:buClr>
                <a:srgbClr val="FF6633"/>
              </a:buClr>
              <a:buSzPct val="105000"/>
              <a:buFont typeface="StarSymbol" pitchFamily="2"/>
              <a:buChar char=""/>
              <a:defRPr lang="en-AU" sz="20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8pPr>
            <a:lvl9pPr marL="3887999" marR="0" lvl="8" indent="-216000" algn="l">
              <a:buClr>
                <a:srgbClr val="FF6633"/>
              </a:buClr>
              <a:buSzPct val="105000"/>
              <a:buFont typeface="StarSymbol" pitchFamily="2"/>
              <a:buChar char=""/>
              <a:defRPr lang="en-AU" sz="20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9pPr>
          </a:lstStyle>
          <a:p>
            <a:pPr marL="0" indent="0"/>
            <a:endParaRPr lang="en-A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300000" y="3760919"/>
            <a:ext cx="1523520" cy="1819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400000" y="3240000"/>
            <a:ext cx="3809520" cy="3047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68599" y="869759"/>
            <a:ext cx="8607960" cy="115848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•"/>
            </a:lvl1pPr>
            <a:lvl2pPr lvl="1">
              <a:buClr>
                <a:srgbClr val="000000"/>
              </a:buClr>
              <a:buSzPct val="45000"/>
              <a:buFont typeface="StarSymbol"/>
              <a:buChar char="•"/>
            </a:lvl2pPr>
            <a:lvl3pPr lvl="2">
              <a:buClr>
                <a:srgbClr val="000000"/>
              </a:buClr>
              <a:buSzPct val="45000"/>
              <a:buFont typeface="StarSymbol"/>
              <a:buChar char="•"/>
            </a:lvl3pPr>
            <a:lvl4pPr lvl="3">
              <a:buClr>
                <a:srgbClr val="000000"/>
              </a:buClr>
              <a:buSzPct val="45000"/>
              <a:buFont typeface="StarSymbol"/>
              <a:buChar char="•"/>
            </a:lvl4pPr>
            <a:lvl5pPr lvl="4">
              <a:buClr>
                <a:srgbClr val="000000"/>
              </a:buClr>
              <a:buSzPct val="45000"/>
              <a:buFont typeface="StarSymbol"/>
              <a:buChar char="•"/>
            </a:lvl5pPr>
            <a:lvl6pPr lvl="5">
              <a:buClr>
                <a:srgbClr val="000000"/>
              </a:buClr>
              <a:buSzPct val="45000"/>
              <a:buFont typeface="StarSymbol"/>
              <a:buChar char="•"/>
            </a:lvl6pPr>
            <a:lvl7pPr lvl="6">
              <a:buClr>
                <a:srgbClr val="000000"/>
              </a:buClr>
              <a:buSzPct val="45000"/>
              <a:buFont typeface="StarSymbol"/>
              <a:buChar char="•"/>
            </a:lvl7pPr>
            <a:lvl8pPr lvl="7">
              <a:buClr>
                <a:srgbClr val="000000"/>
              </a:buClr>
              <a:buSzPct val="45000"/>
              <a:buFont typeface="StarSymbol"/>
              <a:buChar char="•"/>
            </a:lvl8pPr>
            <a:lvl9pPr lvl="8">
              <a:buClr>
                <a:srgbClr val="000000"/>
              </a:buClr>
              <a:buSzPct val="45000"/>
              <a:buFont typeface="StarSymbol"/>
              <a:buChar char="•"/>
            </a:lvl9pPr>
          </a:lstStyle>
          <a:p>
            <a:pPr lvl="0">
              <a:buNone/>
            </a:pPr>
            <a:r>
              <a:rPr lang="en-AU" i="0"/>
              <a:t>PHYSICAL BARRIER:</a:t>
            </a:r>
            <a:br>
              <a:rPr lang="en-AU" i="0"/>
            </a:br>
            <a:r>
              <a:rPr lang="en-AU" i="0"/>
              <a:t>FEMDOM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40000" y="2120400"/>
            <a:ext cx="4200480" cy="4899600"/>
          </a:xfrm>
        </p:spPr>
        <p:txBody>
          <a:bodyPr/>
          <a:lstStyle>
            <a:defPPr marL="432000" marR="0" lvl="0" indent="-324000" algn="l">
              <a:buClr>
                <a:srgbClr val="FF6633"/>
              </a:buClr>
              <a:buSzPct val="140000"/>
              <a:buFont typeface="StarSymbol" pitchFamily="2"/>
              <a:buNone/>
              <a:defRPr lang="en-AU" sz="30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defPPr>
            <a:lvl1pPr marL="432000" marR="0" lvl="0" indent="-324000" algn="l">
              <a:buClr>
                <a:srgbClr val="FF6633"/>
              </a:buClr>
              <a:buSzPct val="140000"/>
              <a:buFont typeface="StarSymbol" pitchFamily="2"/>
              <a:buChar char=""/>
              <a:defRPr lang="en-AU" sz="30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1pPr>
            <a:lvl2pPr marL="864000" marR="0" lvl="1" indent="-288000" algn="l">
              <a:buClr>
                <a:srgbClr val="FF6633"/>
              </a:buClr>
              <a:buSzPct val="140000"/>
              <a:buFont typeface="StarSymbol" pitchFamily="2"/>
              <a:buChar char=""/>
              <a:defRPr lang="en-AU" sz="28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2pPr>
            <a:lvl3pPr marL="1296000" marR="0" lvl="2" indent="-216000" algn="l">
              <a:buClr>
                <a:srgbClr val="FF6633"/>
              </a:buClr>
              <a:buSzPct val="110000"/>
              <a:buFont typeface="StarSymbol" pitchFamily="2"/>
              <a:buChar char=""/>
              <a:defRPr lang="en-AU" sz="24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3pPr>
            <a:lvl4pPr marL="1728000" marR="0" lvl="3" indent="-216000" algn="l">
              <a:buClr>
                <a:srgbClr val="FF6633"/>
              </a:buClr>
              <a:buSzPct val="105000"/>
              <a:buFont typeface="StarSymbol" pitchFamily="2"/>
              <a:buChar char=""/>
              <a:defRPr lang="en-AU" sz="20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4pPr>
            <a:lvl5pPr marL="2160000" marR="0" lvl="4" indent="-216000" algn="l">
              <a:buClr>
                <a:srgbClr val="FF6633"/>
              </a:buClr>
              <a:buSzPct val="105000"/>
              <a:buFont typeface="StarSymbol" pitchFamily="2"/>
              <a:buChar char=""/>
              <a:defRPr lang="en-AU" sz="20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5pPr>
            <a:lvl6pPr marL="2592000" marR="0" lvl="5" indent="-216000" algn="l">
              <a:buClr>
                <a:srgbClr val="FF6633"/>
              </a:buClr>
              <a:buSzPct val="105000"/>
              <a:buFont typeface="StarSymbol" pitchFamily="2"/>
              <a:buChar char=""/>
              <a:defRPr lang="en-AU" sz="20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6pPr>
            <a:lvl7pPr marL="3024000" marR="0" lvl="6" indent="-216000" algn="l">
              <a:buClr>
                <a:srgbClr val="FF6633"/>
              </a:buClr>
              <a:buSzPct val="105000"/>
              <a:buFont typeface="StarSymbol" pitchFamily="2"/>
              <a:buChar char=""/>
              <a:defRPr lang="en-AU" sz="20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7pPr>
            <a:lvl8pPr marL="3456000" marR="0" lvl="7" indent="-216000" algn="l">
              <a:buClr>
                <a:srgbClr val="FF6633"/>
              </a:buClr>
              <a:buSzPct val="105000"/>
              <a:buFont typeface="StarSymbol" pitchFamily="2"/>
              <a:buChar char=""/>
              <a:defRPr lang="en-AU" sz="20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8pPr>
            <a:lvl9pPr marL="3887999" marR="0" lvl="8" indent="-216000" algn="l">
              <a:buClr>
                <a:srgbClr val="FF6633"/>
              </a:buClr>
              <a:buSzPct val="105000"/>
              <a:buFont typeface="StarSymbol" pitchFamily="2"/>
              <a:buChar char=""/>
              <a:defRPr lang="en-AU" sz="20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9pPr>
          </a:lstStyle>
          <a:p>
            <a:pPr lvl="0"/>
            <a:r>
              <a:rPr lang="en-AU" sz="2400"/>
              <a:t>Put into the vagina prior to intercourse.</a:t>
            </a:r>
          </a:p>
          <a:p>
            <a:pPr lvl="0"/>
            <a:r>
              <a:rPr lang="en-AU" sz="2400"/>
              <a:t>It is about 7 inches &amp; made of polyurethane</a:t>
            </a:r>
          </a:p>
          <a:p>
            <a:pPr lvl="0"/>
            <a:r>
              <a:rPr lang="en-AU" sz="2400"/>
              <a:t>Provides an impenetrable block to sperm movement.</a:t>
            </a:r>
          </a:p>
          <a:p>
            <a:pPr lvl="0"/>
            <a:r>
              <a:rPr lang="en-AU" sz="2400"/>
              <a:t>Not as effective at preventing STI's as the male one.</a:t>
            </a:r>
          </a:p>
          <a:p>
            <a:pPr lvl="0"/>
            <a:r>
              <a:rPr lang="en-AU" sz="2400"/>
              <a:t>Moderately reliable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4619520" y="2300400"/>
            <a:ext cx="4200480" cy="4719600"/>
          </a:xfrm>
        </p:spPr>
        <p:txBody>
          <a:bodyPr/>
          <a:lstStyle>
            <a:defPPr marL="432000" marR="0" lvl="0" indent="-324000" algn="l">
              <a:buClr>
                <a:srgbClr val="FF6633"/>
              </a:buClr>
              <a:buSzPct val="140000"/>
              <a:buFont typeface="StarSymbol" pitchFamily="2"/>
              <a:buNone/>
              <a:defRPr lang="en-AU" sz="30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defPPr>
            <a:lvl1pPr marL="432000" marR="0" lvl="0" indent="-324000" algn="l">
              <a:buClr>
                <a:srgbClr val="FF6633"/>
              </a:buClr>
              <a:buSzPct val="140000"/>
              <a:buFont typeface="StarSymbol" pitchFamily="2"/>
              <a:buChar char=""/>
              <a:defRPr lang="en-AU" sz="30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1pPr>
            <a:lvl2pPr marL="864000" marR="0" lvl="1" indent="-288000" algn="l">
              <a:buClr>
                <a:srgbClr val="FF6633"/>
              </a:buClr>
              <a:buSzPct val="140000"/>
              <a:buFont typeface="StarSymbol" pitchFamily="2"/>
              <a:buChar char=""/>
              <a:defRPr lang="en-AU" sz="28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2pPr>
            <a:lvl3pPr marL="1296000" marR="0" lvl="2" indent="-216000" algn="l">
              <a:buClr>
                <a:srgbClr val="FF6633"/>
              </a:buClr>
              <a:buSzPct val="110000"/>
              <a:buFont typeface="StarSymbol" pitchFamily="2"/>
              <a:buChar char=""/>
              <a:defRPr lang="en-AU" sz="24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3pPr>
            <a:lvl4pPr marL="1728000" marR="0" lvl="3" indent="-216000" algn="l">
              <a:buClr>
                <a:srgbClr val="FF6633"/>
              </a:buClr>
              <a:buSzPct val="105000"/>
              <a:buFont typeface="StarSymbol" pitchFamily="2"/>
              <a:buChar char=""/>
              <a:defRPr lang="en-AU" sz="20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4pPr>
            <a:lvl5pPr marL="2160000" marR="0" lvl="4" indent="-216000" algn="l">
              <a:buClr>
                <a:srgbClr val="FF6633"/>
              </a:buClr>
              <a:buSzPct val="105000"/>
              <a:buFont typeface="StarSymbol" pitchFamily="2"/>
              <a:buChar char=""/>
              <a:defRPr lang="en-AU" sz="20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5pPr>
            <a:lvl6pPr marL="2592000" marR="0" lvl="5" indent="-216000" algn="l">
              <a:buClr>
                <a:srgbClr val="FF6633"/>
              </a:buClr>
              <a:buSzPct val="105000"/>
              <a:buFont typeface="StarSymbol" pitchFamily="2"/>
              <a:buChar char=""/>
              <a:defRPr lang="en-AU" sz="20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6pPr>
            <a:lvl7pPr marL="3024000" marR="0" lvl="6" indent="-216000" algn="l">
              <a:buClr>
                <a:srgbClr val="FF6633"/>
              </a:buClr>
              <a:buSzPct val="105000"/>
              <a:buFont typeface="StarSymbol" pitchFamily="2"/>
              <a:buChar char=""/>
              <a:defRPr lang="en-AU" sz="20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7pPr>
            <a:lvl8pPr marL="3456000" marR="0" lvl="7" indent="-216000" algn="l">
              <a:buClr>
                <a:srgbClr val="FF6633"/>
              </a:buClr>
              <a:buSzPct val="105000"/>
              <a:buFont typeface="StarSymbol" pitchFamily="2"/>
              <a:buChar char=""/>
              <a:defRPr lang="en-AU" sz="20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8pPr>
            <a:lvl9pPr marL="3887999" marR="0" lvl="8" indent="-216000" algn="l">
              <a:buClr>
                <a:srgbClr val="FF6633"/>
              </a:buClr>
              <a:buSzPct val="105000"/>
              <a:buFont typeface="StarSymbol" pitchFamily="2"/>
              <a:buChar char=""/>
              <a:defRPr lang="en-AU" sz="20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9pPr>
          </a:lstStyle>
          <a:p>
            <a:pPr marL="0" indent="0"/>
            <a:endParaRPr lang="en-A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400000" y="2700000"/>
            <a:ext cx="2381039" cy="232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68599" y="598320"/>
            <a:ext cx="8607960" cy="170136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•"/>
            </a:lvl1pPr>
            <a:lvl2pPr lvl="1">
              <a:buClr>
                <a:srgbClr val="000000"/>
              </a:buClr>
              <a:buSzPct val="45000"/>
              <a:buFont typeface="StarSymbol"/>
              <a:buChar char="•"/>
            </a:lvl2pPr>
            <a:lvl3pPr lvl="2">
              <a:buClr>
                <a:srgbClr val="000000"/>
              </a:buClr>
              <a:buSzPct val="45000"/>
              <a:buFont typeface="StarSymbol"/>
              <a:buChar char="•"/>
            </a:lvl3pPr>
            <a:lvl4pPr lvl="3">
              <a:buClr>
                <a:srgbClr val="000000"/>
              </a:buClr>
              <a:buSzPct val="45000"/>
              <a:buFont typeface="StarSymbol"/>
              <a:buChar char="•"/>
            </a:lvl4pPr>
            <a:lvl5pPr lvl="4">
              <a:buClr>
                <a:srgbClr val="000000"/>
              </a:buClr>
              <a:buSzPct val="45000"/>
              <a:buFont typeface="StarSymbol"/>
              <a:buChar char="•"/>
            </a:lvl5pPr>
            <a:lvl6pPr lvl="5">
              <a:buClr>
                <a:srgbClr val="000000"/>
              </a:buClr>
              <a:buSzPct val="45000"/>
              <a:buFont typeface="StarSymbol"/>
              <a:buChar char="•"/>
            </a:lvl6pPr>
            <a:lvl7pPr lvl="6">
              <a:buClr>
                <a:srgbClr val="000000"/>
              </a:buClr>
              <a:buSzPct val="45000"/>
              <a:buFont typeface="StarSymbol"/>
              <a:buChar char="•"/>
            </a:lvl7pPr>
            <a:lvl8pPr lvl="7">
              <a:buClr>
                <a:srgbClr val="000000"/>
              </a:buClr>
              <a:buSzPct val="45000"/>
              <a:buFont typeface="StarSymbol"/>
              <a:buChar char="•"/>
            </a:lvl8pPr>
            <a:lvl9pPr lvl="8">
              <a:buClr>
                <a:srgbClr val="000000"/>
              </a:buClr>
              <a:buSzPct val="45000"/>
              <a:buFont typeface="StarSymbol"/>
              <a:buChar char="•"/>
            </a:lvl9pPr>
          </a:lstStyle>
          <a:p>
            <a:pPr lvl="0">
              <a:buNone/>
            </a:pPr>
            <a:r>
              <a:rPr lang="en-AU" i="0"/>
              <a:t>CHEMICAL BARRIERS:</a:t>
            </a:r>
            <a:br>
              <a:rPr lang="en-AU" i="0"/>
            </a:br>
            <a:r>
              <a:rPr lang="en-AU" i="0"/>
              <a:t>BIRTH CONTROL PILL</a:t>
            </a:r>
            <a:br>
              <a:rPr lang="en-AU" i="0"/>
            </a:br>
            <a:endParaRPr lang="en-AU" i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860000" y="2037959"/>
            <a:ext cx="4762079" cy="336204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479520" y="1760400"/>
            <a:ext cx="4200480" cy="6042240"/>
          </a:xfrm>
        </p:spPr>
        <p:txBody>
          <a:bodyPr/>
          <a:lstStyle>
            <a:defPPr marL="432000" marR="0" lvl="0" indent="-324000" algn="l">
              <a:buClr>
                <a:srgbClr val="FF6633"/>
              </a:buClr>
              <a:buSzPct val="140000"/>
              <a:buFont typeface="StarSymbol" pitchFamily="2"/>
              <a:buNone/>
              <a:defRPr lang="en-AU" sz="30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defPPr>
            <a:lvl1pPr marL="432000" marR="0" lvl="0" indent="-324000" algn="l">
              <a:buClr>
                <a:srgbClr val="FF6633"/>
              </a:buClr>
              <a:buSzPct val="140000"/>
              <a:buFont typeface="StarSymbol" pitchFamily="2"/>
              <a:buChar char=""/>
              <a:defRPr lang="en-AU" sz="30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1pPr>
            <a:lvl2pPr marL="864000" marR="0" lvl="1" indent="-288000" algn="l">
              <a:buClr>
                <a:srgbClr val="FF6633"/>
              </a:buClr>
              <a:buSzPct val="140000"/>
              <a:buFont typeface="StarSymbol" pitchFamily="2"/>
              <a:buChar char=""/>
              <a:defRPr lang="en-AU" sz="28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2pPr>
            <a:lvl3pPr marL="1296000" marR="0" lvl="2" indent="-216000" algn="l">
              <a:buClr>
                <a:srgbClr val="FF6633"/>
              </a:buClr>
              <a:buSzPct val="110000"/>
              <a:buFont typeface="StarSymbol" pitchFamily="2"/>
              <a:buChar char=""/>
              <a:defRPr lang="en-AU" sz="24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3pPr>
            <a:lvl4pPr marL="1728000" marR="0" lvl="3" indent="-216000" algn="l">
              <a:buClr>
                <a:srgbClr val="FF6633"/>
              </a:buClr>
              <a:buSzPct val="105000"/>
              <a:buFont typeface="StarSymbol" pitchFamily="2"/>
              <a:buChar char=""/>
              <a:defRPr lang="en-AU" sz="20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4pPr>
            <a:lvl5pPr marL="2160000" marR="0" lvl="4" indent="-216000" algn="l">
              <a:buClr>
                <a:srgbClr val="FF6633"/>
              </a:buClr>
              <a:buSzPct val="105000"/>
              <a:buFont typeface="StarSymbol" pitchFamily="2"/>
              <a:buChar char=""/>
              <a:defRPr lang="en-AU" sz="20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5pPr>
            <a:lvl6pPr marL="2592000" marR="0" lvl="5" indent="-216000" algn="l">
              <a:buClr>
                <a:srgbClr val="FF6633"/>
              </a:buClr>
              <a:buSzPct val="105000"/>
              <a:buFont typeface="StarSymbol" pitchFamily="2"/>
              <a:buChar char=""/>
              <a:defRPr lang="en-AU" sz="20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6pPr>
            <a:lvl7pPr marL="3024000" marR="0" lvl="6" indent="-216000" algn="l">
              <a:buClr>
                <a:srgbClr val="FF6633"/>
              </a:buClr>
              <a:buSzPct val="105000"/>
              <a:buFont typeface="StarSymbol" pitchFamily="2"/>
              <a:buChar char=""/>
              <a:defRPr lang="en-AU" sz="20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7pPr>
            <a:lvl8pPr marL="3456000" marR="0" lvl="7" indent="-216000" algn="l">
              <a:buClr>
                <a:srgbClr val="FF6633"/>
              </a:buClr>
              <a:buSzPct val="105000"/>
              <a:buFont typeface="StarSymbol" pitchFamily="2"/>
              <a:buChar char=""/>
              <a:defRPr lang="en-AU" sz="20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8pPr>
            <a:lvl9pPr marL="3887999" marR="0" lvl="8" indent="-216000" algn="l">
              <a:buClr>
                <a:srgbClr val="FF6633"/>
              </a:buClr>
              <a:buSzPct val="105000"/>
              <a:buFont typeface="StarSymbol" pitchFamily="2"/>
              <a:buChar char=""/>
              <a:defRPr lang="en-AU" sz="20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9pPr>
          </a:lstStyle>
          <a:p>
            <a:pPr lvl="0"/>
            <a:r>
              <a:rPr lang="en-AU" sz="2400"/>
              <a:t>Two main types: oestrogen &amp; progresterone based.</a:t>
            </a:r>
          </a:p>
          <a:p>
            <a:pPr lvl="0"/>
            <a:r>
              <a:rPr lang="en-AU" sz="2400"/>
              <a:t>Oestrogen based prevents ovulation.</a:t>
            </a:r>
          </a:p>
          <a:p>
            <a:pPr lvl="0"/>
            <a:r>
              <a:rPr lang="en-AU" sz="2400"/>
              <a:t>Progesterone based helps form a mucus plug at cervix- stops sperm.</a:t>
            </a:r>
          </a:p>
          <a:p>
            <a:pPr lvl="0"/>
            <a:r>
              <a:rPr lang="en-AU" sz="2400"/>
              <a:t>Very reliable, improves acne &amp; lessens menstrual cramps.</a:t>
            </a:r>
          </a:p>
          <a:p>
            <a:pPr lvl="0"/>
            <a:endParaRPr lang="en-AU" sz="2400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5137920" y="2570040"/>
            <a:ext cx="4200480" cy="4899600"/>
          </a:xfrm>
        </p:spPr>
        <p:txBody>
          <a:bodyPr/>
          <a:lstStyle>
            <a:defPPr marL="432000" marR="0" lvl="0" indent="-324000" algn="l">
              <a:buClr>
                <a:srgbClr val="FF6633"/>
              </a:buClr>
              <a:buSzPct val="140000"/>
              <a:buFont typeface="StarSymbol" pitchFamily="2"/>
              <a:buNone/>
              <a:defRPr lang="en-AU" sz="30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defPPr>
            <a:lvl1pPr marL="432000" marR="0" lvl="0" indent="-324000" algn="l">
              <a:buClr>
                <a:srgbClr val="FF6633"/>
              </a:buClr>
              <a:buSzPct val="140000"/>
              <a:buFont typeface="StarSymbol" pitchFamily="2"/>
              <a:buChar char=""/>
              <a:defRPr lang="en-AU" sz="30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1pPr>
            <a:lvl2pPr marL="864000" marR="0" lvl="1" indent="-288000" algn="l">
              <a:buClr>
                <a:srgbClr val="FF6633"/>
              </a:buClr>
              <a:buSzPct val="140000"/>
              <a:buFont typeface="StarSymbol" pitchFamily="2"/>
              <a:buChar char=""/>
              <a:defRPr lang="en-AU" sz="28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2pPr>
            <a:lvl3pPr marL="1296000" marR="0" lvl="2" indent="-216000" algn="l">
              <a:buClr>
                <a:srgbClr val="FF6633"/>
              </a:buClr>
              <a:buSzPct val="110000"/>
              <a:buFont typeface="StarSymbol" pitchFamily="2"/>
              <a:buChar char=""/>
              <a:defRPr lang="en-AU" sz="24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3pPr>
            <a:lvl4pPr marL="1728000" marR="0" lvl="3" indent="-216000" algn="l">
              <a:buClr>
                <a:srgbClr val="FF6633"/>
              </a:buClr>
              <a:buSzPct val="105000"/>
              <a:buFont typeface="StarSymbol" pitchFamily="2"/>
              <a:buChar char=""/>
              <a:defRPr lang="en-AU" sz="20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4pPr>
            <a:lvl5pPr marL="2160000" marR="0" lvl="4" indent="-216000" algn="l">
              <a:buClr>
                <a:srgbClr val="FF6633"/>
              </a:buClr>
              <a:buSzPct val="105000"/>
              <a:buFont typeface="StarSymbol" pitchFamily="2"/>
              <a:buChar char=""/>
              <a:defRPr lang="en-AU" sz="20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5pPr>
            <a:lvl6pPr marL="2592000" marR="0" lvl="5" indent="-216000" algn="l">
              <a:buClr>
                <a:srgbClr val="FF6633"/>
              </a:buClr>
              <a:buSzPct val="105000"/>
              <a:buFont typeface="StarSymbol" pitchFamily="2"/>
              <a:buChar char=""/>
              <a:defRPr lang="en-AU" sz="20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6pPr>
            <a:lvl7pPr marL="3024000" marR="0" lvl="6" indent="-216000" algn="l">
              <a:buClr>
                <a:srgbClr val="FF6633"/>
              </a:buClr>
              <a:buSzPct val="105000"/>
              <a:buFont typeface="StarSymbol" pitchFamily="2"/>
              <a:buChar char=""/>
              <a:defRPr lang="en-AU" sz="20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7pPr>
            <a:lvl8pPr marL="3456000" marR="0" lvl="7" indent="-216000" algn="l">
              <a:buClr>
                <a:srgbClr val="FF6633"/>
              </a:buClr>
              <a:buSzPct val="105000"/>
              <a:buFont typeface="StarSymbol" pitchFamily="2"/>
              <a:buChar char=""/>
              <a:defRPr lang="en-AU" sz="20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8pPr>
            <a:lvl9pPr marL="3887999" marR="0" lvl="8" indent="-216000" algn="l">
              <a:buClr>
                <a:srgbClr val="FF6633"/>
              </a:buClr>
              <a:buSzPct val="105000"/>
              <a:buFont typeface="StarSymbol" pitchFamily="2"/>
              <a:buChar char=""/>
              <a:defRPr lang="en-AU" sz="20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9pPr>
          </a:lstStyle>
          <a:p>
            <a:pPr marL="0" indent="0"/>
            <a:endParaRPr lang="en-A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68599" y="869759"/>
            <a:ext cx="8607960" cy="115848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•"/>
            </a:lvl1pPr>
            <a:lvl2pPr lvl="1">
              <a:buClr>
                <a:srgbClr val="000000"/>
              </a:buClr>
              <a:buSzPct val="45000"/>
              <a:buFont typeface="StarSymbol"/>
              <a:buChar char="•"/>
            </a:lvl2pPr>
            <a:lvl3pPr lvl="2">
              <a:buClr>
                <a:srgbClr val="000000"/>
              </a:buClr>
              <a:buSzPct val="45000"/>
              <a:buFont typeface="StarSymbol"/>
              <a:buChar char="•"/>
            </a:lvl3pPr>
            <a:lvl4pPr lvl="3">
              <a:buClr>
                <a:srgbClr val="000000"/>
              </a:buClr>
              <a:buSzPct val="45000"/>
              <a:buFont typeface="StarSymbol"/>
              <a:buChar char="•"/>
            </a:lvl4pPr>
            <a:lvl5pPr lvl="4">
              <a:buClr>
                <a:srgbClr val="000000"/>
              </a:buClr>
              <a:buSzPct val="45000"/>
              <a:buFont typeface="StarSymbol"/>
              <a:buChar char="•"/>
            </a:lvl5pPr>
            <a:lvl6pPr lvl="5">
              <a:buClr>
                <a:srgbClr val="000000"/>
              </a:buClr>
              <a:buSzPct val="45000"/>
              <a:buFont typeface="StarSymbol"/>
              <a:buChar char="•"/>
            </a:lvl6pPr>
            <a:lvl7pPr lvl="6">
              <a:buClr>
                <a:srgbClr val="000000"/>
              </a:buClr>
              <a:buSzPct val="45000"/>
              <a:buFont typeface="StarSymbol"/>
              <a:buChar char="•"/>
            </a:lvl7pPr>
            <a:lvl8pPr lvl="7">
              <a:buClr>
                <a:srgbClr val="000000"/>
              </a:buClr>
              <a:buSzPct val="45000"/>
              <a:buFont typeface="StarSymbol"/>
              <a:buChar char="•"/>
            </a:lvl8pPr>
            <a:lvl9pPr lvl="8">
              <a:buClr>
                <a:srgbClr val="000000"/>
              </a:buClr>
              <a:buSzPct val="45000"/>
              <a:buFont typeface="StarSymbol"/>
              <a:buChar char="•"/>
            </a:lvl9pPr>
          </a:lstStyle>
          <a:p>
            <a:pPr lvl="0">
              <a:buNone/>
            </a:pPr>
            <a:r>
              <a:rPr lang="en-AU" i="0"/>
              <a:t>CHEMICAL BARRIERS:</a:t>
            </a:r>
            <a:br>
              <a:rPr lang="en-AU" i="0"/>
            </a:br>
            <a:r>
              <a:rPr lang="en-AU" i="0"/>
              <a:t>BIRTH CONTROL PILL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27200" y="2570040"/>
            <a:ext cx="8607960" cy="4989960"/>
          </a:xfrm>
        </p:spPr>
        <p:txBody>
          <a:bodyPr>
            <a:spAutoFit/>
          </a:bodyPr>
          <a:lstStyle>
            <a:defPPr marL="432000" marR="0" lvl="0" indent="-324000" algn="l">
              <a:buClr>
                <a:srgbClr val="FF6633"/>
              </a:buClr>
              <a:buSzPct val="140000"/>
              <a:buFont typeface="StarSymbol" pitchFamily="2"/>
              <a:buNone/>
              <a:defRPr lang="en-AU" sz="30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defPPr>
            <a:lvl1pPr marL="432000" marR="0" lvl="0" indent="-324000" algn="l">
              <a:buClr>
                <a:srgbClr val="FF6633"/>
              </a:buClr>
              <a:buSzPct val="140000"/>
              <a:buFont typeface="StarSymbol" pitchFamily="2"/>
              <a:buChar char=""/>
              <a:defRPr lang="en-AU" sz="30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1pPr>
            <a:lvl2pPr marL="864000" marR="0" lvl="1" indent="-288000" algn="l">
              <a:buClr>
                <a:srgbClr val="FF6633"/>
              </a:buClr>
              <a:buSzPct val="140000"/>
              <a:buFont typeface="StarSymbol" pitchFamily="2"/>
              <a:buChar char=""/>
              <a:defRPr lang="en-AU" sz="28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2pPr>
            <a:lvl3pPr marL="1296000" marR="0" lvl="2" indent="-216000" algn="l">
              <a:buClr>
                <a:srgbClr val="FF6633"/>
              </a:buClr>
              <a:buSzPct val="110000"/>
              <a:buFont typeface="StarSymbol" pitchFamily="2"/>
              <a:buChar char=""/>
              <a:defRPr lang="en-AU" sz="24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3pPr>
            <a:lvl4pPr marL="1728000" marR="0" lvl="3" indent="-216000" algn="l">
              <a:buClr>
                <a:srgbClr val="FF6633"/>
              </a:buClr>
              <a:buSzPct val="105000"/>
              <a:buFont typeface="StarSymbol" pitchFamily="2"/>
              <a:buChar char=""/>
              <a:defRPr lang="en-AU" sz="20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4pPr>
            <a:lvl5pPr marL="2160000" marR="0" lvl="4" indent="-216000" algn="l">
              <a:buClr>
                <a:srgbClr val="FF6633"/>
              </a:buClr>
              <a:buSzPct val="105000"/>
              <a:buFont typeface="StarSymbol" pitchFamily="2"/>
              <a:buChar char=""/>
              <a:defRPr lang="en-AU" sz="20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5pPr>
            <a:lvl6pPr marL="2592000" marR="0" lvl="5" indent="-216000" algn="l">
              <a:buClr>
                <a:srgbClr val="FF6633"/>
              </a:buClr>
              <a:buSzPct val="105000"/>
              <a:buFont typeface="StarSymbol" pitchFamily="2"/>
              <a:buChar char=""/>
              <a:defRPr lang="en-AU" sz="20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6pPr>
            <a:lvl7pPr marL="3024000" marR="0" lvl="6" indent="-216000" algn="l">
              <a:buClr>
                <a:srgbClr val="FF6633"/>
              </a:buClr>
              <a:buSzPct val="105000"/>
              <a:buFont typeface="StarSymbol" pitchFamily="2"/>
              <a:buChar char=""/>
              <a:defRPr lang="en-AU" sz="20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7pPr>
            <a:lvl8pPr marL="3456000" marR="0" lvl="7" indent="-216000" algn="l">
              <a:buClr>
                <a:srgbClr val="FF6633"/>
              </a:buClr>
              <a:buSzPct val="105000"/>
              <a:buFont typeface="StarSymbol" pitchFamily="2"/>
              <a:buChar char=""/>
              <a:defRPr lang="en-AU" sz="20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8pPr>
            <a:lvl9pPr marL="3887999" marR="0" lvl="8" indent="-216000" algn="l">
              <a:buClr>
                <a:srgbClr val="FF6633"/>
              </a:buClr>
              <a:buSzPct val="105000"/>
              <a:buFont typeface="StarSymbol" pitchFamily="2"/>
              <a:buChar char=""/>
              <a:defRPr lang="en-AU" sz="20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9pPr>
          </a:lstStyle>
          <a:p>
            <a:pPr lvl="0"/>
            <a:r>
              <a:rPr lang="en-AU" sz="2400"/>
              <a:t>Side effects include:</a:t>
            </a:r>
          </a:p>
          <a:p>
            <a:pPr lvl="0"/>
            <a:endParaRPr lang="en-AU" sz="2400"/>
          </a:p>
          <a:p>
            <a:pPr lvl="0"/>
            <a:r>
              <a:rPr lang="en-AU" sz="2400"/>
              <a:t>*increased blood pressure</a:t>
            </a:r>
          </a:p>
          <a:p>
            <a:pPr lvl="0"/>
            <a:r>
              <a:rPr lang="en-AU" sz="2400"/>
              <a:t>*nausea</a:t>
            </a:r>
          </a:p>
          <a:p>
            <a:pPr lvl="0"/>
            <a:r>
              <a:rPr lang="en-AU" sz="2400"/>
              <a:t>*weight gain</a:t>
            </a:r>
          </a:p>
          <a:p>
            <a:pPr lvl="0"/>
            <a:r>
              <a:rPr lang="en-AU" sz="2400"/>
              <a:t>*increased chance of stroke or blood clots</a:t>
            </a:r>
          </a:p>
          <a:p>
            <a:pPr lvl="0"/>
            <a:r>
              <a:rPr lang="en-AU" sz="2400"/>
              <a:t>*decreased amount of breast milk</a:t>
            </a:r>
          </a:p>
          <a:p>
            <a:pPr lvl="0"/>
            <a:endParaRPr lang="en-AU" sz="2400"/>
          </a:p>
          <a:p>
            <a:pPr lvl="0"/>
            <a:r>
              <a:rPr lang="en-AU" sz="2400"/>
              <a:t>Can be injected to provide contraception for several (5?) months.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68599" y="869759"/>
            <a:ext cx="8607960" cy="115848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•"/>
            </a:lvl1pPr>
            <a:lvl2pPr lvl="1">
              <a:buClr>
                <a:srgbClr val="000000"/>
              </a:buClr>
              <a:buSzPct val="45000"/>
              <a:buFont typeface="StarSymbol"/>
              <a:buChar char="•"/>
            </a:lvl2pPr>
            <a:lvl3pPr lvl="2">
              <a:buClr>
                <a:srgbClr val="000000"/>
              </a:buClr>
              <a:buSzPct val="45000"/>
              <a:buFont typeface="StarSymbol"/>
              <a:buChar char="•"/>
            </a:lvl3pPr>
            <a:lvl4pPr lvl="3">
              <a:buClr>
                <a:srgbClr val="000000"/>
              </a:buClr>
              <a:buSzPct val="45000"/>
              <a:buFont typeface="StarSymbol"/>
              <a:buChar char="•"/>
            </a:lvl4pPr>
            <a:lvl5pPr lvl="4">
              <a:buClr>
                <a:srgbClr val="000000"/>
              </a:buClr>
              <a:buSzPct val="45000"/>
              <a:buFont typeface="StarSymbol"/>
              <a:buChar char="•"/>
            </a:lvl5pPr>
            <a:lvl6pPr lvl="5">
              <a:buClr>
                <a:srgbClr val="000000"/>
              </a:buClr>
              <a:buSzPct val="45000"/>
              <a:buFont typeface="StarSymbol"/>
              <a:buChar char="•"/>
            </a:lvl6pPr>
            <a:lvl7pPr lvl="6">
              <a:buClr>
                <a:srgbClr val="000000"/>
              </a:buClr>
              <a:buSzPct val="45000"/>
              <a:buFont typeface="StarSymbol"/>
              <a:buChar char="•"/>
            </a:lvl7pPr>
            <a:lvl8pPr lvl="7">
              <a:buClr>
                <a:srgbClr val="000000"/>
              </a:buClr>
              <a:buSzPct val="45000"/>
              <a:buFont typeface="StarSymbol"/>
              <a:buChar char="•"/>
            </a:lvl8pPr>
            <a:lvl9pPr lvl="8">
              <a:buClr>
                <a:srgbClr val="000000"/>
              </a:buClr>
              <a:buSzPct val="45000"/>
              <a:buFont typeface="StarSymbol"/>
              <a:buChar char="•"/>
            </a:lvl9pPr>
          </a:lstStyle>
          <a:p>
            <a:pPr lvl="0">
              <a:buNone/>
            </a:pPr>
            <a:r>
              <a:rPr lang="en-AU" i="0"/>
              <a:t>CHEMICAL BARRIERS:</a:t>
            </a:r>
            <a:br>
              <a:rPr lang="en-AU" i="0"/>
            </a:br>
            <a:r>
              <a:rPr lang="en-AU" i="0"/>
              <a:t>SPERMICIDES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40000" y="2030040"/>
            <a:ext cx="8607960" cy="2215991"/>
          </a:xfrm>
        </p:spPr>
        <p:txBody>
          <a:bodyPr>
            <a:spAutoFit/>
          </a:bodyPr>
          <a:lstStyle>
            <a:defPPr marL="432000" marR="0" lvl="0" indent="-324000" algn="l">
              <a:buClr>
                <a:srgbClr val="FF6633"/>
              </a:buClr>
              <a:buSzPct val="140000"/>
              <a:buFont typeface="StarSymbol" pitchFamily="2"/>
              <a:buNone/>
              <a:defRPr lang="en-AU" sz="30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defPPr>
            <a:lvl1pPr marL="432000" marR="0" lvl="0" indent="-324000" algn="l">
              <a:buClr>
                <a:srgbClr val="FF6633"/>
              </a:buClr>
              <a:buSzPct val="140000"/>
              <a:buFont typeface="StarSymbol" pitchFamily="2"/>
              <a:buChar char=""/>
              <a:defRPr lang="en-AU" sz="30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1pPr>
            <a:lvl2pPr marL="864000" marR="0" lvl="1" indent="-288000" algn="l">
              <a:buClr>
                <a:srgbClr val="FF6633"/>
              </a:buClr>
              <a:buSzPct val="140000"/>
              <a:buFont typeface="StarSymbol" pitchFamily="2"/>
              <a:buChar char=""/>
              <a:defRPr lang="en-AU" sz="28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2pPr>
            <a:lvl3pPr marL="1296000" marR="0" lvl="2" indent="-216000" algn="l">
              <a:buClr>
                <a:srgbClr val="FF6633"/>
              </a:buClr>
              <a:buSzPct val="110000"/>
              <a:buFont typeface="StarSymbol" pitchFamily="2"/>
              <a:buChar char=""/>
              <a:defRPr lang="en-AU" sz="24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3pPr>
            <a:lvl4pPr marL="1728000" marR="0" lvl="3" indent="-216000" algn="l">
              <a:buClr>
                <a:srgbClr val="FF6633"/>
              </a:buClr>
              <a:buSzPct val="105000"/>
              <a:buFont typeface="StarSymbol" pitchFamily="2"/>
              <a:buChar char=""/>
              <a:defRPr lang="en-AU" sz="20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4pPr>
            <a:lvl5pPr marL="2160000" marR="0" lvl="4" indent="-216000" algn="l">
              <a:buClr>
                <a:srgbClr val="FF6633"/>
              </a:buClr>
              <a:buSzPct val="105000"/>
              <a:buFont typeface="StarSymbol" pitchFamily="2"/>
              <a:buChar char=""/>
              <a:defRPr lang="en-AU" sz="20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5pPr>
            <a:lvl6pPr marL="2592000" marR="0" lvl="5" indent="-216000" algn="l">
              <a:buClr>
                <a:srgbClr val="FF6633"/>
              </a:buClr>
              <a:buSzPct val="105000"/>
              <a:buFont typeface="StarSymbol" pitchFamily="2"/>
              <a:buChar char=""/>
              <a:defRPr lang="en-AU" sz="20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6pPr>
            <a:lvl7pPr marL="3024000" marR="0" lvl="6" indent="-216000" algn="l">
              <a:buClr>
                <a:srgbClr val="FF6633"/>
              </a:buClr>
              <a:buSzPct val="105000"/>
              <a:buFont typeface="StarSymbol" pitchFamily="2"/>
              <a:buChar char=""/>
              <a:defRPr lang="en-AU" sz="20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7pPr>
            <a:lvl8pPr marL="3456000" marR="0" lvl="7" indent="-216000" algn="l">
              <a:buClr>
                <a:srgbClr val="FF6633"/>
              </a:buClr>
              <a:buSzPct val="105000"/>
              <a:buFont typeface="StarSymbol" pitchFamily="2"/>
              <a:buChar char=""/>
              <a:defRPr lang="en-AU" sz="20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8pPr>
            <a:lvl9pPr marL="3887999" marR="0" lvl="8" indent="-216000" algn="l">
              <a:buClr>
                <a:srgbClr val="FF6633"/>
              </a:buClr>
              <a:buSzPct val="105000"/>
              <a:buFont typeface="StarSymbol" pitchFamily="2"/>
              <a:buChar char=""/>
              <a:defRPr lang="en-AU" sz="2000" b="0" i="0" u="none" strike="noStrike">
                <a:ln>
                  <a:noFill/>
                </a:ln>
                <a:solidFill>
                  <a:srgbClr val="4C1900"/>
                </a:solidFill>
                <a:latin typeface="Albany" pitchFamily="34"/>
                <a:ea typeface="Lucida Sans Unicode" pitchFamily="2"/>
                <a:cs typeface="Tahoma" pitchFamily="2"/>
              </a:defRPr>
            </a:lvl9pPr>
          </a:lstStyle>
          <a:p>
            <a:pPr lvl="0"/>
            <a:r>
              <a:rPr lang="en-AU" sz="2400" dirty="0"/>
              <a:t>Spermicides are chemicals that kill sperm.</a:t>
            </a:r>
          </a:p>
          <a:p>
            <a:pPr lvl="0"/>
            <a:r>
              <a:rPr lang="en-AU" sz="2400" dirty="0"/>
              <a:t>They can come in jelly, foam or tablet form.</a:t>
            </a:r>
          </a:p>
          <a:p>
            <a:pPr lvl="0"/>
            <a:r>
              <a:rPr lang="en-AU" sz="2400" dirty="0"/>
              <a:t>Spermicides can also create hostile mucus around the cervix to block the sperm.</a:t>
            </a:r>
          </a:p>
          <a:p>
            <a:pPr lvl="0"/>
            <a:r>
              <a:rPr lang="en-AU" sz="2400" dirty="0"/>
              <a:t>They are not very reliable and for this reason should be used with other forms of contraceptive.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s-idea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479</Words>
  <Application>Microsoft Office PowerPoint</Application>
  <PresentationFormat>Custom</PresentationFormat>
  <Paragraphs>66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Albany</vt:lpstr>
      <vt:lpstr>Arial</vt:lpstr>
      <vt:lpstr>Calibri</vt:lpstr>
      <vt:lpstr>Lucida Sans Unicode</vt:lpstr>
      <vt:lpstr>StarSymbol</vt:lpstr>
      <vt:lpstr>Tahoma</vt:lpstr>
      <vt:lpstr>Thorndale</vt:lpstr>
      <vt:lpstr>Times New Roman</vt:lpstr>
      <vt:lpstr>prs-ideas</vt:lpstr>
      <vt:lpstr>CONTRACEPTIVES</vt:lpstr>
      <vt:lpstr>PHYSICAL BARRIER: CERVICAL CAP/ DIAPHRAGM</vt:lpstr>
      <vt:lpstr>PHYSICAL BARRIER: CONDOMS</vt:lpstr>
      <vt:lpstr>PHYSICAL BARRIER: TUBAL LIGATION</vt:lpstr>
      <vt:lpstr>PHYSICAL BARRIER: VASECTOMY</vt:lpstr>
      <vt:lpstr>PHYSICAL BARRIER: FEMDOM</vt:lpstr>
      <vt:lpstr>CHEMICAL BARRIERS: BIRTH CONTROL PILL </vt:lpstr>
      <vt:lpstr>CHEMICAL BARRIERS: BIRTH CONTROL PILL</vt:lpstr>
      <vt:lpstr>CHEMICAL BARRIERS: SPERMICIDES</vt:lpstr>
      <vt:lpstr>PHYSICAL BARRIER TO IMPLANTATION:  INTRA- UTERINE- DEVICE (IUD)</vt:lpstr>
      <vt:lpstr>“NATURAL” 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CONTRACEPTIVES</dc:title>
  <dc:creator>craig hill</dc:creator>
  <cp:lastModifiedBy>Craig Hill</cp:lastModifiedBy>
  <cp:revision>7</cp:revision>
  <dcterms:created xsi:type="dcterms:W3CDTF">2009-09-13T14:36:16Z</dcterms:created>
  <dcterms:modified xsi:type="dcterms:W3CDTF">2018-09-17T01:28:04Z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