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9.xml"/>
  <Override ContentType="application/vnd.openxmlformats-officedocument.presentationml.slideMaster+xml" PartName="/ppt/slideMasters/slideMaster18.xml"/>
  <Override ContentType="application/vnd.openxmlformats-officedocument.presentationml.slideMaster+xml" PartName="/ppt/slideMasters/slideMaster11.xml"/>
  <Override ContentType="application/vnd.openxmlformats-officedocument.presentationml.slideMaster+xml" PartName="/ppt/slideMasters/slideMaster13.xml"/>
  <Override ContentType="application/vnd.openxmlformats-officedocument.presentationml.slideMaster+xml" PartName="/ppt/slideMasters/slideMaster10.xml"/>
  <Override ContentType="application/vnd.openxmlformats-officedocument.presentationml.slideMaster+xml" PartName="/ppt/slideMasters/slideMaster15.xml"/>
  <Override ContentType="application/vnd.openxmlformats-officedocument.presentationml.slideMaster+xml" PartName="/ppt/slideMasters/slideMaster1.xml"/>
  <Override ContentType="application/vnd.openxmlformats-officedocument.presentationml.slideMaster+xml" PartName="/ppt/slideMasters/slideMaster7.xml"/>
  <Override ContentType="application/vnd.openxmlformats-officedocument.presentationml.slideMaster+xml" PartName="/ppt/slideMasters/slideMaster21.xml"/>
  <Override ContentType="application/vnd.openxmlformats-officedocument.presentationml.slideMaster+xml" PartName="/ppt/slideMasters/slideMaster5.xml"/>
  <Override ContentType="application/vnd.openxmlformats-officedocument.presentationml.slideMaster+xml" PartName="/ppt/slideMasters/slideMaster8.xml"/>
  <Override ContentType="application/vnd.openxmlformats-officedocument.presentationml.slideMaster+xml" PartName="/ppt/slideMasters/slideMaster3.xml"/>
  <Override ContentType="application/vnd.openxmlformats-officedocument.presentationml.slideMaster+xml" PartName="/ppt/slideMasters/slideMaster19.xml"/>
  <Override ContentType="application/vnd.openxmlformats-officedocument.presentationml.slideMaster+xml" PartName="/ppt/slideMasters/slideMaster14.xml"/>
  <Override ContentType="application/vnd.openxmlformats-officedocument.presentationml.slideMaster+xml" PartName="/ppt/slideMasters/slideMaster17.xml"/>
  <Override ContentType="application/vnd.openxmlformats-officedocument.presentationml.slideMaster+xml" PartName="/ppt/slideMasters/slideMaster12.xml"/>
  <Override ContentType="application/vnd.openxmlformats-officedocument.presentationml.slideMaster+xml" PartName="/ppt/slideMasters/slideMaster22.xml"/>
  <Override ContentType="application/vnd.openxmlformats-officedocument.presentationml.slideMaster+xml" PartName="/ppt/slideMasters/slideMaster16.xml"/>
  <Override ContentType="application/vnd.openxmlformats-officedocument.presentationml.slideMaster+xml" PartName="/ppt/slideMasters/slideMaster4.xml"/>
  <Override ContentType="application/vnd.openxmlformats-officedocument.presentationml.slideMaster+xml" PartName="/ppt/slideMasters/slideMaster6.xml"/>
  <Override ContentType="application/vnd.openxmlformats-officedocument.presentationml.slideMaster+xml" PartName="/ppt/slideMasters/slideMaster20.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14.xml"/>
  <Override ContentType="application/vnd.openxmlformats-officedocument.theme+xml" PartName="/ppt/theme/theme6.xml"/>
  <Override ContentType="application/vnd.openxmlformats-officedocument.theme+xml" PartName="/ppt/theme/theme19.xml"/>
  <Override ContentType="application/vnd.openxmlformats-officedocument.theme+xml" PartName="/ppt/theme/theme22.xml"/>
  <Override ContentType="application/vnd.openxmlformats-officedocument.theme+xml" PartName="/ppt/theme/theme3.xml"/>
  <Override ContentType="application/vnd.openxmlformats-officedocument.theme+xml" PartName="/ppt/theme/theme20.xml"/>
  <Override ContentType="application/vnd.openxmlformats-officedocument.theme+xml" PartName="/ppt/theme/theme17.xml"/>
  <Override ContentType="application/vnd.openxmlformats-officedocument.theme+xml" PartName="/ppt/theme/theme11.xml"/>
  <Override ContentType="application/vnd.openxmlformats-officedocument.theme+xml" PartName="/ppt/theme/theme5.xml"/>
  <Override ContentType="application/vnd.openxmlformats-officedocument.theme+xml" PartName="/ppt/theme/theme15.xml"/>
  <Override ContentType="application/vnd.openxmlformats-officedocument.theme+xml" PartName="/ppt/theme/theme9.xml"/>
  <Override ContentType="application/vnd.openxmlformats-officedocument.theme+xml" PartName="/ppt/theme/theme13.xml"/>
  <Override ContentType="application/vnd.openxmlformats-officedocument.theme+xml" PartName="/ppt/theme/theme7.xml"/>
  <Override ContentType="application/vnd.openxmlformats-officedocument.theme+xml" PartName="/ppt/theme/theme21.xml"/>
  <Override ContentType="application/vnd.openxmlformats-officedocument.theme+xml" PartName="/ppt/theme/theme2.xml"/>
  <Override ContentType="application/vnd.openxmlformats-officedocument.theme+xml" PartName="/ppt/theme/theme4.xml"/>
  <Override ContentType="application/vnd.openxmlformats-officedocument.theme+xml" PartName="/ppt/theme/theme18.xml"/>
  <Override ContentType="application/vnd.openxmlformats-officedocument.theme+xml" PartName="/ppt/theme/theme23.xml"/>
  <Override ContentType="application/vnd.openxmlformats-officedocument.theme+xml" PartName="/ppt/theme/theme8.xml"/>
  <Override ContentType="application/vnd.openxmlformats-officedocument.theme+xml" PartName="/ppt/theme/theme10.xml"/>
  <Override ContentType="application/vnd.openxmlformats-officedocument.theme+xml" PartName="/ppt/theme/theme16.xml"/>
  <Override ContentType="application/vnd.openxmlformats-officedocument.theme+xml" PartName="/ppt/theme/theme12.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custom-properties+xml" PartName="/docProps/custom.xml"/>
  <Override ContentType="application/binary" PartName="/ppt/metadata"/>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 id="2147483650" r:id="rId6"/>
    <p:sldMasterId id="2147483652" r:id="rId7"/>
    <p:sldMasterId id="2147483654" r:id="rId8"/>
    <p:sldMasterId id="2147483655" r:id="rId9"/>
    <p:sldMasterId id="2147483657" r:id="rId10"/>
    <p:sldMasterId id="2147483659" r:id="rId11"/>
    <p:sldMasterId id="2147483661" r:id="rId12"/>
    <p:sldMasterId id="2147483663" r:id="rId13"/>
    <p:sldMasterId id="2147483665" r:id="rId14"/>
    <p:sldMasterId id="2147483667" r:id="rId15"/>
    <p:sldMasterId id="2147483669" r:id="rId16"/>
    <p:sldMasterId id="2147483671" r:id="rId17"/>
    <p:sldMasterId id="2147483673" r:id="rId18"/>
    <p:sldMasterId id="2147483675" r:id="rId19"/>
    <p:sldMasterId id="2147483677" r:id="rId20"/>
    <p:sldMasterId id="2147483679" r:id="rId21"/>
    <p:sldMasterId id="2147483681" r:id="rId22"/>
    <p:sldMasterId id="2147483683" r:id="rId23"/>
    <p:sldMasterId id="2147483685" r:id="rId24"/>
    <p:sldMasterId id="2147483687" r:id="rId25"/>
    <p:sldMasterId id="2147483689" r:id="rId26"/>
  </p:sldMasterIdLst>
  <p:notesMasterIdLst>
    <p:notesMasterId r:id="rId27"/>
  </p:notesMasterIdLst>
  <p:sldIdLst>
    <p:sldId id="256" r:id="rId28"/>
    <p:sldId id="257" r:id="rId29"/>
    <p:sldId id="258" r:id="rId30"/>
    <p:sldId id="259" r:id="rId31"/>
    <p:sldId id="260" r:id="rId32"/>
    <p:sldId id="261" r:id="rId33"/>
    <p:sldId id="262" r:id="rId34"/>
    <p:sldId id="263" r:id="rId35"/>
    <p:sldId id="264" r:id="rId36"/>
    <p:sldId id="265" r:id="rId37"/>
    <p:sldId id="266" r:id="rId38"/>
    <p:sldId id="267" r:id="rId39"/>
    <p:sldId id="268" r:id="rId40"/>
    <p:sldId id="269" r:id="rId41"/>
    <p:sldId id="270" r:id="rId42"/>
    <p:sldId id="271" r:id="rId43"/>
    <p:sldId id="272" r:id="rId44"/>
    <p:sldId id="273" r:id="rId45"/>
    <p:sldId id="274" r:id="rId46"/>
    <p:sldId id="275" r:id="rId47"/>
    <p:sldId id="276" r:id="rId48"/>
    <p:sldId id="277" r:id="rId49"/>
    <p:sldId id="278" r:id="rId50"/>
    <p:sldId id="279" r:id="rId51"/>
    <p:sldId id="280" r:id="rId52"/>
    <p:sldId id="281" r:id="rId53"/>
    <p:sldId id="282" r:id="rId54"/>
    <p:sldId id="283" r:id="rId55"/>
    <p:sldId id="284" r:id="rId56"/>
    <p:sldId id="285" r:id="rId57"/>
    <p:sldId id="286" r:id="rId58"/>
    <p:sldId id="287" r:id="rId59"/>
    <p:sldId id="288" r:id="rId60"/>
    <p:sldId id="289" r:id="rId61"/>
  </p:sldIdLst>
  <p:sldSz cy="6858000" cx="9144000"/>
  <p:notesSz cx="6858000" cy="9144000"/>
  <p:embeddedFontLst>
    <p:embeddedFont>
      <p:font typeface="Garamond"/>
      <p:regular r:id="rId62"/>
      <p:bold r:id="rId63"/>
      <p:italic r:id="rId64"/>
      <p:boldItalic r:id="rId6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http://customooxmlschemas.google.com/">
      <go:slidesCustomData xmlns:go="http://customooxmlschemas.google.com/" r:id="rId66" roundtripDataSignature="AMtx7mjOH2Obup4iUFfhl5psjkGj6jrpu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B9EFD56-1402-42C8-A4E8-F0060133A87A}">
  <a:tblStyle styleId="{EB9EFD56-1402-42C8-A4E8-F0060133A87A}"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13.xml"/><Relationship Id="rId42" Type="http://schemas.openxmlformats.org/officeDocument/2006/relationships/slide" Target="slides/slide15.xml"/><Relationship Id="rId41" Type="http://schemas.openxmlformats.org/officeDocument/2006/relationships/slide" Target="slides/slide14.xml"/><Relationship Id="rId44" Type="http://schemas.openxmlformats.org/officeDocument/2006/relationships/slide" Target="slides/slide17.xml"/><Relationship Id="rId43" Type="http://schemas.openxmlformats.org/officeDocument/2006/relationships/slide" Target="slides/slide16.xml"/><Relationship Id="rId46" Type="http://schemas.openxmlformats.org/officeDocument/2006/relationships/slide" Target="slides/slide19.xml"/><Relationship Id="rId45"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Master" Target="slideMasters/slideMaster5.xml"/><Relationship Id="rId48" Type="http://schemas.openxmlformats.org/officeDocument/2006/relationships/slide" Target="slides/slide21.xml"/><Relationship Id="rId47" Type="http://schemas.openxmlformats.org/officeDocument/2006/relationships/slide" Target="slides/slide20.xml"/><Relationship Id="rId49" Type="http://schemas.openxmlformats.org/officeDocument/2006/relationships/slide" Target="slides/slide22.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slideMaster" Target="slideMasters/slideMaster3.xml"/><Relationship Id="rId8" Type="http://schemas.openxmlformats.org/officeDocument/2006/relationships/slideMaster" Target="slideMasters/slideMaster4.xml"/><Relationship Id="rId31" Type="http://schemas.openxmlformats.org/officeDocument/2006/relationships/slide" Target="slides/slide4.xml"/><Relationship Id="rId30" Type="http://schemas.openxmlformats.org/officeDocument/2006/relationships/slide" Target="slides/slide3.xml"/><Relationship Id="rId33" Type="http://schemas.openxmlformats.org/officeDocument/2006/relationships/slide" Target="slides/slide6.xml"/><Relationship Id="rId32" Type="http://schemas.openxmlformats.org/officeDocument/2006/relationships/slide" Target="slides/slide5.xml"/><Relationship Id="rId35" Type="http://schemas.openxmlformats.org/officeDocument/2006/relationships/slide" Target="slides/slide8.xml"/><Relationship Id="rId34" Type="http://schemas.openxmlformats.org/officeDocument/2006/relationships/slide" Target="slides/slide7.xml"/><Relationship Id="rId37" Type="http://schemas.openxmlformats.org/officeDocument/2006/relationships/slide" Target="slides/slide10.xml"/><Relationship Id="rId36" Type="http://schemas.openxmlformats.org/officeDocument/2006/relationships/slide" Target="slides/slide9.xml"/><Relationship Id="rId39" Type="http://schemas.openxmlformats.org/officeDocument/2006/relationships/slide" Target="slides/slide12.xml"/><Relationship Id="rId38" Type="http://schemas.openxmlformats.org/officeDocument/2006/relationships/slide" Target="slides/slide11.xml"/><Relationship Id="rId62" Type="http://schemas.openxmlformats.org/officeDocument/2006/relationships/font" Target="fonts/Garamond-regular.fntdata"/><Relationship Id="rId61" Type="http://schemas.openxmlformats.org/officeDocument/2006/relationships/slide" Target="slides/slide34.xml"/><Relationship Id="rId20" Type="http://schemas.openxmlformats.org/officeDocument/2006/relationships/slideMaster" Target="slideMasters/slideMaster16.xml"/><Relationship Id="rId64" Type="http://schemas.openxmlformats.org/officeDocument/2006/relationships/font" Target="fonts/Garamond-italic.fntdata"/><Relationship Id="rId63" Type="http://schemas.openxmlformats.org/officeDocument/2006/relationships/font" Target="fonts/Garamond-bold.fntdata"/><Relationship Id="rId22" Type="http://schemas.openxmlformats.org/officeDocument/2006/relationships/slideMaster" Target="slideMasters/slideMaster18.xml"/><Relationship Id="rId66" Type="http://customschemas.google.com/relationships/presentationmetadata" Target="metadata"/><Relationship Id="rId21" Type="http://schemas.openxmlformats.org/officeDocument/2006/relationships/slideMaster" Target="slideMasters/slideMaster17.xml"/><Relationship Id="rId65" Type="http://schemas.openxmlformats.org/officeDocument/2006/relationships/font" Target="fonts/Garamond-boldItalic.fntdata"/><Relationship Id="rId24" Type="http://schemas.openxmlformats.org/officeDocument/2006/relationships/slideMaster" Target="slideMasters/slideMaster20.xml"/><Relationship Id="rId23" Type="http://schemas.openxmlformats.org/officeDocument/2006/relationships/slideMaster" Target="slideMasters/slideMaster19.xml"/><Relationship Id="rId60" Type="http://schemas.openxmlformats.org/officeDocument/2006/relationships/slide" Target="slides/slide33.xml"/><Relationship Id="rId26" Type="http://schemas.openxmlformats.org/officeDocument/2006/relationships/slideMaster" Target="slideMasters/slideMaster22.xml"/><Relationship Id="rId25" Type="http://schemas.openxmlformats.org/officeDocument/2006/relationships/slideMaster" Target="slideMasters/slideMaster21.xml"/><Relationship Id="rId28" Type="http://schemas.openxmlformats.org/officeDocument/2006/relationships/slide" Target="slides/slide1.xml"/><Relationship Id="rId27" Type="http://schemas.openxmlformats.org/officeDocument/2006/relationships/notesMaster" Target="notesMasters/notesMaster1.xml"/><Relationship Id="rId29" Type="http://schemas.openxmlformats.org/officeDocument/2006/relationships/slide" Target="slides/slide2.xml"/><Relationship Id="rId51" Type="http://schemas.openxmlformats.org/officeDocument/2006/relationships/slide" Target="slides/slide24.xml"/><Relationship Id="rId50" Type="http://schemas.openxmlformats.org/officeDocument/2006/relationships/slide" Target="slides/slide23.xml"/><Relationship Id="rId53" Type="http://schemas.openxmlformats.org/officeDocument/2006/relationships/slide" Target="slides/slide26.xml"/><Relationship Id="rId52" Type="http://schemas.openxmlformats.org/officeDocument/2006/relationships/slide" Target="slides/slide25.xml"/><Relationship Id="rId11" Type="http://schemas.openxmlformats.org/officeDocument/2006/relationships/slideMaster" Target="slideMasters/slideMaster7.xml"/><Relationship Id="rId55" Type="http://schemas.openxmlformats.org/officeDocument/2006/relationships/slide" Target="slides/slide28.xml"/><Relationship Id="rId10" Type="http://schemas.openxmlformats.org/officeDocument/2006/relationships/slideMaster" Target="slideMasters/slideMaster6.xml"/><Relationship Id="rId54" Type="http://schemas.openxmlformats.org/officeDocument/2006/relationships/slide" Target="slides/slide27.xml"/><Relationship Id="rId13" Type="http://schemas.openxmlformats.org/officeDocument/2006/relationships/slideMaster" Target="slideMasters/slideMaster9.xml"/><Relationship Id="rId57" Type="http://schemas.openxmlformats.org/officeDocument/2006/relationships/slide" Target="slides/slide30.xml"/><Relationship Id="rId12" Type="http://schemas.openxmlformats.org/officeDocument/2006/relationships/slideMaster" Target="slideMasters/slideMaster8.xml"/><Relationship Id="rId56" Type="http://schemas.openxmlformats.org/officeDocument/2006/relationships/slide" Target="slides/slide29.xml"/><Relationship Id="rId15" Type="http://schemas.openxmlformats.org/officeDocument/2006/relationships/slideMaster" Target="slideMasters/slideMaster11.xml"/><Relationship Id="rId59" Type="http://schemas.openxmlformats.org/officeDocument/2006/relationships/slide" Target="slides/slide32.xml"/><Relationship Id="rId14" Type="http://schemas.openxmlformats.org/officeDocument/2006/relationships/slideMaster" Target="slideMasters/slideMaster10.xml"/><Relationship Id="rId58" Type="http://schemas.openxmlformats.org/officeDocument/2006/relationships/slide" Target="slides/slide31.xml"/><Relationship Id="rId17" Type="http://schemas.openxmlformats.org/officeDocument/2006/relationships/slideMaster" Target="slideMasters/slideMaster13.xml"/><Relationship Id="rId16" Type="http://schemas.openxmlformats.org/officeDocument/2006/relationships/slideMaster" Target="slideMasters/slideMaster12.xml"/><Relationship Id="rId19" Type="http://schemas.openxmlformats.org/officeDocument/2006/relationships/slideMaster" Target="slideMasters/slideMaster15.xml"/><Relationship Id="rId18" Type="http://schemas.openxmlformats.org/officeDocument/2006/relationships/slideMaster" Target="slideMasters/slideMaster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0.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rgbClr val="000000"/>
                </a:solidFill>
                <a:latin typeface="Garamond"/>
                <a:ea typeface="Garamond"/>
                <a:cs typeface="Garamond"/>
                <a:sym typeface="Garamond"/>
              </a:defRPr>
            </a:lvl1pPr>
            <a:lvl2pPr lvl="1" marR="0" rtl="0" algn="l">
              <a:lnSpc>
                <a:spcPct val="100000"/>
              </a:lnSpc>
              <a:spcBef>
                <a:spcPts val="0"/>
              </a:spcBef>
              <a:spcAft>
                <a:spcPts val="0"/>
              </a:spcAft>
              <a:buSzPts val="1400"/>
              <a:buNone/>
              <a:defRPr b="0" i="0" sz="1800" u="none" cap="none" strike="noStrike">
                <a:solidFill>
                  <a:srgbClr val="000000"/>
                </a:solidFill>
                <a:latin typeface="Garamond"/>
                <a:ea typeface="Garamond"/>
                <a:cs typeface="Garamond"/>
                <a:sym typeface="Garamond"/>
              </a:defRPr>
            </a:lvl2pPr>
            <a:lvl3pPr lvl="2" marR="0" rtl="0" algn="l">
              <a:lnSpc>
                <a:spcPct val="100000"/>
              </a:lnSpc>
              <a:spcBef>
                <a:spcPts val="0"/>
              </a:spcBef>
              <a:spcAft>
                <a:spcPts val="0"/>
              </a:spcAft>
              <a:buSzPts val="1400"/>
              <a:buNone/>
              <a:defRPr b="0" i="0" sz="1800" u="none" cap="none" strike="noStrike">
                <a:solidFill>
                  <a:srgbClr val="000000"/>
                </a:solidFill>
                <a:latin typeface="Garamond"/>
                <a:ea typeface="Garamond"/>
                <a:cs typeface="Garamond"/>
                <a:sym typeface="Garamond"/>
              </a:defRPr>
            </a:lvl3pPr>
            <a:lvl4pPr lvl="3" marR="0" rtl="0" algn="l">
              <a:lnSpc>
                <a:spcPct val="100000"/>
              </a:lnSpc>
              <a:spcBef>
                <a:spcPts val="0"/>
              </a:spcBef>
              <a:spcAft>
                <a:spcPts val="0"/>
              </a:spcAft>
              <a:buSzPts val="1400"/>
              <a:buNone/>
              <a:defRPr b="0" i="0" sz="1800" u="none" cap="none" strike="noStrike">
                <a:solidFill>
                  <a:srgbClr val="000000"/>
                </a:solidFill>
                <a:latin typeface="Garamond"/>
                <a:ea typeface="Garamond"/>
                <a:cs typeface="Garamond"/>
                <a:sym typeface="Garamond"/>
              </a:defRPr>
            </a:lvl4pPr>
            <a:lvl5pPr lvl="4" marR="0" rtl="0" algn="l">
              <a:lnSpc>
                <a:spcPct val="100000"/>
              </a:lnSpc>
              <a:spcBef>
                <a:spcPts val="0"/>
              </a:spcBef>
              <a:spcAft>
                <a:spcPts val="0"/>
              </a:spcAft>
              <a:buSzPts val="1400"/>
              <a:buNone/>
              <a:defRPr b="0" i="0" sz="1800" u="none" cap="none" strike="noStrike">
                <a:solidFill>
                  <a:srgbClr val="000000"/>
                </a:solidFill>
                <a:latin typeface="Garamond"/>
                <a:ea typeface="Garamond"/>
                <a:cs typeface="Garamond"/>
                <a:sym typeface="Garamond"/>
              </a:defRPr>
            </a:lvl5pPr>
            <a:lvl6pPr lvl="5" marR="0" rtl="0" algn="l">
              <a:lnSpc>
                <a:spcPct val="100000"/>
              </a:lnSpc>
              <a:spcBef>
                <a:spcPts val="0"/>
              </a:spcBef>
              <a:spcAft>
                <a:spcPts val="0"/>
              </a:spcAft>
              <a:buSzPts val="1400"/>
              <a:buNone/>
              <a:defRPr b="0" i="0" sz="1800" u="none" cap="none" strike="noStrike">
                <a:solidFill>
                  <a:srgbClr val="000000"/>
                </a:solidFill>
                <a:latin typeface="Garamond"/>
                <a:ea typeface="Garamond"/>
                <a:cs typeface="Garamond"/>
                <a:sym typeface="Garamond"/>
              </a:defRPr>
            </a:lvl6pPr>
            <a:lvl7pPr lvl="6" marR="0" rtl="0" algn="l">
              <a:lnSpc>
                <a:spcPct val="100000"/>
              </a:lnSpc>
              <a:spcBef>
                <a:spcPts val="0"/>
              </a:spcBef>
              <a:spcAft>
                <a:spcPts val="0"/>
              </a:spcAft>
              <a:buSzPts val="1400"/>
              <a:buNone/>
              <a:defRPr b="0" i="0" sz="1800" u="none" cap="none" strike="noStrike">
                <a:solidFill>
                  <a:srgbClr val="000000"/>
                </a:solidFill>
                <a:latin typeface="Garamond"/>
                <a:ea typeface="Garamond"/>
                <a:cs typeface="Garamond"/>
                <a:sym typeface="Garamond"/>
              </a:defRPr>
            </a:lvl7pPr>
            <a:lvl8pPr lvl="7" marR="0" rtl="0" algn="l">
              <a:lnSpc>
                <a:spcPct val="100000"/>
              </a:lnSpc>
              <a:spcBef>
                <a:spcPts val="0"/>
              </a:spcBef>
              <a:spcAft>
                <a:spcPts val="0"/>
              </a:spcAft>
              <a:buSzPts val="1400"/>
              <a:buNone/>
              <a:defRPr b="0" i="0" sz="1800" u="none" cap="none" strike="noStrike">
                <a:solidFill>
                  <a:srgbClr val="000000"/>
                </a:solidFill>
                <a:latin typeface="Garamond"/>
                <a:ea typeface="Garamond"/>
                <a:cs typeface="Garamond"/>
                <a:sym typeface="Garamond"/>
              </a:defRPr>
            </a:lvl8pPr>
            <a:lvl9pPr lvl="8" marR="0" rtl="0" algn="l">
              <a:lnSpc>
                <a:spcPct val="100000"/>
              </a:lnSpc>
              <a:spcBef>
                <a:spcPts val="0"/>
              </a:spcBef>
              <a:spcAft>
                <a:spcPts val="0"/>
              </a:spcAft>
              <a:buSzPts val="1400"/>
              <a:buNone/>
              <a:defRPr b="0" i="0" sz="1800" u="none" cap="none" strike="noStrike">
                <a:solidFill>
                  <a:srgbClr val="000000"/>
                </a:solidFill>
                <a:latin typeface="Garamond"/>
                <a:ea typeface="Garamond"/>
                <a:cs typeface="Garamond"/>
                <a:sym typeface="Garamond"/>
              </a:defRPr>
            </a:lvl9pPr>
          </a:lstStyle>
          <a:p/>
        </p:txBody>
      </p:sp>
      <p:sp>
        <p:nvSpPr>
          <p:cNvPr id="4" name="Google Shape;4;n"/>
          <p:cNvSpPr txBox="1"/>
          <p:nvPr>
            <p:ph idx="10" type="dt"/>
          </p:nvPr>
        </p:nvSpPr>
        <p:spPr>
          <a:xfrm>
            <a:off x="3884612"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rgbClr val="000000"/>
                </a:solidFill>
                <a:latin typeface="Garamond"/>
                <a:ea typeface="Garamond"/>
                <a:cs typeface="Garamond"/>
                <a:sym typeface="Garamond"/>
              </a:defRPr>
            </a:lvl1pPr>
            <a:lvl2pPr lvl="1" marR="0" rtl="0" algn="l">
              <a:lnSpc>
                <a:spcPct val="100000"/>
              </a:lnSpc>
              <a:spcBef>
                <a:spcPts val="0"/>
              </a:spcBef>
              <a:spcAft>
                <a:spcPts val="0"/>
              </a:spcAft>
              <a:buSzPts val="1400"/>
              <a:buNone/>
              <a:defRPr b="0" i="0" sz="1800" u="none" cap="none" strike="noStrike">
                <a:solidFill>
                  <a:srgbClr val="000000"/>
                </a:solidFill>
                <a:latin typeface="Garamond"/>
                <a:ea typeface="Garamond"/>
                <a:cs typeface="Garamond"/>
                <a:sym typeface="Garamond"/>
              </a:defRPr>
            </a:lvl2pPr>
            <a:lvl3pPr lvl="2" marR="0" rtl="0" algn="l">
              <a:lnSpc>
                <a:spcPct val="100000"/>
              </a:lnSpc>
              <a:spcBef>
                <a:spcPts val="0"/>
              </a:spcBef>
              <a:spcAft>
                <a:spcPts val="0"/>
              </a:spcAft>
              <a:buSzPts val="1400"/>
              <a:buNone/>
              <a:defRPr b="0" i="0" sz="1800" u="none" cap="none" strike="noStrike">
                <a:solidFill>
                  <a:srgbClr val="000000"/>
                </a:solidFill>
                <a:latin typeface="Garamond"/>
                <a:ea typeface="Garamond"/>
                <a:cs typeface="Garamond"/>
                <a:sym typeface="Garamond"/>
              </a:defRPr>
            </a:lvl3pPr>
            <a:lvl4pPr lvl="3" marR="0" rtl="0" algn="l">
              <a:lnSpc>
                <a:spcPct val="100000"/>
              </a:lnSpc>
              <a:spcBef>
                <a:spcPts val="0"/>
              </a:spcBef>
              <a:spcAft>
                <a:spcPts val="0"/>
              </a:spcAft>
              <a:buSzPts val="1400"/>
              <a:buNone/>
              <a:defRPr b="0" i="0" sz="1800" u="none" cap="none" strike="noStrike">
                <a:solidFill>
                  <a:srgbClr val="000000"/>
                </a:solidFill>
                <a:latin typeface="Garamond"/>
                <a:ea typeface="Garamond"/>
                <a:cs typeface="Garamond"/>
                <a:sym typeface="Garamond"/>
              </a:defRPr>
            </a:lvl4pPr>
            <a:lvl5pPr lvl="4" marR="0" rtl="0" algn="l">
              <a:lnSpc>
                <a:spcPct val="100000"/>
              </a:lnSpc>
              <a:spcBef>
                <a:spcPts val="0"/>
              </a:spcBef>
              <a:spcAft>
                <a:spcPts val="0"/>
              </a:spcAft>
              <a:buSzPts val="1400"/>
              <a:buNone/>
              <a:defRPr b="0" i="0" sz="1800" u="none" cap="none" strike="noStrike">
                <a:solidFill>
                  <a:srgbClr val="000000"/>
                </a:solidFill>
                <a:latin typeface="Garamond"/>
                <a:ea typeface="Garamond"/>
                <a:cs typeface="Garamond"/>
                <a:sym typeface="Garamond"/>
              </a:defRPr>
            </a:lvl5pPr>
            <a:lvl6pPr lvl="5" marR="0" rtl="0" algn="l">
              <a:lnSpc>
                <a:spcPct val="100000"/>
              </a:lnSpc>
              <a:spcBef>
                <a:spcPts val="0"/>
              </a:spcBef>
              <a:spcAft>
                <a:spcPts val="0"/>
              </a:spcAft>
              <a:buSzPts val="1400"/>
              <a:buNone/>
              <a:defRPr b="0" i="0" sz="1800" u="none" cap="none" strike="noStrike">
                <a:solidFill>
                  <a:srgbClr val="000000"/>
                </a:solidFill>
                <a:latin typeface="Garamond"/>
                <a:ea typeface="Garamond"/>
                <a:cs typeface="Garamond"/>
                <a:sym typeface="Garamond"/>
              </a:defRPr>
            </a:lvl6pPr>
            <a:lvl7pPr lvl="6" marR="0" rtl="0" algn="l">
              <a:lnSpc>
                <a:spcPct val="100000"/>
              </a:lnSpc>
              <a:spcBef>
                <a:spcPts val="0"/>
              </a:spcBef>
              <a:spcAft>
                <a:spcPts val="0"/>
              </a:spcAft>
              <a:buSzPts val="1400"/>
              <a:buNone/>
              <a:defRPr b="0" i="0" sz="1800" u="none" cap="none" strike="noStrike">
                <a:solidFill>
                  <a:srgbClr val="000000"/>
                </a:solidFill>
                <a:latin typeface="Garamond"/>
                <a:ea typeface="Garamond"/>
                <a:cs typeface="Garamond"/>
                <a:sym typeface="Garamond"/>
              </a:defRPr>
            </a:lvl7pPr>
            <a:lvl8pPr lvl="7" marR="0" rtl="0" algn="l">
              <a:lnSpc>
                <a:spcPct val="100000"/>
              </a:lnSpc>
              <a:spcBef>
                <a:spcPts val="0"/>
              </a:spcBef>
              <a:spcAft>
                <a:spcPts val="0"/>
              </a:spcAft>
              <a:buSzPts val="1400"/>
              <a:buNone/>
              <a:defRPr b="0" i="0" sz="1800" u="none" cap="none" strike="noStrike">
                <a:solidFill>
                  <a:srgbClr val="000000"/>
                </a:solidFill>
                <a:latin typeface="Garamond"/>
                <a:ea typeface="Garamond"/>
                <a:cs typeface="Garamond"/>
                <a:sym typeface="Garamond"/>
              </a:defRPr>
            </a:lvl8pPr>
            <a:lvl9pPr lvl="8" marR="0" rtl="0" algn="l">
              <a:lnSpc>
                <a:spcPct val="100000"/>
              </a:lnSpc>
              <a:spcBef>
                <a:spcPts val="0"/>
              </a:spcBef>
              <a:spcAft>
                <a:spcPts val="0"/>
              </a:spcAft>
              <a:buSzPts val="1400"/>
              <a:buNone/>
              <a:defRPr b="0" i="0" sz="1800" u="none" cap="none" strike="noStrike">
                <a:solidFill>
                  <a:srgbClr val="000000"/>
                </a:solidFill>
                <a:latin typeface="Garamond"/>
                <a:ea typeface="Garamond"/>
                <a:cs typeface="Garamond"/>
                <a:sym typeface="Garamond"/>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7" name="Google Shape;7;n"/>
          <p:cNvSpPr txBox="1"/>
          <p:nvPr>
            <p:ph idx="11" type="ftr"/>
          </p:nvPr>
        </p:nvSpPr>
        <p:spPr>
          <a:xfrm>
            <a:off x="0" y="8685212"/>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rgbClr val="000000"/>
                </a:solidFill>
                <a:latin typeface="Garamond"/>
                <a:ea typeface="Garamond"/>
                <a:cs typeface="Garamond"/>
                <a:sym typeface="Garamond"/>
              </a:defRPr>
            </a:lvl1pPr>
            <a:lvl2pPr lvl="1" marR="0" rtl="0" algn="l">
              <a:lnSpc>
                <a:spcPct val="100000"/>
              </a:lnSpc>
              <a:spcBef>
                <a:spcPts val="0"/>
              </a:spcBef>
              <a:spcAft>
                <a:spcPts val="0"/>
              </a:spcAft>
              <a:buSzPts val="1400"/>
              <a:buNone/>
              <a:defRPr b="0" i="0" sz="1800" u="none" cap="none" strike="noStrike">
                <a:solidFill>
                  <a:srgbClr val="000000"/>
                </a:solidFill>
                <a:latin typeface="Garamond"/>
                <a:ea typeface="Garamond"/>
                <a:cs typeface="Garamond"/>
                <a:sym typeface="Garamond"/>
              </a:defRPr>
            </a:lvl2pPr>
            <a:lvl3pPr lvl="2" marR="0" rtl="0" algn="l">
              <a:lnSpc>
                <a:spcPct val="100000"/>
              </a:lnSpc>
              <a:spcBef>
                <a:spcPts val="0"/>
              </a:spcBef>
              <a:spcAft>
                <a:spcPts val="0"/>
              </a:spcAft>
              <a:buSzPts val="1400"/>
              <a:buNone/>
              <a:defRPr b="0" i="0" sz="1800" u="none" cap="none" strike="noStrike">
                <a:solidFill>
                  <a:srgbClr val="000000"/>
                </a:solidFill>
                <a:latin typeface="Garamond"/>
                <a:ea typeface="Garamond"/>
                <a:cs typeface="Garamond"/>
                <a:sym typeface="Garamond"/>
              </a:defRPr>
            </a:lvl3pPr>
            <a:lvl4pPr lvl="3" marR="0" rtl="0" algn="l">
              <a:lnSpc>
                <a:spcPct val="100000"/>
              </a:lnSpc>
              <a:spcBef>
                <a:spcPts val="0"/>
              </a:spcBef>
              <a:spcAft>
                <a:spcPts val="0"/>
              </a:spcAft>
              <a:buSzPts val="1400"/>
              <a:buNone/>
              <a:defRPr b="0" i="0" sz="1800" u="none" cap="none" strike="noStrike">
                <a:solidFill>
                  <a:srgbClr val="000000"/>
                </a:solidFill>
                <a:latin typeface="Garamond"/>
                <a:ea typeface="Garamond"/>
                <a:cs typeface="Garamond"/>
                <a:sym typeface="Garamond"/>
              </a:defRPr>
            </a:lvl4pPr>
            <a:lvl5pPr lvl="4" marR="0" rtl="0" algn="l">
              <a:lnSpc>
                <a:spcPct val="100000"/>
              </a:lnSpc>
              <a:spcBef>
                <a:spcPts val="0"/>
              </a:spcBef>
              <a:spcAft>
                <a:spcPts val="0"/>
              </a:spcAft>
              <a:buSzPts val="1400"/>
              <a:buNone/>
              <a:defRPr b="0" i="0" sz="1800" u="none" cap="none" strike="noStrike">
                <a:solidFill>
                  <a:srgbClr val="000000"/>
                </a:solidFill>
                <a:latin typeface="Garamond"/>
                <a:ea typeface="Garamond"/>
                <a:cs typeface="Garamond"/>
                <a:sym typeface="Garamond"/>
              </a:defRPr>
            </a:lvl5pPr>
            <a:lvl6pPr lvl="5" marR="0" rtl="0" algn="l">
              <a:lnSpc>
                <a:spcPct val="100000"/>
              </a:lnSpc>
              <a:spcBef>
                <a:spcPts val="0"/>
              </a:spcBef>
              <a:spcAft>
                <a:spcPts val="0"/>
              </a:spcAft>
              <a:buSzPts val="1400"/>
              <a:buNone/>
              <a:defRPr b="0" i="0" sz="1800" u="none" cap="none" strike="noStrike">
                <a:solidFill>
                  <a:srgbClr val="000000"/>
                </a:solidFill>
                <a:latin typeface="Garamond"/>
                <a:ea typeface="Garamond"/>
                <a:cs typeface="Garamond"/>
                <a:sym typeface="Garamond"/>
              </a:defRPr>
            </a:lvl6pPr>
            <a:lvl7pPr lvl="6" marR="0" rtl="0" algn="l">
              <a:lnSpc>
                <a:spcPct val="100000"/>
              </a:lnSpc>
              <a:spcBef>
                <a:spcPts val="0"/>
              </a:spcBef>
              <a:spcAft>
                <a:spcPts val="0"/>
              </a:spcAft>
              <a:buSzPts val="1400"/>
              <a:buNone/>
              <a:defRPr b="0" i="0" sz="1800" u="none" cap="none" strike="noStrike">
                <a:solidFill>
                  <a:srgbClr val="000000"/>
                </a:solidFill>
                <a:latin typeface="Garamond"/>
                <a:ea typeface="Garamond"/>
                <a:cs typeface="Garamond"/>
                <a:sym typeface="Garamond"/>
              </a:defRPr>
            </a:lvl7pPr>
            <a:lvl8pPr lvl="7" marR="0" rtl="0" algn="l">
              <a:lnSpc>
                <a:spcPct val="100000"/>
              </a:lnSpc>
              <a:spcBef>
                <a:spcPts val="0"/>
              </a:spcBef>
              <a:spcAft>
                <a:spcPts val="0"/>
              </a:spcAft>
              <a:buSzPts val="1400"/>
              <a:buNone/>
              <a:defRPr b="0" i="0" sz="1800" u="none" cap="none" strike="noStrike">
                <a:solidFill>
                  <a:srgbClr val="000000"/>
                </a:solidFill>
                <a:latin typeface="Garamond"/>
                <a:ea typeface="Garamond"/>
                <a:cs typeface="Garamond"/>
                <a:sym typeface="Garamond"/>
              </a:defRPr>
            </a:lvl8pPr>
            <a:lvl9pPr lvl="8" marR="0" rtl="0" algn="l">
              <a:lnSpc>
                <a:spcPct val="100000"/>
              </a:lnSpc>
              <a:spcBef>
                <a:spcPts val="0"/>
              </a:spcBef>
              <a:spcAft>
                <a:spcPts val="0"/>
              </a:spcAft>
              <a:buSzPts val="1400"/>
              <a:buNone/>
              <a:defRPr b="0" i="0" sz="1800" u="none" cap="none" strike="noStrike">
                <a:solidFill>
                  <a:srgbClr val="000000"/>
                </a:solidFill>
                <a:latin typeface="Garamond"/>
                <a:ea typeface="Garamond"/>
                <a:cs typeface="Garamond"/>
                <a:sym typeface="Garamond"/>
              </a:defRPr>
            </a:lvl9pPr>
          </a:lstStyle>
          <a:p/>
        </p:txBody>
      </p:sp>
      <p:sp>
        <p:nvSpPr>
          <p:cNvPr id="8" name="Google Shape;8;n"/>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6" name="Google Shape;336;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p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5" name="Google Shape;395;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p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1" name="Google Shape;401;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p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7" name="Google Shape;407;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p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3" name="Google Shape;413;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p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0" name="Google Shape;420;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4" name="Shape 424"/>
        <p:cNvGrpSpPr/>
        <p:nvPr/>
      </p:nvGrpSpPr>
      <p:grpSpPr>
        <a:xfrm>
          <a:off x="0" y="0"/>
          <a:ext cx="0" cy="0"/>
          <a:chOff x="0" y="0"/>
          <a:chExt cx="0" cy="0"/>
        </a:xfrm>
      </p:grpSpPr>
      <p:sp>
        <p:nvSpPr>
          <p:cNvPr id="425" name="Google Shape;425;p1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6" name="Google Shape;426;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1" name="Shape 431"/>
        <p:cNvGrpSpPr/>
        <p:nvPr/>
      </p:nvGrpSpPr>
      <p:grpSpPr>
        <a:xfrm>
          <a:off x="0" y="0"/>
          <a:ext cx="0" cy="0"/>
          <a:chOff x="0" y="0"/>
          <a:chExt cx="0" cy="0"/>
        </a:xfrm>
      </p:grpSpPr>
      <p:sp>
        <p:nvSpPr>
          <p:cNvPr id="432" name="Google Shape;432;p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3" name="Google Shape;433;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8" name="Shape 438"/>
        <p:cNvGrpSpPr/>
        <p:nvPr/>
      </p:nvGrpSpPr>
      <p:grpSpPr>
        <a:xfrm>
          <a:off x="0" y="0"/>
          <a:ext cx="0" cy="0"/>
          <a:chOff x="0" y="0"/>
          <a:chExt cx="0" cy="0"/>
        </a:xfrm>
      </p:grpSpPr>
      <p:sp>
        <p:nvSpPr>
          <p:cNvPr id="439" name="Google Shape;439;p1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0" name="Google Shape;440;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4" name="Shape 444"/>
        <p:cNvGrpSpPr/>
        <p:nvPr/>
      </p:nvGrpSpPr>
      <p:grpSpPr>
        <a:xfrm>
          <a:off x="0" y="0"/>
          <a:ext cx="0" cy="0"/>
          <a:chOff x="0" y="0"/>
          <a:chExt cx="0" cy="0"/>
        </a:xfrm>
      </p:grpSpPr>
      <p:sp>
        <p:nvSpPr>
          <p:cNvPr id="445" name="Google Shape;445;p18: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Garamond"/>
              <a:buNone/>
            </a:pPr>
            <a:fld id="{00000000-1234-1234-1234-123412341234}" type="slidenum">
              <a:rPr b="0" i="0" lang="en-US" sz="1800" u="none">
                <a:solidFill>
                  <a:srgbClr val="000000"/>
                </a:solidFill>
                <a:latin typeface="Garamond"/>
                <a:ea typeface="Garamond"/>
                <a:cs typeface="Garamond"/>
                <a:sym typeface="Garamond"/>
              </a:rPr>
              <a:t>‹#›</a:t>
            </a:fld>
            <a:endParaRPr/>
          </a:p>
        </p:txBody>
      </p:sp>
      <p:sp>
        <p:nvSpPr>
          <p:cNvPr id="446" name="Google Shape;446;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47" name="Google Shape;447;p1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http://images.google.com.au/imgres?imgurl=http://course1.winona.edu/sberg/ILLUST/membpot4.gif&amp;imgrefurl=http://course1.winona.edu/sberg/308s10/Lec-note/NervesA.htm&amp;usg=__ExXSIZD9nZ0CduRhtua1wKGLYts=&amp;h=303&amp;w=437&amp;sz=3&amp;hl=en&amp;start=1&amp;um=1&amp;itbs=1&amp;tbnid=tQFgJrNuko31xM:&amp;tbnh=87&amp;tbnw=126&amp;prev=/images%3Fq%3Dmembrane%2Bcharges%26um%3D1%26hl%3Den%26safe%3Dstrict%26rlz%3D1T4SKPB_enAU368AU369%26tbs%3Disch:1</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2" name="Shape 452"/>
        <p:cNvGrpSpPr/>
        <p:nvPr/>
      </p:nvGrpSpPr>
      <p:grpSpPr>
        <a:xfrm>
          <a:off x="0" y="0"/>
          <a:ext cx="0" cy="0"/>
          <a:chOff x="0" y="0"/>
          <a:chExt cx="0" cy="0"/>
        </a:xfrm>
      </p:grpSpPr>
      <p:sp>
        <p:nvSpPr>
          <p:cNvPr id="453" name="Google Shape;453;p1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4" name="Google Shape;454;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2" name="Google Shape;342;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8" name="Shape 458"/>
        <p:cNvGrpSpPr/>
        <p:nvPr/>
      </p:nvGrpSpPr>
      <p:grpSpPr>
        <a:xfrm>
          <a:off x="0" y="0"/>
          <a:ext cx="0" cy="0"/>
          <a:chOff x="0" y="0"/>
          <a:chExt cx="0" cy="0"/>
        </a:xfrm>
      </p:grpSpPr>
      <p:sp>
        <p:nvSpPr>
          <p:cNvPr id="459" name="Google Shape;459;p2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0" name="Google Shape;460;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4" name="Shape 464"/>
        <p:cNvGrpSpPr/>
        <p:nvPr/>
      </p:nvGrpSpPr>
      <p:grpSpPr>
        <a:xfrm>
          <a:off x="0" y="0"/>
          <a:ext cx="0" cy="0"/>
          <a:chOff x="0" y="0"/>
          <a:chExt cx="0" cy="0"/>
        </a:xfrm>
      </p:grpSpPr>
      <p:sp>
        <p:nvSpPr>
          <p:cNvPr id="465" name="Google Shape;465;p21: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Garamond"/>
              <a:buNone/>
            </a:pPr>
            <a:fld id="{00000000-1234-1234-1234-123412341234}" type="slidenum">
              <a:rPr b="0" i="0" lang="en-US" sz="1800" u="none">
                <a:solidFill>
                  <a:srgbClr val="000000"/>
                </a:solidFill>
                <a:latin typeface="Garamond"/>
                <a:ea typeface="Garamond"/>
                <a:cs typeface="Garamond"/>
                <a:sym typeface="Garamond"/>
              </a:rPr>
              <a:t>‹#›</a:t>
            </a:fld>
            <a:endParaRPr/>
          </a:p>
        </p:txBody>
      </p:sp>
      <p:sp>
        <p:nvSpPr>
          <p:cNvPr id="466" name="Google Shape;466;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67" name="Google Shape;467;p2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http://scienceblogs.com/clock/2006/06/bio101_lecture_6_physiology_re.php</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3" name="Shape 473"/>
        <p:cNvGrpSpPr/>
        <p:nvPr/>
      </p:nvGrpSpPr>
      <p:grpSpPr>
        <a:xfrm>
          <a:off x="0" y="0"/>
          <a:ext cx="0" cy="0"/>
          <a:chOff x="0" y="0"/>
          <a:chExt cx="0" cy="0"/>
        </a:xfrm>
      </p:grpSpPr>
      <p:sp>
        <p:nvSpPr>
          <p:cNvPr id="474" name="Google Shape;474;p2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5" name="Google Shape;475;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9" name="Shape 479"/>
        <p:cNvGrpSpPr/>
        <p:nvPr/>
      </p:nvGrpSpPr>
      <p:grpSpPr>
        <a:xfrm>
          <a:off x="0" y="0"/>
          <a:ext cx="0" cy="0"/>
          <a:chOff x="0" y="0"/>
          <a:chExt cx="0" cy="0"/>
        </a:xfrm>
      </p:grpSpPr>
      <p:sp>
        <p:nvSpPr>
          <p:cNvPr id="480" name="Google Shape;480;p2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1" name="Google Shape;481;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5" name="Shape 485"/>
        <p:cNvGrpSpPr/>
        <p:nvPr/>
      </p:nvGrpSpPr>
      <p:grpSpPr>
        <a:xfrm>
          <a:off x="0" y="0"/>
          <a:ext cx="0" cy="0"/>
          <a:chOff x="0" y="0"/>
          <a:chExt cx="0" cy="0"/>
        </a:xfrm>
      </p:grpSpPr>
      <p:sp>
        <p:nvSpPr>
          <p:cNvPr id="486" name="Google Shape;486;p2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7" name="Google Shape;487;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1" name="Shape 491"/>
        <p:cNvGrpSpPr/>
        <p:nvPr/>
      </p:nvGrpSpPr>
      <p:grpSpPr>
        <a:xfrm>
          <a:off x="0" y="0"/>
          <a:ext cx="0" cy="0"/>
          <a:chOff x="0" y="0"/>
          <a:chExt cx="0" cy="0"/>
        </a:xfrm>
      </p:grpSpPr>
      <p:sp>
        <p:nvSpPr>
          <p:cNvPr id="492" name="Google Shape;492;p2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3" name="Google Shape;493;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9" name="Shape 499"/>
        <p:cNvGrpSpPr/>
        <p:nvPr/>
      </p:nvGrpSpPr>
      <p:grpSpPr>
        <a:xfrm>
          <a:off x="0" y="0"/>
          <a:ext cx="0" cy="0"/>
          <a:chOff x="0" y="0"/>
          <a:chExt cx="0" cy="0"/>
        </a:xfrm>
      </p:grpSpPr>
      <p:sp>
        <p:nvSpPr>
          <p:cNvPr id="500" name="Google Shape;500;p2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1" name="Google Shape;501;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5" name="Shape 505"/>
        <p:cNvGrpSpPr/>
        <p:nvPr/>
      </p:nvGrpSpPr>
      <p:grpSpPr>
        <a:xfrm>
          <a:off x="0" y="0"/>
          <a:ext cx="0" cy="0"/>
          <a:chOff x="0" y="0"/>
          <a:chExt cx="0" cy="0"/>
        </a:xfrm>
      </p:grpSpPr>
      <p:sp>
        <p:nvSpPr>
          <p:cNvPr id="506" name="Google Shape;506;p2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7" name="Google Shape;507;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3" name="Shape 513"/>
        <p:cNvGrpSpPr/>
        <p:nvPr/>
      </p:nvGrpSpPr>
      <p:grpSpPr>
        <a:xfrm>
          <a:off x="0" y="0"/>
          <a:ext cx="0" cy="0"/>
          <a:chOff x="0" y="0"/>
          <a:chExt cx="0" cy="0"/>
        </a:xfrm>
      </p:grpSpPr>
      <p:sp>
        <p:nvSpPr>
          <p:cNvPr id="514" name="Google Shape;514;p2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5" name="Google Shape;515;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9" name="Shape 519"/>
        <p:cNvGrpSpPr/>
        <p:nvPr/>
      </p:nvGrpSpPr>
      <p:grpSpPr>
        <a:xfrm>
          <a:off x="0" y="0"/>
          <a:ext cx="0" cy="0"/>
          <a:chOff x="0" y="0"/>
          <a:chExt cx="0" cy="0"/>
        </a:xfrm>
      </p:grpSpPr>
      <p:sp>
        <p:nvSpPr>
          <p:cNvPr id="520" name="Google Shape;520;p2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1" name="Google Shape;521;p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8" name="Google Shape;348;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5" name="Shape 525"/>
        <p:cNvGrpSpPr/>
        <p:nvPr/>
      </p:nvGrpSpPr>
      <p:grpSpPr>
        <a:xfrm>
          <a:off x="0" y="0"/>
          <a:ext cx="0" cy="0"/>
          <a:chOff x="0" y="0"/>
          <a:chExt cx="0" cy="0"/>
        </a:xfrm>
      </p:grpSpPr>
      <p:sp>
        <p:nvSpPr>
          <p:cNvPr id="526" name="Google Shape;526;p3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7" name="Google Shape;527;p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1" name="Shape 531"/>
        <p:cNvGrpSpPr/>
        <p:nvPr/>
      </p:nvGrpSpPr>
      <p:grpSpPr>
        <a:xfrm>
          <a:off x="0" y="0"/>
          <a:ext cx="0" cy="0"/>
          <a:chOff x="0" y="0"/>
          <a:chExt cx="0" cy="0"/>
        </a:xfrm>
      </p:grpSpPr>
      <p:sp>
        <p:nvSpPr>
          <p:cNvPr id="532" name="Google Shape;532;p3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33" name="Google Shape;533;p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8" name="Shape 538"/>
        <p:cNvGrpSpPr/>
        <p:nvPr/>
      </p:nvGrpSpPr>
      <p:grpSpPr>
        <a:xfrm>
          <a:off x="0" y="0"/>
          <a:ext cx="0" cy="0"/>
          <a:chOff x="0" y="0"/>
          <a:chExt cx="0" cy="0"/>
        </a:xfrm>
      </p:grpSpPr>
      <p:sp>
        <p:nvSpPr>
          <p:cNvPr id="539" name="Google Shape;539;p3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0" name="Google Shape;540;p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4" name="Shape 544"/>
        <p:cNvGrpSpPr/>
        <p:nvPr/>
      </p:nvGrpSpPr>
      <p:grpSpPr>
        <a:xfrm>
          <a:off x="0" y="0"/>
          <a:ext cx="0" cy="0"/>
          <a:chOff x="0" y="0"/>
          <a:chExt cx="0" cy="0"/>
        </a:xfrm>
      </p:grpSpPr>
      <p:sp>
        <p:nvSpPr>
          <p:cNvPr id="545" name="Google Shape;545;p3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6" name="Google Shape;546;p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0" name="Shape 550"/>
        <p:cNvGrpSpPr/>
        <p:nvPr/>
      </p:nvGrpSpPr>
      <p:grpSpPr>
        <a:xfrm>
          <a:off x="0" y="0"/>
          <a:ext cx="0" cy="0"/>
          <a:chOff x="0" y="0"/>
          <a:chExt cx="0" cy="0"/>
        </a:xfrm>
      </p:grpSpPr>
      <p:sp>
        <p:nvSpPr>
          <p:cNvPr id="551" name="Google Shape;551;p3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52" name="Google Shape;552;p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7" name="Google Shape;357;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3" name="Google Shape;363;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0" name="Google Shape;370;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7" name="Google Shape;377;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3" name="Google Shape;383;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p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9" name="Google Shape;389;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0" name="Shape 20"/>
        <p:cNvGrpSpPr/>
        <p:nvPr/>
      </p:nvGrpSpPr>
      <p:grpSpPr>
        <a:xfrm>
          <a:off x="0" y="0"/>
          <a:ext cx="0" cy="0"/>
          <a:chOff x="0" y="0"/>
          <a:chExt cx="0" cy="0"/>
        </a:xfrm>
      </p:grpSpPr>
      <p:sp>
        <p:nvSpPr>
          <p:cNvPr id="21" name="Google Shape;21;p36"/>
          <p:cNvSpPr txBox="1"/>
          <p:nvPr>
            <p:ph type="ctrTitle"/>
          </p:nvPr>
        </p:nvSpPr>
        <p:spPr>
          <a:xfrm>
            <a:off x="4800600" y="4624668"/>
            <a:ext cx="4038600" cy="93345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SzPts val="1400"/>
              <a:buNone/>
              <a:defRPr sz="2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36"/>
          <p:cNvSpPr txBox="1"/>
          <p:nvPr>
            <p:ph idx="1" type="subTitle"/>
          </p:nvPr>
        </p:nvSpPr>
        <p:spPr>
          <a:xfrm>
            <a:off x="4800600" y="5562599"/>
            <a:ext cx="4038600" cy="748553"/>
          </a:xfrm>
          <a:prstGeom prst="rect">
            <a:avLst/>
          </a:prstGeom>
          <a:noFill/>
          <a:ln>
            <a:noFill/>
          </a:ln>
        </p:spPr>
        <p:txBody>
          <a:bodyPr anchorCtr="0" anchor="t" bIns="45700" lIns="91425" spcFirstLastPara="1" rIns="91425" wrap="square" tIns="45700">
            <a:normAutofit/>
          </a:bodyPr>
          <a:lstStyle>
            <a:lvl1pPr lvl="0" algn="l">
              <a:spcBef>
                <a:spcPts val="300"/>
              </a:spcBef>
              <a:spcAft>
                <a:spcPts val="0"/>
              </a:spcAft>
              <a:buSzPts val="1050"/>
              <a:buNone/>
              <a:defRPr sz="1400">
                <a:solidFill>
                  <a:srgbClr val="888888"/>
                </a:solidFill>
              </a:defRPr>
            </a:lvl1pPr>
            <a:lvl2pPr lvl="1" algn="ctr">
              <a:spcBef>
                <a:spcPts val="600"/>
              </a:spcBef>
              <a:spcAft>
                <a:spcPts val="0"/>
              </a:spcAft>
              <a:buSzPts val="1350"/>
              <a:buNone/>
              <a:defRPr>
                <a:solidFill>
                  <a:srgbClr val="888888"/>
                </a:solidFill>
              </a:defRPr>
            </a:lvl2pPr>
            <a:lvl3pPr lvl="2" algn="ctr">
              <a:spcBef>
                <a:spcPts val="600"/>
              </a:spcBef>
              <a:spcAft>
                <a:spcPts val="0"/>
              </a:spcAft>
              <a:buSzPts val="1350"/>
              <a:buNone/>
              <a:defRPr>
                <a:solidFill>
                  <a:srgbClr val="888888"/>
                </a:solidFill>
              </a:defRPr>
            </a:lvl3pPr>
            <a:lvl4pPr lvl="3" algn="ctr">
              <a:spcBef>
                <a:spcPts val="600"/>
              </a:spcBef>
              <a:spcAft>
                <a:spcPts val="0"/>
              </a:spcAft>
              <a:buSzPts val="1350"/>
              <a:buNone/>
              <a:defRPr>
                <a:solidFill>
                  <a:srgbClr val="888888"/>
                </a:solidFill>
              </a:defRPr>
            </a:lvl4pPr>
            <a:lvl5pPr lvl="4" algn="ctr">
              <a:spcBef>
                <a:spcPts val="600"/>
              </a:spcBef>
              <a:spcAft>
                <a:spcPts val="0"/>
              </a:spcAft>
              <a:buSzPts val="1350"/>
              <a:buNone/>
              <a:defRPr>
                <a:solidFill>
                  <a:srgbClr val="888888"/>
                </a:solidFill>
              </a:defRPr>
            </a:lvl5pPr>
            <a:lvl6pPr lvl="5" algn="ctr">
              <a:spcBef>
                <a:spcPts val="360"/>
              </a:spcBef>
              <a:spcAft>
                <a:spcPts val="0"/>
              </a:spcAft>
              <a:buSzPts val="1350"/>
              <a:buNone/>
              <a:defRPr>
                <a:solidFill>
                  <a:srgbClr val="888888"/>
                </a:solidFill>
              </a:defRPr>
            </a:lvl6pPr>
            <a:lvl7pPr lvl="6" algn="ctr">
              <a:spcBef>
                <a:spcPts val="360"/>
              </a:spcBef>
              <a:spcAft>
                <a:spcPts val="0"/>
              </a:spcAft>
              <a:buSzPts val="1350"/>
              <a:buNone/>
              <a:defRPr>
                <a:solidFill>
                  <a:srgbClr val="888888"/>
                </a:solidFill>
              </a:defRPr>
            </a:lvl7pPr>
            <a:lvl8pPr lvl="7" algn="ctr">
              <a:spcBef>
                <a:spcPts val="360"/>
              </a:spcBef>
              <a:spcAft>
                <a:spcPts val="0"/>
              </a:spcAft>
              <a:buSzPts val="1350"/>
              <a:buNone/>
              <a:defRPr>
                <a:solidFill>
                  <a:srgbClr val="888888"/>
                </a:solidFill>
              </a:defRPr>
            </a:lvl8pPr>
            <a:lvl9pPr lvl="8" algn="ctr">
              <a:spcBef>
                <a:spcPts val="360"/>
              </a:spcBef>
              <a:spcAft>
                <a:spcPts val="0"/>
              </a:spcAft>
              <a:buSzPts val="1350"/>
              <a:buNone/>
              <a:defRPr>
                <a:solidFill>
                  <a:srgbClr val="888888"/>
                </a:solidFill>
              </a:defRPr>
            </a:lvl9pPr>
          </a:lstStyle>
          <a:p/>
        </p:txBody>
      </p:sp>
      <p:sp>
        <p:nvSpPr>
          <p:cNvPr id="23" name="Google Shape;23;p36"/>
          <p:cNvSpPr txBox="1"/>
          <p:nvPr>
            <p:ph idx="10" type="dt"/>
          </p:nvPr>
        </p:nvSpPr>
        <p:spPr>
          <a:xfrm>
            <a:off x="4800600" y="6426200"/>
            <a:ext cx="12319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36"/>
          <p:cNvSpPr txBox="1"/>
          <p:nvPr>
            <p:ph idx="11" type="ftr"/>
          </p:nvPr>
        </p:nvSpPr>
        <p:spPr>
          <a:xfrm>
            <a:off x="6311900" y="6426200"/>
            <a:ext cx="2616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Content">
  <p:cSld name="3 Content">
    <p:spTree>
      <p:nvGrpSpPr>
        <p:cNvPr id="160" name="Shape 160"/>
        <p:cNvGrpSpPr/>
        <p:nvPr/>
      </p:nvGrpSpPr>
      <p:grpSpPr>
        <a:xfrm>
          <a:off x="0" y="0"/>
          <a:ext cx="0" cy="0"/>
          <a:chOff x="0" y="0"/>
          <a:chExt cx="0" cy="0"/>
        </a:xfrm>
      </p:grpSpPr>
      <p:sp>
        <p:nvSpPr>
          <p:cNvPr id="161" name="Google Shape;161;p55"/>
          <p:cNvSpPr txBox="1"/>
          <p:nvPr>
            <p:ph type="title"/>
          </p:nvPr>
        </p:nvSpPr>
        <p:spPr>
          <a:xfrm>
            <a:off x="498475" y="484187"/>
            <a:ext cx="7556500" cy="1116012"/>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2" name="Google Shape;162;p55"/>
          <p:cNvSpPr txBox="1"/>
          <p:nvPr>
            <p:ph idx="1" type="body"/>
          </p:nvPr>
        </p:nvSpPr>
        <p:spPr>
          <a:xfrm>
            <a:off x="4410075" y="1985963"/>
            <a:ext cx="3657600" cy="1965960"/>
          </a:xfrm>
          <a:prstGeom prst="rect">
            <a:avLst/>
          </a:prstGeom>
          <a:noFill/>
          <a:ln>
            <a:noFill/>
          </a:ln>
        </p:spPr>
        <p:txBody>
          <a:bodyPr anchorCtr="0" anchor="t" bIns="45700" lIns="91425" spcFirstLastPara="1" rIns="91425" wrap="square" tIns="45700">
            <a:normAutofit/>
          </a:bodyPr>
          <a:lstStyle>
            <a:lvl1pPr indent="-314325" lvl="0" marL="457200" algn="l">
              <a:spcBef>
                <a:spcPts val="2000"/>
              </a:spcBef>
              <a:spcAft>
                <a:spcPts val="0"/>
              </a:spcAft>
              <a:buSzPts val="1350"/>
              <a:buChar char="■"/>
              <a:defRPr sz="1800"/>
            </a:lvl1pPr>
            <a:lvl2pPr indent="-314325" lvl="1" marL="914400" algn="l">
              <a:spcBef>
                <a:spcPts val="600"/>
              </a:spcBef>
              <a:spcAft>
                <a:spcPts val="0"/>
              </a:spcAft>
              <a:buSzPts val="1350"/>
              <a:buChar char="■"/>
              <a:defRPr sz="1800"/>
            </a:lvl2pPr>
            <a:lvl3pPr indent="-314325" lvl="2" marL="1371600" algn="l">
              <a:spcBef>
                <a:spcPts val="600"/>
              </a:spcBef>
              <a:spcAft>
                <a:spcPts val="0"/>
              </a:spcAft>
              <a:buSzPts val="1350"/>
              <a:buChar char="■"/>
              <a:defRPr sz="1800"/>
            </a:lvl3pPr>
            <a:lvl4pPr indent="-314325" lvl="3" marL="1828800" algn="l">
              <a:spcBef>
                <a:spcPts val="600"/>
              </a:spcBef>
              <a:spcAft>
                <a:spcPts val="0"/>
              </a:spcAft>
              <a:buSzPts val="1350"/>
              <a:buChar char="■"/>
              <a:defRPr sz="1800"/>
            </a:lvl4pPr>
            <a:lvl5pPr indent="-314325" lvl="4" marL="2286000" algn="l">
              <a:spcBef>
                <a:spcPts val="600"/>
              </a:spcBef>
              <a:spcAft>
                <a:spcPts val="0"/>
              </a:spcAft>
              <a:buSzPts val="1350"/>
              <a:buChar char="■"/>
              <a:defRPr sz="1800"/>
            </a:lvl5pPr>
            <a:lvl6pPr indent="-314325" lvl="5" marL="2743200" algn="l">
              <a:spcBef>
                <a:spcPts val="360"/>
              </a:spcBef>
              <a:spcAft>
                <a:spcPts val="0"/>
              </a:spcAft>
              <a:buSzPts val="1350"/>
              <a:buChar char="■"/>
              <a:defRPr sz="1800"/>
            </a:lvl6pPr>
            <a:lvl7pPr indent="-314325" lvl="6" marL="3200400" algn="l">
              <a:spcBef>
                <a:spcPts val="360"/>
              </a:spcBef>
              <a:spcAft>
                <a:spcPts val="0"/>
              </a:spcAft>
              <a:buSzPts val="1350"/>
              <a:buChar char="■"/>
              <a:defRPr sz="1800"/>
            </a:lvl7pPr>
            <a:lvl8pPr indent="-314325" lvl="7" marL="3657600" algn="l">
              <a:spcBef>
                <a:spcPts val="360"/>
              </a:spcBef>
              <a:spcAft>
                <a:spcPts val="0"/>
              </a:spcAft>
              <a:buSzPts val="1350"/>
              <a:buChar char="■"/>
              <a:defRPr sz="1800"/>
            </a:lvl8pPr>
            <a:lvl9pPr indent="-314325" lvl="8" marL="4114800" algn="l">
              <a:spcBef>
                <a:spcPts val="360"/>
              </a:spcBef>
              <a:spcAft>
                <a:spcPts val="0"/>
              </a:spcAft>
              <a:buSzPts val="1350"/>
              <a:buChar char="■"/>
              <a:defRPr sz="1800"/>
            </a:lvl9pPr>
          </a:lstStyle>
          <a:p/>
        </p:txBody>
      </p:sp>
      <p:sp>
        <p:nvSpPr>
          <p:cNvPr id="163" name="Google Shape;163;p55"/>
          <p:cNvSpPr txBox="1"/>
          <p:nvPr>
            <p:ph idx="2" type="body"/>
          </p:nvPr>
        </p:nvSpPr>
        <p:spPr>
          <a:xfrm>
            <a:off x="498518" y="1985963"/>
            <a:ext cx="3657600" cy="4140200"/>
          </a:xfrm>
          <a:prstGeom prst="rect">
            <a:avLst/>
          </a:prstGeom>
          <a:noFill/>
          <a:ln>
            <a:noFill/>
          </a:ln>
        </p:spPr>
        <p:txBody>
          <a:bodyPr anchorCtr="0" anchor="t" bIns="45700" lIns="91425" spcFirstLastPara="1" rIns="91425" wrap="square" tIns="45700">
            <a:normAutofit/>
          </a:bodyPr>
          <a:lstStyle>
            <a:lvl1pPr indent="-314325" lvl="0" marL="457200" algn="l">
              <a:spcBef>
                <a:spcPts val="2000"/>
              </a:spcBef>
              <a:spcAft>
                <a:spcPts val="0"/>
              </a:spcAft>
              <a:buSzPts val="1350"/>
              <a:buChar char="■"/>
              <a:defRPr sz="1800"/>
            </a:lvl1pPr>
            <a:lvl2pPr indent="-314325" lvl="1" marL="914400" algn="l">
              <a:spcBef>
                <a:spcPts val="600"/>
              </a:spcBef>
              <a:spcAft>
                <a:spcPts val="0"/>
              </a:spcAft>
              <a:buSzPts val="1350"/>
              <a:buChar char="■"/>
              <a:defRPr sz="1800"/>
            </a:lvl2pPr>
            <a:lvl3pPr indent="-314325" lvl="2" marL="1371600" algn="l">
              <a:spcBef>
                <a:spcPts val="600"/>
              </a:spcBef>
              <a:spcAft>
                <a:spcPts val="0"/>
              </a:spcAft>
              <a:buSzPts val="1350"/>
              <a:buChar char="■"/>
              <a:defRPr sz="1800"/>
            </a:lvl3pPr>
            <a:lvl4pPr indent="-314325" lvl="3" marL="1828800" algn="l">
              <a:spcBef>
                <a:spcPts val="600"/>
              </a:spcBef>
              <a:spcAft>
                <a:spcPts val="0"/>
              </a:spcAft>
              <a:buSzPts val="1350"/>
              <a:buChar char="■"/>
              <a:defRPr sz="1800"/>
            </a:lvl4pPr>
            <a:lvl5pPr indent="-314325" lvl="4" marL="2286000" algn="l">
              <a:spcBef>
                <a:spcPts val="600"/>
              </a:spcBef>
              <a:spcAft>
                <a:spcPts val="0"/>
              </a:spcAft>
              <a:buSzPts val="1350"/>
              <a:buChar char="■"/>
              <a:defRPr sz="1800"/>
            </a:lvl5pPr>
            <a:lvl6pPr indent="-314325" lvl="5" marL="2743200" algn="l">
              <a:spcBef>
                <a:spcPts val="360"/>
              </a:spcBef>
              <a:spcAft>
                <a:spcPts val="0"/>
              </a:spcAft>
              <a:buSzPts val="1350"/>
              <a:buChar char="■"/>
              <a:defRPr sz="1800"/>
            </a:lvl6pPr>
            <a:lvl7pPr indent="-314325" lvl="6" marL="3200400" algn="l">
              <a:spcBef>
                <a:spcPts val="360"/>
              </a:spcBef>
              <a:spcAft>
                <a:spcPts val="0"/>
              </a:spcAft>
              <a:buSzPts val="1350"/>
              <a:buChar char="■"/>
              <a:defRPr sz="1800"/>
            </a:lvl7pPr>
            <a:lvl8pPr indent="-314325" lvl="7" marL="3657600" algn="l">
              <a:spcBef>
                <a:spcPts val="360"/>
              </a:spcBef>
              <a:spcAft>
                <a:spcPts val="0"/>
              </a:spcAft>
              <a:buSzPts val="1350"/>
              <a:buChar char="■"/>
              <a:defRPr sz="1800"/>
            </a:lvl8pPr>
            <a:lvl9pPr indent="-314325" lvl="8" marL="4114800" algn="l">
              <a:spcBef>
                <a:spcPts val="360"/>
              </a:spcBef>
              <a:spcAft>
                <a:spcPts val="0"/>
              </a:spcAft>
              <a:buSzPts val="1350"/>
              <a:buChar char="■"/>
              <a:defRPr sz="1800"/>
            </a:lvl9pPr>
          </a:lstStyle>
          <a:p/>
        </p:txBody>
      </p:sp>
      <p:sp>
        <p:nvSpPr>
          <p:cNvPr id="164" name="Google Shape;164;p55"/>
          <p:cNvSpPr txBox="1"/>
          <p:nvPr>
            <p:ph idx="3" type="body"/>
          </p:nvPr>
        </p:nvSpPr>
        <p:spPr>
          <a:xfrm>
            <a:off x="4410075" y="4169664"/>
            <a:ext cx="3657600" cy="1965960"/>
          </a:xfrm>
          <a:prstGeom prst="rect">
            <a:avLst/>
          </a:prstGeom>
          <a:noFill/>
          <a:ln>
            <a:noFill/>
          </a:ln>
        </p:spPr>
        <p:txBody>
          <a:bodyPr anchorCtr="0" anchor="t" bIns="45700" lIns="91425" spcFirstLastPara="1" rIns="91425" wrap="square" tIns="45700">
            <a:normAutofit/>
          </a:bodyPr>
          <a:lstStyle>
            <a:lvl1pPr indent="-314325" lvl="0" marL="457200" algn="l">
              <a:spcBef>
                <a:spcPts val="2000"/>
              </a:spcBef>
              <a:spcAft>
                <a:spcPts val="0"/>
              </a:spcAft>
              <a:buSzPts val="1350"/>
              <a:buChar char="■"/>
              <a:defRPr sz="1800"/>
            </a:lvl1pPr>
            <a:lvl2pPr indent="-314325" lvl="1" marL="914400" algn="l">
              <a:spcBef>
                <a:spcPts val="600"/>
              </a:spcBef>
              <a:spcAft>
                <a:spcPts val="0"/>
              </a:spcAft>
              <a:buSzPts val="1350"/>
              <a:buChar char="■"/>
              <a:defRPr sz="1800"/>
            </a:lvl2pPr>
            <a:lvl3pPr indent="-314325" lvl="2" marL="1371600" algn="l">
              <a:spcBef>
                <a:spcPts val="600"/>
              </a:spcBef>
              <a:spcAft>
                <a:spcPts val="0"/>
              </a:spcAft>
              <a:buSzPts val="1350"/>
              <a:buChar char="■"/>
              <a:defRPr sz="1800"/>
            </a:lvl3pPr>
            <a:lvl4pPr indent="-314325" lvl="3" marL="1828800" algn="l">
              <a:spcBef>
                <a:spcPts val="600"/>
              </a:spcBef>
              <a:spcAft>
                <a:spcPts val="0"/>
              </a:spcAft>
              <a:buSzPts val="1350"/>
              <a:buChar char="■"/>
              <a:defRPr sz="1800"/>
            </a:lvl4pPr>
            <a:lvl5pPr indent="-314325" lvl="4" marL="2286000" algn="l">
              <a:spcBef>
                <a:spcPts val="600"/>
              </a:spcBef>
              <a:spcAft>
                <a:spcPts val="0"/>
              </a:spcAft>
              <a:buSzPts val="1350"/>
              <a:buChar char="■"/>
              <a:defRPr sz="1800"/>
            </a:lvl5pPr>
            <a:lvl6pPr indent="-314325" lvl="5" marL="2743200" algn="l">
              <a:spcBef>
                <a:spcPts val="360"/>
              </a:spcBef>
              <a:spcAft>
                <a:spcPts val="0"/>
              </a:spcAft>
              <a:buSzPts val="1350"/>
              <a:buChar char="■"/>
              <a:defRPr sz="1800"/>
            </a:lvl6pPr>
            <a:lvl7pPr indent="-314325" lvl="6" marL="3200400" algn="l">
              <a:spcBef>
                <a:spcPts val="360"/>
              </a:spcBef>
              <a:spcAft>
                <a:spcPts val="0"/>
              </a:spcAft>
              <a:buSzPts val="1350"/>
              <a:buChar char="■"/>
              <a:defRPr sz="1800"/>
            </a:lvl7pPr>
            <a:lvl8pPr indent="-314325" lvl="7" marL="3657600" algn="l">
              <a:spcBef>
                <a:spcPts val="360"/>
              </a:spcBef>
              <a:spcAft>
                <a:spcPts val="0"/>
              </a:spcAft>
              <a:buSzPts val="1350"/>
              <a:buChar char="■"/>
              <a:defRPr sz="1800"/>
            </a:lvl8pPr>
            <a:lvl9pPr indent="-314325" lvl="8" marL="4114800" algn="l">
              <a:spcBef>
                <a:spcPts val="360"/>
              </a:spcBef>
              <a:spcAft>
                <a:spcPts val="0"/>
              </a:spcAft>
              <a:buSzPts val="1350"/>
              <a:buChar char="■"/>
              <a:defRPr sz="1800"/>
            </a:lvl9pPr>
          </a:lstStyle>
          <a:p/>
        </p:txBody>
      </p:sp>
      <p:sp>
        <p:nvSpPr>
          <p:cNvPr id="165" name="Google Shape;165;p55"/>
          <p:cNvSpPr txBox="1"/>
          <p:nvPr>
            <p:ph idx="10" type="dt"/>
          </p:nvPr>
        </p:nvSpPr>
        <p:spPr>
          <a:xfrm>
            <a:off x="6794500" y="6423025"/>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6" name="Google Shape;166;p55"/>
          <p:cNvSpPr txBox="1"/>
          <p:nvPr>
            <p:ph idx="11" type="ftr"/>
          </p:nvPr>
        </p:nvSpPr>
        <p:spPr>
          <a:xfrm>
            <a:off x="201612" y="6423025"/>
            <a:ext cx="6122987"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7" name="Google Shape;167;p55"/>
          <p:cNvSpPr txBox="1"/>
          <p:nvPr>
            <p:ph idx="12" type="sldNum"/>
          </p:nvPr>
        </p:nvSpPr>
        <p:spPr>
          <a:xfrm>
            <a:off x="8305800" y="242887"/>
            <a:ext cx="554037"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chemeClr val="lt1"/>
              </a:buClr>
              <a:buSzPts val="1400"/>
              <a:buFont typeface="Garamond"/>
              <a:buNone/>
              <a:defRPr b="0" i="0" sz="1400" u="none">
                <a:solidFill>
                  <a:schemeClr val="lt1"/>
                </a:solidFill>
                <a:latin typeface="Garamond"/>
                <a:ea typeface="Garamond"/>
                <a:cs typeface="Garamond"/>
                <a:sym typeface="Garamond"/>
              </a:defRPr>
            </a:lvl1pPr>
            <a:lvl2pPr indent="0" lvl="1" marL="0" marR="0" algn="r">
              <a:lnSpc>
                <a:spcPct val="100000"/>
              </a:lnSpc>
              <a:spcBef>
                <a:spcPts val="0"/>
              </a:spcBef>
              <a:spcAft>
                <a:spcPts val="0"/>
              </a:spcAft>
              <a:buClr>
                <a:schemeClr val="lt1"/>
              </a:buClr>
              <a:buSzPts val="1400"/>
              <a:buFont typeface="Garamond"/>
              <a:buNone/>
              <a:defRPr b="0" i="0" sz="1400" u="none">
                <a:solidFill>
                  <a:schemeClr val="lt1"/>
                </a:solidFill>
                <a:latin typeface="Garamond"/>
                <a:ea typeface="Garamond"/>
                <a:cs typeface="Garamond"/>
                <a:sym typeface="Garamond"/>
              </a:defRPr>
            </a:lvl2pPr>
            <a:lvl3pPr indent="0" lvl="2" marL="0" marR="0" algn="r">
              <a:lnSpc>
                <a:spcPct val="100000"/>
              </a:lnSpc>
              <a:spcBef>
                <a:spcPts val="0"/>
              </a:spcBef>
              <a:spcAft>
                <a:spcPts val="0"/>
              </a:spcAft>
              <a:buClr>
                <a:schemeClr val="lt1"/>
              </a:buClr>
              <a:buSzPts val="1400"/>
              <a:buFont typeface="Garamond"/>
              <a:buNone/>
              <a:defRPr b="0" i="0" sz="1400" u="none">
                <a:solidFill>
                  <a:schemeClr val="lt1"/>
                </a:solidFill>
                <a:latin typeface="Garamond"/>
                <a:ea typeface="Garamond"/>
                <a:cs typeface="Garamond"/>
                <a:sym typeface="Garamond"/>
              </a:defRPr>
            </a:lvl3pPr>
            <a:lvl4pPr indent="0" lvl="3" marL="0" marR="0" algn="r">
              <a:lnSpc>
                <a:spcPct val="100000"/>
              </a:lnSpc>
              <a:spcBef>
                <a:spcPts val="0"/>
              </a:spcBef>
              <a:spcAft>
                <a:spcPts val="0"/>
              </a:spcAft>
              <a:buClr>
                <a:schemeClr val="lt1"/>
              </a:buClr>
              <a:buSzPts val="1400"/>
              <a:buFont typeface="Garamond"/>
              <a:buNone/>
              <a:defRPr b="0" i="0" sz="1400" u="none">
                <a:solidFill>
                  <a:schemeClr val="lt1"/>
                </a:solidFill>
                <a:latin typeface="Garamond"/>
                <a:ea typeface="Garamond"/>
                <a:cs typeface="Garamond"/>
                <a:sym typeface="Garamond"/>
              </a:defRPr>
            </a:lvl4pPr>
            <a:lvl5pPr indent="0" lvl="4" marL="0" marR="0" algn="r">
              <a:lnSpc>
                <a:spcPct val="100000"/>
              </a:lnSpc>
              <a:spcBef>
                <a:spcPts val="0"/>
              </a:spcBef>
              <a:spcAft>
                <a:spcPts val="0"/>
              </a:spcAft>
              <a:buClr>
                <a:schemeClr val="lt1"/>
              </a:buClr>
              <a:buSzPts val="1400"/>
              <a:buFont typeface="Garamond"/>
              <a:buNone/>
              <a:defRPr b="0" i="0" sz="1400" u="none">
                <a:solidFill>
                  <a:schemeClr val="lt1"/>
                </a:solidFill>
                <a:latin typeface="Garamond"/>
                <a:ea typeface="Garamond"/>
                <a:cs typeface="Garamond"/>
                <a:sym typeface="Garamond"/>
              </a:defRPr>
            </a:lvl5pPr>
            <a:lvl6pPr indent="0" lvl="5" marL="0" marR="0" algn="r">
              <a:lnSpc>
                <a:spcPct val="100000"/>
              </a:lnSpc>
              <a:spcBef>
                <a:spcPts val="0"/>
              </a:spcBef>
              <a:spcAft>
                <a:spcPts val="0"/>
              </a:spcAft>
              <a:buClr>
                <a:schemeClr val="lt1"/>
              </a:buClr>
              <a:buSzPts val="1400"/>
              <a:buFont typeface="Garamond"/>
              <a:buNone/>
              <a:defRPr b="0" i="0" sz="1400" u="none">
                <a:solidFill>
                  <a:schemeClr val="lt1"/>
                </a:solidFill>
                <a:latin typeface="Garamond"/>
                <a:ea typeface="Garamond"/>
                <a:cs typeface="Garamond"/>
                <a:sym typeface="Garamond"/>
              </a:defRPr>
            </a:lvl6pPr>
            <a:lvl7pPr indent="0" lvl="6" marL="0" marR="0" algn="r">
              <a:lnSpc>
                <a:spcPct val="100000"/>
              </a:lnSpc>
              <a:spcBef>
                <a:spcPts val="0"/>
              </a:spcBef>
              <a:spcAft>
                <a:spcPts val="0"/>
              </a:spcAft>
              <a:buClr>
                <a:schemeClr val="lt1"/>
              </a:buClr>
              <a:buSzPts val="1400"/>
              <a:buFont typeface="Garamond"/>
              <a:buNone/>
              <a:defRPr b="0" i="0" sz="1400" u="none">
                <a:solidFill>
                  <a:schemeClr val="lt1"/>
                </a:solidFill>
                <a:latin typeface="Garamond"/>
                <a:ea typeface="Garamond"/>
                <a:cs typeface="Garamond"/>
                <a:sym typeface="Garamond"/>
              </a:defRPr>
            </a:lvl7pPr>
            <a:lvl8pPr indent="0" lvl="7" marL="0" marR="0" algn="r">
              <a:lnSpc>
                <a:spcPct val="100000"/>
              </a:lnSpc>
              <a:spcBef>
                <a:spcPts val="0"/>
              </a:spcBef>
              <a:spcAft>
                <a:spcPts val="0"/>
              </a:spcAft>
              <a:buClr>
                <a:schemeClr val="lt1"/>
              </a:buClr>
              <a:buSzPts val="1400"/>
              <a:buFont typeface="Garamond"/>
              <a:buNone/>
              <a:defRPr b="0" i="0" sz="1400" u="none">
                <a:solidFill>
                  <a:schemeClr val="lt1"/>
                </a:solidFill>
                <a:latin typeface="Garamond"/>
                <a:ea typeface="Garamond"/>
                <a:cs typeface="Garamond"/>
                <a:sym typeface="Garamond"/>
              </a:defRPr>
            </a:lvl8pPr>
            <a:lvl9pPr indent="0" lvl="8" marL="0" marR="0" algn="r">
              <a:lnSpc>
                <a:spcPct val="100000"/>
              </a:lnSpc>
              <a:spcBef>
                <a:spcPts val="0"/>
              </a:spcBef>
              <a:spcAft>
                <a:spcPts val="0"/>
              </a:spcAft>
              <a:buClr>
                <a:schemeClr val="lt1"/>
              </a:buClr>
              <a:buSzPts val="1400"/>
              <a:buFont typeface="Garamond"/>
              <a:buNone/>
              <a:defRPr b="0" i="0" sz="1400" u="none">
                <a:solidFill>
                  <a:schemeClr val="lt1"/>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 Content">
  <p:cSld name="4 Content">
    <p:spTree>
      <p:nvGrpSpPr>
        <p:cNvPr id="176" name="Shape 176"/>
        <p:cNvGrpSpPr/>
        <p:nvPr/>
      </p:nvGrpSpPr>
      <p:grpSpPr>
        <a:xfrm>
          <a:off x="0" y="0"/>
          <a:ext cx="0" cy="0"/>
          <a:chOff x="0" y="0"/>
          <a:chExt cx="0" cy="0"/>
        </a:xfrm>
      </p:grpSpPr>
      <p:sp>
        <p:nvSpPr>
          <p:cNvPr id="177" name="Google Shape;177;p57"/>
          <p:cNvSpPr txBox="1"/>
          <p:nvPr>
            <p:ph type="title"/>
          </p:nvPr>
        </p:nvSpPr>
        <p:spPr>
          <a:xfrm>
            <a:off x="498475" y="484187"/>
            <a:ext cx="7556500" cy="1116012"/>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8" name="Google Shape;178;p57"/>
          <p:cNvSpPr txBox="1"/>
          <p:nvPr>
            <p:ph idx="1" type="body"/>
          </p:nvPr>
        </p:nvSpPr>
        <p:spPr>
          <a:xfrm>
            <a:off x="502920" y="1985963"/>
            <a:ext cx="3657413" cy="1965960"/>
          </a:xfrm>
          <a:prstGeom prst="rect">
            <a:avLst/>
          </a:prstGeom>
          <a:noFill/>
          <a:ln>
            <a:noFill/>
          </a:ln>
        </p:spPr>
        <p:txBody>
          <a:bodyPr anchorCtr="0" anchor="t" bIns="45700" lIns="91425" spcFirstLastPara="1" rIns="91425" wrap="square" tIns="45700">
            <a:normAutofit/>
          </a:bodyPr>
          <a:lstStyle>
            <a:lvl1pPr indent="-314325" lvl="0" marL="457200" algn="l">
              <a:spcBef>
                <a:spcPts val="2000"/>
              </a:spcBef>
              <a:spcAft>
                <a:spcPts val="0"/>
              </a:spcAft>
              <a:buSzPts val="1350"/>
              <a:buChar char="■"/>
              <a:defRPr sz="1800"/>
            </a:lvl1pPr>
            <a:lvl2pPr indent="-314325" lvl="1" marL="914400" algn="l">
              <a:spcBef>
                <a:spcPts val="600"/>
              </a:spcBef>
              <a:spcAft>
                <a:spcPts val="0"/>
              </a:spcAft>
              <a:buSzPts val="1350"/>
              <a:buChar char="■"/>
              <a:defRPr sz="1800"/>
            </a:lvl2pPr>
            <a:lvl3pPr indent="-314325" lvl="2" marL="1371600" algn="l">
              <a:spcBef>
                <a:spcPts val="600"/>
              </a:spcBef>
              <a:spcAft>
                <a:spcPts val="0"/>
              </a:spcAft>
              <a:buSzPts val="1350"/>
              <a:buChar char="■"/>
              <a:defRPr sz="1800"/>
            </a:lvl3pPr>
            <a:lvl4pPr indent="-314325" lvl="3" marL="1828800" algn="l">
              <a:spcBef>
                <a:spcPts val="600"/>
              </a:spcBef>
              <a:spcAft>
                <a:spcPts val="0"/>
              </a:spcAft>
              <a:buSzPts val="1350"/>
              <a:buChar char="■"/>
              <a:defRPr sz="1800"/>
            </a:lvl4pPr>
            <a:lvl5pPr indent="-314325" lvl="4" marL="2286000" algn="l">
              <a:spcBef>
                <a:spcPts val="600"/>
              </a:spcBef>
              <a:spcAft>
                <a:spcPts val="0"/>
              </a:spcAft>
              <a:buSzPts val="1350"/>
              <a:buChar char="■"/>
              <a:defRPr sz="1800"/>
            </a:lvl5pPr>
            <a:lvl6pPr indent="-314325" lvl="5" marL="2743200" algn="l">
              <a:spcBef>
                <a:spcPts val="360"/>
              </a:spcBef>
              <a:spcAft>
                <a:spcPts val="0"/>
              </a:spcAft>
              <a:buSzPts val="1350"/>
              <a:buChar char="■"/>
              <a:defRPr sz="1800"/>
            </a:lvl6pPr>
            <a:lvl7pPr indent="-314325" lvl="6" marL="3200400" algn="l">
              <a:spcBef>
                <a:spcPts val="360"/>
              </a:spcBef>
              <a:spcAft>
                <a:spcPts val="0"/>
              </a:spcAft>
              <a:buSzPts val="1350"/>
              <a:buChar char="■"/>
              <a:defRPr sz="1800"/>
            </a:lvl7pPr>
            <a:lvl8pPr indent="-314325" lvl="7" marL="3657600" algn="l">
              <a:spcBef>
                <a:spcPts val="360"/>
              </a:spcBef>
              <a:spcAft>
                <a:spcPts val="0"/>
              </a:spcAft>
              <a:buSzPts val="1350"/>
              <a:buChar char="■"/>
              <a:defRPr sz="1800"/>
            </a:lvl8pPr>
            <a:lvl9pPr indent="-314325" lvl="8" marL="4114800" algn="l">
              <a:spcBef>
                <a:spcPts val="360"/>
              </a:spcBef>
              <a:spcAft>
                <a:spcPts val="0"/>
              </a:spcAft>
              <a:buSzPts val="1350"/>
              <a:buChar char="■"/>
              <a:defRPr sz="1800"/>
            </a:lvl9pPr>
          </a:lstStyle>
          <a:p/>
        </p:txBody>
      </p:sp>
      <p:sp>
        <p:nvSpPr>
          <p:cNvPr id="179" name="Google Shape;179;p57"/>
          <p:cNvSpPr txBox="1"/>
          <p:nvPr>
            <p:ph idx="2" type="body"/>
          </p:nvPr>
        </p:nvSpPr>
        <p:spPr>
          <a:xfrm>
            <a:off x="502920" y="4164965"/>
            <a:ext cx="3657413" cy="1965960"/>
          </a:xfrm>
          <a:prstGeom prst="rect">
            <a:avLst/>
          </a:prstGeom>
          <a:noFill/>
          <a:ln>
            <a:noFill/>
          </a:ln>
        </p:spPr>
        <p:txBody>
          <a:bodyPr anchorCtr="0" anchor="t" bIns="45700" lIns="91425" spcFirstLastPara="1" rIns="91425" wrap="square" tIns="45700">
            <a:normAutofit/>
          </a:bodyPr>
          <a:lstStyle>
            <a:lvl1pPr indent="-314325" lvl="0" marL="457200" algn="l">
              <a:spcBef>
                <a:spcPts val="2000"/>
              </a:spcBef>
              <a:spcAft>
                <a:spcPts val="0"/>
              </a:spcAft>
              <a:buSzPts val="1350"/>
              <a:buChar char="■"/>
              <a:defRPr sz="1800"/>
            </a:lvl1pPr>
            <a:lvl2pPr indent="-314325" lvl="1" marL="914400" algn="l">
              <a:spcBef>
                <a:spcPts val="600"/>
              </a:spcBef>
              <a:spcAft>
                <a:spcPts val="0"/>
              </a:spcAft>
              <a:buSzPts val="1350"/>
              <a:buChar char="■"/>
              <a:defRPr sz="1800"/>
            </a:lvl2pPr>
            <a:lvl3pPr indent="-314325" lvl="2" marL="1371600" algn="l">
              <a:spcBef>
                <a:spcPts val="600"/>
              </a:spcBef>
              <a:spcAft>
                <a:spcPts val="0"/>
              </a:spcAft>
              <a:buSzPts val="1350"/>
              <a:buChar char="■"/>
              <a:defRPr sz="1800"/>
            </a:lvl3pPr>
            <a:lvl4pPr indent="-314325" lvl="3" marL="1828800" algn="l">
              <a:spcBef>
                <a:spcPts val="600"/>
              </a:spcBef>
              <a:spcAft>
                <a:spcPts val="0"/>
              </a:spcAft>
              <a:buSzPts val="1350"/>
              <a:buChar char="■"/>
              <a:defRPr sz="1800"/>
            </a:lvl4pPr>
            <a:lvl5pPr indent="-314325" lvl="4" marL="2286000" algn="l">
              <a:spcBef>
                <a:spcPts val="600"/>
              </a:spcBef>
              <a:spcAft>
                <a:spcPts val="0"/>
              </a:spcAft>
              <a:buSzPts val="1350"/>
              <a:buChar char="■"/>
              <a:defRPr sz="1800"/>
            </a:lvl5pPr>
            <a:lvl6pPr indent="-314325" lvl="5" marL="2743200" algn="l">
              <a:spcBef>
                <a:spcPts val="360"/>
              </a:spcBef>
              <a:spcAft>
                <a:spcPts val="0"/>
              </a:spcAft>
              <a:buSzPts val="1350"/>
              <a:buChar char="■"/>
              <a:defRPr sz="1800"/>
            </a:lvl6pPr>
            <a:lvl7pPr indent="-314325" lvl="6" marL="3200400" algn="l">
              <a:spcBef>
                <a:spcPts val="360"/>
              </a:spcBef>
              <a:spcAft>
                <a:spcPts val="0"/>
              </a:spcAft>
              <a:buSzPts val="1350"/>
              <a:buChar char="■"/>
              <a:defRPr sz="1800"/>
            </a:lvl7pPr>
            <a:lvl8pPr indent="-314325" lvl="7" marL="3657600" algn="l">
              <a:spcBef>
                <a:spcPts val="360"/>
              </a:spcBef>
              <a:spcAft>
                <a:spcPts val="0"/>
              </a:spcAft>
              <a:buSzPts val="1350"/>
              <a:buChar char="■"/>
              <a:defRPr sz="1800"/>
            </a:lvl8pPr>
            <a:lvl9pPr indent="-314325" lvl="8" marL="4114800" algn="l">
              <a:spcBef>
                <a:spcPts val="360"/>
              </a:spcBef>
              <a:spcAft>
                <a:spcPts val="0"/>
              </a:spcAft>
              <a:buSzPts val="1350"/>
              <a:buChar char="■"/>
              <a:defRPr sz="1800"/>
            </a:lvl9pPr>
          </a:lstStyle>
          <a:p/>
        </p:txBody>
      </p:sp>
      <p:sp>
        <p:nvSpPr>
          <p:cNvPr id="180" name="Google Shape;180;p57"/>
          <p:cNvSpPr txBox="1"/>
          <p:nvPr>
            <p:ph idx="3" type="body"/>
          </p:nvPr>
        </p:nvSpPr>
        <p:spPr>
          <a:xfrm>
            <a:off x="4410075" y="1985963"/>
            <a:ext cx="3657600" cy="1965960"/>
          </a:xfrm>
          <a:prstGeom prst="rect">
            <a:avLst/>
          </a:prstGeom>
          <a:noFill/>
          <a:ln>
            <a:noFill/>
          </a:ln>
        </p:spPr>
        <p:txBody>
          <a:bodyPr anchorCtr="0" anchor="t" bIns="45700" lIns="91425" spcFirstLastPara="1" rIns="91425" wrap="square" tIns="45700">
            <a:normAutofit/>
          </a:bodyPr>
          <a:lstStyle>
            <a:lvl1pPr indent="-314325" lvl="0" marL="457200" algn="l">
              <a:spcBef>
                <a:spcPts val="2000"/>
              </a:spcBef>
              <a:spcAft>
                <a:spcPts val="0"/>
              </a:spcAft>
              <a:buSzPts val="1350"/>
              <a:buChar char="■"/>
              <a:defRPr sz="1800"/>
            </a:lvl1pPr>
            <a:lvl2pPr indent="-314325" lvl="1" marL="914400" algn="l">
              <a:spcBef>
                <a:spcPts val="600"/>
              </a:spcBef>
              <a:spcAft>
                <a:spcPts val="0"/>
              </a:spcAft>
              <a:buSzPts val="1350"/>
              <a:buChar char="■"/>
              <a:defRPr sz="1800"/>
            </a:lvl2pPr>
            <a:lvl3pPr indent="-314325" lvl="2" marL="1371600" algn="l">
              <a:spcBef>
                <a:spcPts val="600"/>
              </a:spcBef>
              <a:spcAft>
                <a:spcPts val="0"/>
              </a:spcAft>
              <a:buSzPts val="1350"/>
              <a:buChar char="■"/>
              <a:defRPr sz="1800"/>
            </a:lvl3pPr>
            <a:lvl4pPr indent="-314325" lvl="3" marL="1828800" algn="l">
              <a:spcBef>
                <a:spcPts val="600"/>
              </a:spcBef>
              <a:spcAft>
                <a:spcPts val="0"/>
              </a:spcAft>
              <a:buSzPts val="1350"/>
              <a:buChar char="■"/>
              <a:defRPr sz="1800"/>
            </a:lvl4pPr>
            <a:lvl5pPr indent="-314325" lvl="4" marL="2286000" algn="l">
              <a:spcBef>
                <a:spcPts val="600"/>
              </a:spcBef>
              <a:spcAft>
                <a:spcPts val="0"/>
              </a:spcAft>
              <a:buSzPts val="1350"/>
              <a:buChar char="■"/>
              <a:defRPr sz="1800"/>
            </a:lvl5pPr>
            <a:lvl6pPr indent="-314325" lvl="5" marL="2743200" algn="l">
              <a:spcBef>
                <a:spcPts val="360"/>
              </a:spcBef>
              <a:spcAft>
                <a:spcPts val="0"/>
              </a:spcAft>
              <a:buSzPts val="1350"/>
              <a:buChar char="■"/>
              <a:defRPr sz="1800"/>
            </a:lvl6pPr>
            <a:lvl7pPr indent="-314325" lvl="6" marL="3200400" algn="l">
              <a:spcBef>
                <a:spcPts val="360"/>
              </a:spcBef>
              <a:spcAft>
                <a:spcPts val="0"/>
              </a:spcAft>
              <a:buSzPts val="1350"/>
              <a:buChar char="■"/>
              <a:defRPr sz="1800"/>
            </a:lvl7pPr>
            <a:lvl8pPr indent="-314325" lvl="7" marL="3657600" algn="l">
              <a:spcBef>
                <a:spcPts val="360"/>
              </a:spcBef>
              <a:spcAft>
                <a:spcPts val="0"/>
              </a:spcAft>
              <a:buSzPts val="1350"/>
              <a:buChar char="■"/>
              <a:defRPr sz="1800"/>
            </a:lvl8pPr>
            <a:lvl9pPr indent="-314325" lvl="8" marL="4114800" algn="l">
              <a:spcBef>
                <a:spcPts val="360"/>
              </a:spcBef>
              <a:spcAft>
                <a:spcPts val="0"/>
              </a:spcAft>
              <a:buSzPts val="1350"/>
              <a:buChar char="■"/>
              <a:defRPr sz="1800"/>
            </a:lvl9pPr>
          </a:lstStyle>
          <a:p/>
        </p:txBody>
      </p:sp>
      <p:sp>
        <p:nvSpPr>
          <p:cNvPr id="181" name="Google Shape;181;p57"/>
          <p:cNvSpPr txBox="1"/>
          <p:nvPr>
            <p:ph idx="4" type="body"/>
          </p:nvPr>
        </p:nvSpPr>
        <p:spPr>
          <a:xfrm>
            <a:off x="4410075" y="4169664"/>
            <a:ext cx="3657600" cy="1965960"/>
          </a:xfrm>
          <a:prstGeom prst="rect">
            <a:avLst/>
          </a:prstGeom>
          <a:noFill/>
          <a:ln>
            <a:noFill/>
          </a:ln>
        </p:spPr>
        <p:txBody>
          <a:bodyPr anchorCtr="0" anchor="t" bIns="45700" lIns="91425" spcFirstLastPara="1" rIns="91425" wrap="square" tIns="45700">
            <a:normAutofit/>
          </a:bodyPr>
          <a:lstStyle>
            <a:lvl1pPr indent="-314325" lvl="0" marL="457200" algn="l">
              <a:spcBef>
                <a:spcPts val="2000"/>
              </a:spcBef>
              <a:spcAft>
                <a:spcPts val="0"/>
              </a:spcAft>
              <a:buSzPts val="1350"/>
              <a:buChar char="■"/>
              <a:defRPr sz="1800"/>
            </a:lvl1pPr>
            <a:lvl2pPr indent="-314325" lvl="1" marL="914400" algn="l">
              <a:spcBef>
                <a:spcPts val="600"/>
              </a:spcBef>
              <a:spcAft>
                <a:spcPts val="0"/>
              </a:spcAft>
              <a:buSzPts val="1350"/>
              <a:buChar char="■"/>
              <a:defRPr sz="1800"/>
            </a:lvl2pPr>
            <a:lvl3pPr indent="-314325" lvl="2" marL="1371600" algn="l">
              <a:spcBef>
                <a:spcPts val="600"/>
              </a:spcBef>
              <a:spcAft>
                <a:spcPts val="0"/>
              </a:spcAft>
              <a:buSzPts val="1350"/>
              <a:buChar char="■"/>
              <a:defRPr sz="1800"/>
            </a:lvl3pPr>
            <a:lvl4pPr indent="-314325" lvl="3" marL="1828800" algn="l">
              <a:spcBef>
                <a:spcPts val="600"/>
              </a:spcBef>
              <a:spcAft>
                <a:spcPts val="0"/>
              </a:spcAft>
              <a:buSzPts val="1350"/>
              <a:buChar char="■"/>
              <a:defRPr sz="1800"/>
            </a:lvl4pPr>
            <a:lvl5pPr indent="-314325" lvl="4" marL="2286000" algn="l">
              <a:spcBef>
                <a:spcPts val="600"/>
              </a:spcBef>
              <a:spcAft>
                <a:spcPts val="0"/>
              </a:spcAft>
              <a:buSzPts val="1350"/>
              <a:buChar char="■"/>
              <a:defRPr sz="1800"/>
            </a:lvl5pPr>
            <a:lvl6pPr indent="-314325" lvl="5" marL="2743200" algn="l">
              <a:spcBef>
                <a:spcPts val="360"/>
              </a:spcBef>
              <a:spcAft>
                <a:spcPts val="0"/>
              </a:spcAft>
              <a:buSzPts val="1350"/>
              <a:buChar char="■"/>
              <a:defRPr sz="1800"/>
            </a:lvl6pPr>
            <a:lvl7pPr indent="-314325" lvl="6" marL="3200400" algn="l">
              <a:spcBef>
                <a:spcPts val="360"/>
              </a:spcBef>
              <a:spcAft>
                <a:spcPts val="0"/>
              </a:spcAft>
              <a:buSzPts val="1350"/>
              <a:buChar char="■"/>
              <a:defRPr sz="1800"/>
            </a:lvl7pPr>
            <a:lvl8pPr indent="-314325" lvl="7" marL="3657600" algn="l">
              <a:spcBef>
                <a:spcPts val="360"/>
              </a:spcBef>
              <a:spcAft>
                <a:spcPts val="0"/>
              </a:spcAft>
              <a:buSzPts val="1350"/>
              <a:buChar char="■"/>
              <a:defRPr sz="1800"/>
            </a:lvl8pPr>
            <a:lvl9pPr indent="-314325" lvl="8" marL="4114800" algn="l">
              <a:spcBef>
                <a:spcPts val="360"/>
              </a:spcBef>
              <a:spcAft>
                <a:spcPts val="0"/>
              </a:spcAft>
              <a:buSzPts val="1350"/>
              <a:buChar char="■"/>
              <a:defRPr sz="1800"/>
            </a:lvl9pPr>
          </a:lstStyle>
          <a:p/>
        </p:txBody>
      </p:sp>
      <p:sp>
        <p:nvSpPr>
          <p:cNvPr id="182" name="Google Shape;182;p57"/>
          <p:cNvSpPr txBox="1"/>
          <p:nvPr>
            <p:ph idx="10" type="dt"/>
          </p:nvPr>
        </p:nvSpPr>
        <p:spPr>
          <a:xfrm>
            <a:off x="6794500" y="6423025"/>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3" name="Google Shape;183;p57"/>
          <p:cNvSpPr txBox="1"/>
          <p:nvPr>
            <p:ph idx="11" type="ftr"/>
          </p:nvPr>
        </p:nvSpPr>
        <p:spPr>
          <a:xfrm>
            <a:off x="201612" y="6423025"/>
            <a:ext cx="6122987"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4" name="Google Shape;184;p57"/>
          <p:cNvSpPr txBox="1"/>
          <p:nvPr>
            <p:ph idx="12" type="sldNum"/>
          </p:nvPr>
        </p:nvSpPr>
        <p:spPr>
          <a:xfrm>
            <a:off x="8305800" y="242887"/>
            <a:ext cx="554037"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chemeClr val="lt1"/>
              </a:buClr>
              <a:buSzPts val="1400"/>
              <a:buFont typeface="Garamond"/>
              <a:buNone/>
              <a:defRPr b="0" i="0" sz="1400" u="none">
                <a:solidFill>
                  <a:schemeClr val="lt1"/>
                </a:solidFill>
                <a:latin typeface="Garamond"/>
                <a:ea typeface="Garamond"/>
                <a:cs typeface="Garamond"/>
                <a:sym typeface="Garamond"/>
              </a:defRPr>
            </a:lvl1pPr>
            <a:lvl2pPr indent="0" lvl="1" marL="0" marR="0" algn="r">
              <a:lnSpc>
                <a:spcPct val="100000"/>
              </a:lnSpc>
              <a:spcBef>
                <a:spcPts val="0"/>
              </a:spcBef>
              <a:spcAft>
                <a:spcPts val="0"/>
              </a:spcAft>
              <a:buClr>
                <a:schemeClr val="lt1"/>
              </a:buClr>
              <a:buSzPts val="1400"/>
              <a:buFont typeface="Garamond"/>
              <a:buNone/>
              <a:defRPr b="0" i="0" sz="1400" u="none">
                <a:solidFill>
                  <a:schemeClr val="lt1"/>
                </a:solidFill>
                <a:latin typeface="Garamond"/>
                <a:ea typeface="Garamond"/>
                <a:cs typeface="Garamond"/>
                <a:sym typeface="Garamond"/>
              </a:defRPr>
            </a:lvl2pPr>
            <a:lvl3pPr indent="0" lvl="2" marL="0" marR="0" algn="r">
              <a:lnSpc>
                <a:spcPct val="100000"/>
              </a:lnSpc>
              <a:spcBef>
                <a:spcPts val="0"/>
              </a:spcBef>
              <a:spcAft>
                <a:spcPts val="0"/>
              </a:spcAft>
              <a:buClr>
                <a:schemeClr val="lt1"/>
              </a:buClr>
              <a:buSzPts val="1400"/>
              <a:buFont typeface="Garamond"/>
              <a:buNone/>
              <a:defRPr b="0" i="0" sz="1400" u="none">
                <a:solidFill>
                  <a:schemeClr val="lt1"/>
                </a:solidFill>
                <a:latin typeface="Garamond"/>
                <a:ea typeface="Garamond"/>
                <a:cs typeface="Garamond"/>
                <a:sym typeface="Garamond"/>
              </a:defRPr>
            </a:lvl3pPr>
            <a:lvl4pPr indent="0" lvl="3" marL="0" marR="0" algn="r">
              <a:lnSpc>
                <a:spcPct val="100000"/>
              </a:lnSpc>
              <a:spcBef>
                <a:spcPts val="0"/>
              </a:spcBef>
              <a:spcAft>
                <a:spcPts val="0"/>
              </a:spcAft>
              <a:buClr>
                <a:schemeClr val="lt1"/>
              </a:buClr>
              <a:buSzPts val="1400"/>
              <a:buFont typeface="Garamond"/>
              <a:buNone/>
              <a:defRPr b="0" i="0" sz="1400" u="none">
                <a:solidFill>
                  <a:schemeClr val="lt1"/>
                </a:solidFill>
                <a:latin typeface="Garamond"/>
                <a:ea typeface="Garamond"/>
                <a:cs typeface="Garamond"/>
                <a:sym typeface="Garamond"/>
              </a:defRPr>
            </a:lvl4pPr>
            <a:lvl5pPr indent="0" lvl="4" marL="0" marR="0" algn="r">
              <a:lnSpc>
                <a:spcPct val="100000"/>
              </a:lnSpc>
              <a:spcBef>
                <a:spcPts val="0"/>
              </a:spcBef>
              <a:spcAft>
                <a:spcPts val="0"/>
              </a:spcAft>
              <a:buClr>
                <a:schemeClr val="lt1"/>
              </a:buClr>
              <a:buSzPts val="1400"/>
              <a:buFont typeface="Garamond"/>
              <a:buNone/>
              <a:defRPr b="0" i="0" sz="1400" u="none">
                <a:solidFill>
                  <a:schemeClr val="lt1"/>
                </a:solidFill>
                <a:latin typeface="Garamond"/>
                <a:ea typeface="Garamond"/>
                <a:cs typeface="Garamond"/>
                <a:sym typeface="Garamond"/>
              </a:defRPr>
            </a:lvl5pPr>
            <a:lvl6pPr indent="0" lvl="5" marL="0" marR="0" algn="r">
              <a:lnSpc>
                <a:spcPct val="100000"/>
              </a:lnSpc>
              <a:spcBef>
                <a:spcPts val="0"/>
              </a:spcBef>
              <a:spcAft>
                <a:spcPts val="0"/>
              </a:spcAft>
              <a:buClr>
                <a:schemeClr val="lt1"/>
              </a:buClr>
              <a:buSzPts val="1400"/>
              <a:buFont typeface="Garamond"/>
              <a:buNone/>
              <a:defRPr b="0" i="0" sz="1400" u="none">
                <a:solidFill>
                  <a:schemeClr val="lt1"/>
                </a:solidFill>
                <a:latin typeface="Garamond"/>
                <a:ea typeface="Garamond"/>
                <a:cs typeface="Garamond"/>
                <a:sym typeface="Garamond"/>
              </a:defRPr>
            </a:lvl6pPr>
            <a:lvl7pPr indent="0" lvl="6" marL="0" marR="0" algn="r">
              <a:lnSpc>
                <a:spcPct val="100000"/>
              </a:lnSpc>
              <a:spcBef>
                <a:spcPts val="0"/>
              </a:spcBef>
              <a:spcAft>
                <a:spcPts val="0"/>
              </a:spcAft>
              <a:buClr>
                <a:schemeClr val="lt1"/>
              </a:buClr>
              <a:buSzPts val="1400"/>
              <a:buFont typeface="Garamond"/>
              <a:buNone/>
              <a:defRPr b="0" i="0" sz="1400" u="none">
                <a:solidFill>
                  <a:schemeClr val="lt1"/>
                </a:solidFill>
                <a:latin typeface="Garamond"/>
                <a:ea typeface="Garamond"/>
                <a:cs typeface="Garamond"/>
                <a:sym typeface="Garamond"/>
              </a:defRPr>
            </a:lvl7pPr>
            <a:lvl8pPr indent="0" lvl="7" marL="0" marR="0" algn="r">
              <a:lnSpc>
                <a:spcPct val="100000"/>
              </a:lnSpc>
              <a:spcBef>
                <a:spcPts val="0"/>
              </a:spcBef>
              <a:spcAft>
                <a:spcPts val="0"/>
              </a:spcAft>
              <a:buClr>
                <a:schemeClr val="lt1"/>
              </a:buClr>
              <a:buSzPts val="1400"/>
              <a:buFont typeface="Garamond"/>
              <a:buNone/>
              <a:defRPr b="0" i="0" sz="1400" u="none">
                <a:solidFill>
                  <a:schemeClr val="lt1"/>
                </a:solidFill>
                <a:latin typeface="Garamond"/>
                <a:ea typeface="Garamond"/>
                <a:cs typeface="Garamond"/>
                <a:sym typeface="Garamond"/>
              </a:defRPr>
            </a:lvl8pPr>
            <a:lvl9pPr indent="0" lvl="8" marL="0" marR="0" algn="r">
              <a:lnSpc>
                <a:spcPct val="100000"/>
              </a:lnSpc>
              <a:spcBef>
                <a:spcPts val="0"/>
              </a:spcBef>
              <a:spcAft>
                <a:spcPts val="0"/>
              </a:spcAft>
              <a:buClr>
                <a:schemeClr val="lt1"/>
              </a:buClr>
              <a:buSzPts val="1400"/>
              <a:buFont typeface="Garamond"/>
              <a:buNone/>
              <a:defRPr b="0" i="0" sz="1400" u="none">
                <a:solidFill>
                  <a:schemeClr val="lt1"/>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193" name="Shape 193"/>
        <p:cNvGrpSpPr/>
        <p:nvPr/>
      </p:nvGrpSpPr>
      <p:grpSpPr>
        <a:xfrm>
          <a:off x="0" y="0"/>
          <a:ext cx="0" cy="0"/>
          <a:chOff x="0" y="0"/>
          <a:chExt cx="0" cy="0"/>
        </a:xfrm>
      </p:grpSpPr>
      <p:sp>
        <p:nvSpPr>
          <p:cNvPr id="194" name="Google Shape;194;p59"/>
          <p:cNvSpPr txBox="1"/>
          <p:nvPr>
            <p:ph type="title"/>
          </p:nvPr>
        </p:nvSpPr>
        <p:spPr>
          <a:xfrm>
            <a:off x="498475" y="484187"/>
            <a:ext cx="7556500" cy="1116012"/>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5" name="Google Shape;195;p59"/>
          <p:cNvSpPr txBox="1"/>
          <p:nvPr>
            <p:ph idx="10" type="dt"/>
          </p:nvPr>
        </p:nvSpPr>
        <p:spPr>
          <a:xfrm>
            <a:off x="6794500" y="6423025"/>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6" name="Google Shape;196;p59"/>
          <p:cNvSpPr txBox="1"/>
          <p:nvPr>
            <p:ph idx="11" type="ftr"/>
          </p:nvPr>
        </p:nvSpPr>
        <p:spPr>
          <a:xfrm>
            <a:off x="201612" y="6423025"/>
            <a:ext cx="6122987"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7" name="Google Shape;197;p59"/>
          <p:cNvSpPr txBox="1"/>
          <p:nvPr>
            <p:ph idx="12" type="sldNum"/>
          </p:nvPr>
        </p:nvSpPr>
        <p:spPr>
          <a:xfrm>
            <a:off x="8305800" y="242887"/>
            <a:ext cx="554037"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chemeClr val="lt1"/>
              </a:buClr>
              <a:buSzPts val="1400"/>
              <a:buFont typeface="Garamond"/>
              <a:buNone/>
              <a:defRPr b="0" i="0" sz="1400" u="none">
                <a:solidFill>
                  <a:schemeClr val="lt1"/>
                </a:solidFill>
                <a:latin typeface="Garamond"/>
                <a:ea typeface="Garamond"/>
                <a:cs typeface="Garamond"/>
                <a:sym typeface="Garamond"/>
              </a:defRPr>
            </a:lvl1pPr>
            <a:lvl2pPr indent="0" lvl="1" marL="0" marR="0" algn="r">
              <a:lnSpc>
                <a:spcPct val="100000"/>
              </a:lnSpc>
              <a:spcBef>
                <a:spcPts val="0"/>
              </a:spcBef>
              <a:spcAft>
                <a:spcPts val="0"/>
              </a:spcAft>
              <a:buClr>
                <a:schemeClr val="lt1"/>
              </a:buClr>
              <a:buSzPts val="1400"/>
              <a:buFont typeface="Garamond"/>
              <a:buNone/>
              <a:defRPr b="0" i="0" sz="1400" u="none">
                <a:solidFill>
                  <a:schemeClr val="lt1"/>
                </a:solidFill>
                <a:latin typeface="Garamond"/>
                <a:ea typeface="Garamond"/>
                <a:cs typeface="Garamond"/>
                <a:sym typeface="Garamond"/>
              </a:defRPr>
            </a:lvl2pPr>
            <a:lvl3pPr indent="0" lvl="2" marL="0" marR="0" algn="r">
              <a:lnSpc>
                <a:spcPct val="100000"/>
              </a:lnSpc>
              <a:spcBef>
                <a:spcPts val="0"/>
              </a:spcBef>
              <a:spcAft>
                <a:spcPts val="0"/>
              </a:spcAft>
              <a:buClr>
                <a:schemeClr val="lt1"/>
              </a:buClr>
              <a:buSzPts val="1400"/>
              <a:buFont typeface="Garamond"/>
              <a:buNone/>
              <a:defRPr b="0" i="0" sz="1400" u="none">
                <a:solidFill>
                  <a:schemeClr val="lt1"/>
                </a:solidFill>
                <a:latin typeface="Garamond"/>
                <a:ea typeface="Garamond"/>
                <a:cs typeface="Garamond"/>
                <a:sym typeface="Garamond"/>
              </a:defRPr>
            </a:lvl3pPr>
            <a:lvl4pPr indent="0" lvl="3" marL="0" marR="0" algn="r">
              <a:lnSpc>
                <a:spcPct val="100000"/>
              </a:lnSpc>
              <a:spcBef>
                <a:spcPts val="0"/>
              </a:spcBef>
              <a:spcAft>
                <a:spcPts val="0"/>
              </a:spcAft>
              <a:buClr>
                <a:schemeClr val="lt1"/>
              </a:buClr>
              <a:buSzPts val="1400"/>
              <a:buFont typeface="Garamond"/>
              <a:buNone/>
              <a:defRPr b="0" i="0" sz="1400" u="none">
                <a:solidFill>
                  <a:schemeClr val="lt1"/>
                </a:solidFill>
                <a:latin typeface="Garamond"/>
                <a:ea typeface="Garamond"/>
                <a:cs typeface="Garamond"/>
                <a:sym typeface="Garamond"/>
              </a:defRPr>
            </a:lvl4pPr>
            <a:lvl5pPr indent="0" lvl="4" marL="0" marR="0" algn="r">
              <a:lnSpc>
                <a:spcPct val="100000"/>
              </a:lnSpc>
              <a:spcBef>
                <a:spcPts val="0"/>
              </a:spcBef>
              <a:spcAft>
                <a:spcPts val="0"/>
              </a:spcAft>
              <a:buClr>
                <a:schemeClr val="lt1"/>
              </a:buClr>
              <a:buSzPts val="1400"/>
              <a:buFont typeface="Garamond"/>
              <a:buNone/>
              <a:defRPr b="0" i="0" sz="1400" u="none">
                <a:solidFill>
                  <a:schemeClr val="lt1"/>
                </a:solidFill>
                <a:latin typeface="Garamond"/>
                <a:ea typeface="Garamond"/>
                <a:cs typeface="Garamond"/>
                <a:sym typeface="Garamond"/>
              </a:defRPr>
            </a:lvl5pPr>
            <a:lvl6pPr indent="0" lvl="5" marL="0" marR="0" algn="r">
              <a:lnSpc>
                <a:spcPct val="100000"/>
              </a:lnSpc>
              <a:spcBef>
                <a:spcPts val="0"/>
              </a:spcBef>
              <a:spcAft>
                <a:spcPts val="0"/>
              </a:spcAft>
              <a:buClr>
                <a:schemeClr val="lt1"/>
              </a:buClr>
              <a:buSzPts val="1400"/>
              <a:buFont typeface="Garamond"/>
              <a:buNone/>
              <a:defRPr b="0" i="0" sz="1400" u="none">
                <a:solidFill>
                  <a:schemeClr val="lt1"/>
                </a:solidFill>
                <a:latin typeface="Garamond"/>
                <a:ea typeface="Garamond"/>
                <a:cs typeface="Garamond"/>
                <a:sym typeface="Garamond"/>
              </a:defRPr>
            </a:lvl6pPr>
            <a:lvl7pPr indent="0" lvl="6" marL="0" marR="0" algn="r">
              <a:lnSpc>
                <a:spcPct val="100000"/>
              </a:lnSpc>
              <a:spcBef>
                <a:spcPts val="0"/>
              </a:spcBef>
              <a:spcAft>
                <a:spcPts val="0"/>
              </a:spcAft>
              <a:buClr>
                <a:schemeClr val="lt1"/>
              </a:buClr>
              <a:buSzPts val="1400"/>
              <a:buFont typeface="Garamond"/>
              <a:buNone/>
              <a:defRPr b="0" i="0" sz="1400" u="none">
                <a:solidFill>
                  <a:schemeClr val="lt1"/>
                </a:solidFill>
                <a:latin typeface="Garamond"/>
                <a:ea typeface="Garamond"/>
                <a:cs typeface="Garamond"/>
                <a:sym typeface="Garamond"/>
              </a:defRPr>
            </a:lvl7pPr>
            <a:lvl8pPr indent="0" lvl="7" marL="0" marR="0" algn="r">
              <a:lnSpc>
                <a:spcPct val="100000"/>
              </a:lnSpc>
              <a:spcBef>
                <a:spcPts val="0"/>
              </a:spcBef>
              <a:spcAft>
                <a:spcPts val="0"/>
              </a:spcAft>
              <a:buClr>
                <a:schemeClr val="lt1"/>
              </a:buClr>
              <a:buSzPts val="1400"/>
              <a:buFont typeface="Garamond"/>
              <a:buNone/>
              <a:defRPr b="0" i="0" sz="1400" u="none">
                <a:solidFill>
                  <a:schemeClr val="lt1"/>
                </a:solidFill>
                <a:latin typeface="Garamond"/>
                <a:ea typeface="Garamond"/>
                <a:cs typeface="Garamond"/>
                <a:sym typeface="Garamond"/>
              </a:defRPr>
            </a:lvl8pPr>
            <a:lvl9pPr indent="0" lvl="8" marL="0" marR="0" algn="r">
              <a:lnSpc>
                <a:spcPct val="100000"/>
              </a:lnSpc>
              <a:spcBef>
                <a:spcPts val="0"/>
              </a:spcBef>
              <a:spcAft>
                <a:spcPts val="0"/>
              </a:spcAft>
              <a:buClr>
                <a:schemeClr val="lt1"/>
              </a:buClr>
              <a:buSzPts val="1400"/>
              <a:buFont typeface="Garamond"/>
              <a:buNone/>
              <a:defRPr b="0" i="0" sz="1400" u="none">
                <a:solidFill>
                  <a:schemeClr val="lt1"/>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205" name="Shape 205"/>
        <p:cNvGrpSpPr/>
        <p:nvPr/>
      </p:nvGrpSpPr>
      <p:grpSpPr>
        <a:xfrm>
          <a:off x="0" y="0"/>
          <a:ext cx="0" cy="0"/>
          <a:chOff x="0" y="0"/>
          <a:chExt cx="0" cy="0"/>
        </a:xfrm>
      </p:grpSpPr>
      <p:sp>
        <p:nvSpPr>
          <p:cNvPr id="206" name="Google Shape;206;p61"/>
          <p:cNvSpPr txBox="1"/>
          <p:nvPr>
            <p:ph idx="10" type="dt"/>
          </p:nvPr>
        </p:nvSpPr>
        <p:spPr>
          <a:xfrm>
            <a:off x="6794500" y="6423025"/>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7" name="Google Shape;207;p61"/>
          <p:cNvSpPr txBox="1"/>
          <p:nvPr>
            <p:ph idx="11" type="ftr"/>
          </p:nvPr>
        </p:nvSpPr>
        <p:spPr>
          <a:xfrm>
            <a:off x="201612" y="6423025"/>
            <a:ext cx="6122987"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8" name="Google Shape;208;p61"/>
          <p:cNvSpPr txBox="1"/>
          <p:nvPr>
            <p:ph idx="12" type="sldNum"/>
          </p:nvPr>
        </p:nvSpPr>
        <p:spPr>
          <a:xfrm>
            <a:off x="8305800" y="242887"/>
            <a:ext cx="554037"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chemeClr val="lt1"/>
              </a:buClr>
              <a:buSzPts val="1400"/>
              <a:buFont typeface="Garamond"/>
              <a:buNone/>
              <a:defRPr b="0" i="0" sz="1400" u="none">
                <a:solidFill>
                  <a:schemeClr val="lt1"/>
                </a:solidFill>
                <a:latin typeface="Garamond"/>
                <a:ea typeface="Garamond"/>
                <a:cs typeface="Garamond"/>
                <a:sym typeface="Garamond"/>
              </a:defRPr>
            </a:lvl1pPr>
            <a:lvl2pPr indent="0" lvl="1" marL="0" marR="0" algn="r">
              <a:lnSpc>
                <a:spcPct val="100000"/>
              </a:lnSpc>
              <a:spcBef>
                <a:spcPts val="0"/>
              </a:spcBef>
              <a:spcAft>
                <a:spcPts val="0"/>
              </a:spcAft>
              <a:buClr>
                <a:schemeClr val="lt1"/>
              </a:buClr>
              <a:buSzPts val="1400"/>
              <a:buFont typeface="Garamond"/>
              <a:buNone/>
              <a:defRPr b="0" i="0" sz="1400" u="none">
                <a:solidFill>
                  <a:schemeClr val="lt1"/>
                </a:solidFill>
                <a:latin typeface="Garamond"/>
                <a:ea typeface="Garamond"/>
                <a:cs typeface="Garamond"/>
                <a:sym typeface="Garamond"/>
              </a:defRPr>
            </a:lvl2pPr>
            <a:lvl3pPr indent="0" lvl="2" marL="0" marR="0" algn="r">
              <a:lnSpc>
                <a:spcPct val="100000"/>
              </a:lnSpc>
              <a:spcBef>
                <a:spcPts val="0"/>
              </a:spcBef>
              <a:spcAft>
                <a:spcPts val="0"/>
              </a:spcAft>
              <a:buClr>
                <a:schemeClr val="lt1"/>
              </a:buClr>
              <a:buSzPts val="1400"/>
              <a:buFont typeface="Garamond"/>
              <a:buNone/>
              <a:defRPr b="0" i="0" sz="1400" u="none">
                <a:solidFill>
                  <a:schemeClr val="lt1"/>
                </a:solidFill>
                <a:latin typeface="Garamond"/>
                <a:ea typeface="Garamond"/>
                <a:cs typeface="Garamond"/>
                <a:sym typeface="Garamond"/>
              </a:defRPr>
            </a:lvl3pPr>
            <a:lvl4pPr indent="0" lvl="3" marL="0" marR="0" algn="r">
              <a:lnSpc>
                <a:spcPct val="100000"/>
              </a:lnSpc>
              <a:spcBef>
                <a:spcPts val="0"/>
              </a:spcBef>
              <a:spcAft>
                <a:spcPts val="0"/>
              </a:spcAft>
              <a:buClr>
                <a:schemeClr val="lt1"/>
              </a:buClr>
              <a:buSzPts val="1400"/>
              <a:buFont typeface="Garamond"/>
              <a:buNone/>
              <a:defRPr b="0" i="0" sz="1400" u="none">
                <a:solidFill>
                  <a:schemeClr val="lt1"/>
                </a:solidFill>
                <a:latin typeface="Garamond"/>
                <a:ea typeface="Garamond"/>
                <a:cs typeface="Garamond"/>
                <a:sym typeface="Garamond"/>
              </a:defRPr>
            </a:lvl4pPr>
            <a:lvl5pPr indent="0" lvl="4" marL="0" marR="0" algn="r">
              <a:lnSpc>
                <a:spcPct val="100000"/>
              </a:lnSpc>
              <a:spcBef>
                <a:spcPts val="0"/>
              </a:spcBef>
              <a:spcAft>
                <a:spcPts val="0"/>
              </a:spcAft>
              <a:buClr>
                <a:schemeClr val="lt1"/>
              </a:buClr>
              <a:buSzPts val="1400"/>
              <a:buFont typeface="Garamond"/>
              <a:buNone/>
              <a:defRPr b="0" i="0" sz="1400" u="none">
                <a:solidFill>
                  <a:schemeClr val="lt1"/>
                </a:solidFill>
                <a:latin typeface="Garamond"/>
                <a:ea typeface="Garamond"/>
                <a:cs typeface="Garamond"/>
                <a:sym typeface="Garamond"/>
              </a:defRPr>
            </a:lvl5pPr>
            <a:lvl6pPr indent="0" lvl="5" marL="0" marR="0" algn="r">
              <a:lnSpc>
                <a:spcPct val="100000"/>
              </a:lnSpc>
              <a:spcBef>
                <a:spcPts val="0"/>
              </a:spcBef>
              <a:spcAft>
                <a:spcPts val="0"/>
              </a:spcAft>
              <a:buClr>
                <a:schemeClr val="lt1"/>
              </a:buClr>
              <a:buSzPts val="1400"/>
              <a:buFont typeface="Garamond"/>
              <a:buNone/>
              <a:defRPr b="0" i="0" sz="1400" u="none">
                <a:solidFill>
                  <a:schemeClr val="lt1"/>
                </a:solidFill>
                <a:latin typeface="Garamond"/>
                <a:ea typeface="Garamond"/>
                <a:cs typeface="Garamond"/>
                <a:sym typeface="Garamond"/>
              </a:defRPr>
            </a:lvl6pPr>
            <a:lvl7pPr indent="0" lvl="6" marL="0" marR="0" algn="r">
              <a:lnSpc>
                <a:spcPct val="100000"/>
              </a:lnSpc>
              <a:spcBef>
                <a:spcPts val="0"/>
              </a:spcBef>
              <a:spcAft>
                <a:spcPts val="0"/>
              </a:spcAft>
              <a:buClr>
                <a:schemeClr val="lt1"/>
              </a:buClr>
              <a:buSzPts val="1400"/>
              <a:buFont typeface="Garamond"/>
              <a:buNone/>
              <a:defRPr b="0" i="0" sz="1400" u="none">
                <a:solidFill>
                  <a:schemeClr val="lt1"/>
                </a:solidFill>
                <a:latin typeface="Garamond"/>
                <a:ea typeface="Garamond"/>
                <a:cs typeface="Garamond"/>
                <a:sym typeface="Garamond"/>
              </a:defRPr>
            </a:lvl7pPr>
            <a:lvl8pPr indent="0" lvl="7" marL="0" marR="0" algn="r">
              <a:lnSpc>
                <a:spcPct val="100000"/>
              </a:lnSpc>
              <a:spcBef>
                <a:spcPts val="0"/>
              </a:spcBef>
              <a:spcAft>
                <a:spcPts val="0"/>
              </a:spcAft>
              <a:buClr>
                <a:schemeClr val="lt1"/>
              </a:buClr>
              <a:buSzPts val="1400"/>
              <a:buFont typeface="Garamond"/>
              <a:buNone/>
              <a:defRPr b="0" i="0" sz="1400" u="none">
                <a:solidFill>
                  <a:schemeClr val="lt1"/>
                </a:solidFill>
                <a:latin typeface="Garamond"/>
                <a:ea typeface="Garamond"/>
                <a:cs typeface="Garamond"/>
                <a:sym typeface="Garamond"/>
              </a:defRPr>
            </a:lvl8pPr>
            <a:lvl9pPr indent="0" lvl="8" marL="0" marR="0" algn="r">
              <a:lnSpc>
                <a:spcPct val="100000"/>
              </a:lnSpc>
              <a:spcBef>
                <a:spcPts val="0"/>
              </a:spcBef>
              <a:spcAft>
                <a:spcPts val="0"/>
              </a:spcAft>
              <a:buClr>
                <a:schemeClr val="lt1"/>
              </a:buClr>
              <a:buSzPts val="1400"/>
              <a:buFont typeface="Garamond"/>
              <a:buNone/>
              <a:defRPr b="0" i="0" sz="1400" u="none">
                <a:solidFill>
                  <a:schemeClr val="lt1"/>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216" name="Shape 216"/>
        <p:cNvGrpSpPr/>
        <p:nvPr/>
      </p:nvGrpSpPr>
      <p:grpSpPr>
        <a:xfrm>
          <a:off x="0" y="0"/>
          <a:ext cx="0" cy="0"/>
          <a:chOff x="0" y="0"/>
          <a:chExt cx="0" cy="0"/>
        </a:xfrm>
      </p:grpSpPr>
      <p:sp>
        <p:nvSpPr>
          <p:cNvPr id="217" name="Google Shape;217;p63"/>
          <p:cNvSpPr txBox="1"/>
          <p:nvPr>
            <p:ph type="title"/>
          </p:nvPr>
        </p:nvSpPr>
        <p:spPr>
          <a:xfrm>
            <a:off x="380555" y="2571750"/>
            <a:ext cx="3255264"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SzPts val="1400"/>
              <a:buNone/>
              <a:defRPr b="0" sz="2600">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8" name="Google Shape;218;p63"/>
          <p:cNvSpPr txBox="1"/>
          <p:nvPr>
            <p:ph idx="1" type="body"/>
          </p:nvPr>
        </p:nvSpPr>
        <p:spPr>
          <a:xfrm>
            <a:off x="4168775" y="273050"/>
            <a:ext cx="4597399" cy="5853113"/>
          </a:xfrm>
          <a:prstGeom prst="rect">
            <a:avLst/>
          </a:prstGeom>
          <a:noFill/>
          <a:ln>
            <a:noFill/>
          </a:ln>
        </p:spPr>
        <p:txBody>
          <a:bodyPr anchorCtr="0" anchor="t" bIns="45700" lIns="91425" spcFirstLastPara="1" rIns="91425" wrap="square" tIns="45700">
            <a:normAutofit/>
          </a:bodyPr>
          <a:lstStyle>
            <a:lvl1pPr indent="-314325" lvl="0" marL="457200" algn="l">
              <a:spcBef>
                <a:spcPts val="2000"/>
              </a:spcBef>
              <a:spcAft>
                <a:spcPts val="0"/>
              </a:spcAft>
              <a:buSzPts val="1350"/>
              <a:buChar char="■"/>
              <a:defRPr sz="1800"/>
            </a:lvl1pPr>
            <a:lvl2pPr indent="-314325" lvl="1" marL="914400" algn="l">
              <a:spcBef>
                <a:spcPts val="600"/>
              </a:spcBef>
              <a:spcAft>
                <a:spcPts val="0"/>
              </a:spcAft>
              <a:buSzPts val="1350"/>
              <a:buChar char="■"/>
              <a:defRPr sz="1800"/>
            </a:lvl2pPr>
            <a:lvl3pPr indent="-314325" lvl="2" marL="1371600" algn="l">
              <a:spcBef>
                <a:spcPts val="600"/>
              </a:spcBef>
              <a:spcAft>
                <a:spcPts val="0"/>
              </a:spcAft>
              <a:buSzPts val="1350"/>
              <a:buChar char="■"/>
              <a:defRPr sz="1800"/>
            </a:lvl3pPr>
            <a:lvl4pPr indent="-314325" lvl="3" marL="1828800" algn="l">
              <a:spcBef>
                <a:spcPts val="600"/>
              </a:spcBef>
              <a:spcAft>
                <a:spcPts val="0"/>
              </a:spcAft>
              <a:buSzPts val="1350"/>
              <a:buChar char="■"/>
              <a:defRPr sz="1800"/>
            </a:lvl4pPr>
            <a:lvl5pPr indent="-314325" lvl="4" marL="2286000" algn="l">
              <a:spcBef>
                <a:spcPts val="600"/>
              </a:spcBef>
              <a:spcAft>
                <a:spcPts val="0"/>
              </a:spcAft>
              <a:buSzPts val="1350"/>
              <a:buChar char="■"/>
              <a:defRPr sz="1800"/>
            </a:lvl5pPr>
            <a:lvl6pPr indent="-323850" lvl="5" marL="2743200" algn="l">
              <a:spcBef>
                <a:spcPts val="400"/>
              </a:spcBef>
              <a:spcAft>
                <a:spcPts val="0"/>
              </a:spcAft>
              <a:buSzPts val="1500"/>
              <a:buChar char="■"/>
              <a:defRPr sz="2000"/>
            </a:lvl6pPr>
            <a:lvl7pPr indent="-323850" lvl="6" marL="3200400" algn="l">
              <a:spcBef>
                <a:spcPts val="400"/>
              </a:spcBef>
              <a:spcAft>
                <a:spcPts val="0"/>
              </a:spcAft>
              <a:buSzPts val="1500"/>
              <a:buChar char="■"/>
              <a:defRPr sz="2000"/>
            </a:lvl7pPr>
            <a:lvl8pPr indent="-323850" lvl="7" marL="3657600" algn="l">
              <a:spcBef>
                <a:spcPts val="400"/>
              </a:spcBef>
              <a:spcAft>
                <a:spcPts val="0"/>
              </a:spcAft>
              <a:buSzPts val="1500"/>
              <a:buChar char="■"/>
              <a:defRPr sz="2000"/>
            </a:lvl8pPr>
            <a:lvl9pPr indent="-323850" lvl="8" marL="4114800" algn="l">
              <a:spcBef>
                <a:spcPts val="400"/>
              </a:spcBef>
              <a:spcAft>
                <a:spcPts val="0"/>
              </a:spcAft>
              <a:buSzPts val="1500"/>
              <a:buChar char="■"/>
              <a:defRPr sz="2000"/>
            </a:lvl9pPr>
          </a:lstStyle>
          <a:p/>
        </p:txBody>
      </p:sp>
      <p:sp>
        <p:nvSpPr>
          <p:cNvPr id="219" name="Google Shape;219;p63"/>
          <p:cNvSpPr txBox="1"/>
          <p:nvPr>
            <p:ph idx="2" type="body"/>
          </p:nvPr>
        </p:nvSpPr>
        <p:spPr>
          <a:xfrm>
            <a:off x="381093" y="3733800"/>
            <a:ext cx="3255264" cy="2392363"/>
          </a:xfrm>
          <a:prstGeom prst="rect">
            <a:avLst/>
          </a:prstGeom>
          <a:noFill/>
          <a:ln>
            <a:noFill/>
          </a:ln>
        </p:spPr>
        <p:txBody>
          <a:bodyPr anchorCtr="0" anchor="t" bIns="45700" lIns="91425" spcFirstLastPara="1" rIns="91425" wrap="square" tIns="45700">
            <a:noAutofit/>
          </a:bodyPr>
          <a:lstStyle>
            <a:lvl1pPr indent="-228600" lvl="0" marL="457200" algn="l">
              <a:spcBef>
                <a:spcPts val="600"/>
              </a:spcBef>
              <a:spcAft>
                <a:spcPts val="0"/>
              </a:spcAft>
              <a:buSzPts val="1050"/>
              <a:buNone/>
              <a:defRPr sz="1400">
                <a:solidFill>
                  <a:schemeClr val="lt1"/>
                </a:solidFill>
              </a:defRPr>
            </a:lvl1pPr>
            <a:lvl2pPr indent="-228600" lvl="1" marL="914400" algn="l">
              <a:spcBef>
                <a:spcPts val="600"/>
              </a:spcBef>
              <a:spcAft>
                <a:spcPts val="0"/>
              </a:spcAft>
              <a:buSzPts val="900"/>
              <a:buNone/>
              <a:defRPr sz="1200"/>
            </a:lvl2pPr>
            <a:lvl3pPr indent="-228600" lvl="2" marL="1371600" algn="l">
              <a:spcBef>
                <a:spcPts val="600"/>
              </a:spcBef>
              <a:spcAft>
                <a:spcPts val="0"/>
              </a:spcAft>
              <a:buSzPts val="750"/>
              <a:buNone/>
              <a:defRPr sz="1000"/>
            </a:lvl3pPr>
            <a:lvl4pPr indent="-228600" lvl="3" marL="1828800" algn="l">
              <a:spcBef>
                <a:spcPts val="600"/>
              </a:spcBef>
              <a:spcAft>
                <a:spcPts val="0"/>
              </a:spcAft>
              <a:buSzPts val="675"/>
              <a:buNone/>
              <a:defRPr sz="900"/>
            </a:lvl4pPr>
            <a:lvl5pPr indent="-228600" lvl="4" marL="2286000" algn="l">
              <a:spcBef>
                <a:spcPts val="600"/>
              </a:spcBef>
              <a:spcAft>
                <a:spcPts val="0"/>
              </a:spcAft>
              <a:buSzPts val="675"/>
              <a:buNone/>
              <a:defRPr sz="900"/>
            </a:lvl5pPr>
            <a:lvl6pPr indent="-228600" lvl="5" marL="2743200" algn="l">
              <a:spcBef>
                <a:spcPts val="180"/>
              </a:spcBef>
              <a:spcAft>
                <a:spcPts val="0"/>
              </a:spcAft>
              <a:buSzPts val="675"/>
              <a:buNone/>
              <a:defRPr sz="900"/>
            </a:lvl6pPr>
            <a:lvl7pPr indent="-228600" lvl="6" marL="3200400" algn="l">
              <a:spcBef>
                <a:spcPts val="180"/>
              </a:spcBef>
              <a:spcAft>
                <a:spcPts val="0"/>
              </a:spcAft>
              <a:buSzPts val="675"/>
              <a:buNone/>
              <a:defRPr sz="900"/>
            </a:lvl7pPr>
            <a:lvl8pPr indent="-228600" lvl="7" marL="3657600" algn="l">
              <a:spcBef>
                <a:spcPts val="180"/>
              </a:spcBef>
              <a:spcAft>
                <a:spcPts val="0"/>
              </a:spcAft>
              <a:buSzPts val="675"/>
              <a:buNone/>
              <a:defRPr sz="900"/>
            </a:lvl8pPr>
            <a:lvl9pPr indent="-228600" lvl="8" marL="4114800" algn="l">
              <a:spcBef>
                <a:spcPts val="180"/>
              </a:spcBef>
              <a:spcAft>
                <a:spcPts val="0"/>
              </a:spcAft>
              <a:buSzPts val="675"/>
              <a:buNone/>
              <a:defRPr sz="900"/>
            </a:lvl9pPr>
          </a:lstStyle>
          <a:p/>
        </p:txBody>
      </p:sp>
      <p:sp>
        <p:nvSpPr>
          <p:cNvPr id="220" name="Google Shape;220;p63"/>
          <p:cNvSpPr txBox="1"/>
          <p:nvPr>
            <p:ph idx="10" type="dt"/>
          </p:nvPr>
        </p:nvSpPr>
        <p:spPr>
          <a:xfrm>
            <a:off x="7391400" y="6423025"/>
            <a:ext cx="15367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1" name="Google Shape;221;p63"/>
          <p:cNvSpPr txBox="1"/>
          <p:nvPr>
            <p:ph idx="11" type="ftr"/>
          </p:nvPr>
        </p:nvSpPr>
        <p:spPr>
          <a:xfrm>
            <a:off x="3859212" y="6423025"/>
            <a:ext cx="3316287"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230" name="Shape 230"/>
        <p:cNvGrpSpPr/>
        <p:nvPr/>
      </p:nvGrpSpPr>
      <p:grpSpPr>
        <a:xfrm>
          <a:off x="0" y="0"/>
          <a:ext cx="0" cy="0"/>
          <a:chOff x="0" y="0"/>
          <a:chExt cx="0" cy="0"/>
        </a:xfrm>
      </p:grpSpPr>
      <p:sp>
        <p:nvSpPr>
          <p:cNvPr id="231" name="Google Shape;231;p65"/>
          <p:cNvSpPr txBox="1"/>
          <p:nvPr>
            <p:ph type="title"/>
          </p:nvPr>
        </p:nvSpPr>
        <p:spPr>
          <a:xfrm>
            <a:off x="4169404" y="3124200"/>
            <a:ext cx="3898272" cy="8715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SzPts val="1400"/>
              <a:buNone/>
              <a:defRPr b="0" sz="26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2" name="Google Shape;232;p65"/>
          <p:cNvSpPr/>
          <p:nvPr>
            <p:ph idx="2" type="pic"/>
          </p:nvPr>
        </p:nvSpPr>
        <p:spPr>
          <a:xfrm>
            <a:off x="277906" y="228600"/>
            <a:ext cx="3460658" cy="6345238"/>
          </a:xfrm>
          <a:prstGeom prst="rect">
            <a:avLst/>
          </a:prstGeom>
          <a:noFill/>
          <a:ln>
            <a:noFill/>
          </a:ln>
        </p:spPr>
        <p:txBody>
          <a:bodyPr anchorCtr="0" anchor="t" bIns="45700" lIns="91425" spcFirstLastPara="1" rIns="91425" wrap="square" tIns="45700">
            <a:normAutofit/>
          </a:bodyPr>
          <a:lstStyle>
            <a:lvl1pPr lvl="0" marR="0" rtl="0" algn="l">
              <a:spcBef>
                <a:spcPts val="2000"/>
              </a:spcBef>
              <a:spcAft>
                <a:spcPts val="0"/>
              </a:spcAft>
              <a:buClr>
                <a:schemeClr val="accent1"/>
              </a:buClr>
              <a:buSzPts val="2400"/>
              <a:buFont typeface="Noto Sans Symbols"/>
              <a:buNone/>
              <a:defRPr b="0" i="0" sz="3200" u="none" cap="none" strike="noStrike">
                <a:solidFill>
                  <a:srgbClr val="595959"/>
                </a:solidFill>
                <a:latin typeface="Rockwell"/>
                <a:ea typeface="Rockwell"/>
                <a:cs typeface="Rockwell"/>
                <a:sym typeface="Rockwell"/>
              </a:defRPr>
            </a:lvl1pPr>
            <a:lvl2pPr lvl="1" marR="0" rtl="0" algn="l">
              <a:spcBef>
                <a:spcPts val="600"/>
              </a:spcBef>
              <a:spcAft>
                <a:spcPts val="0"/>
              </a:spcAft>
              <a:buClr>
                <a:srgbClr val="B870B8"/>
              </a:buClr>
              <a:buSzPts val="2100"/>
              <a:buFont typeface="Noto Sans Symbols"/>
              <a:buNone/>
              <a:defRPr b="0" i="0" sz="2800" u="none" cap="none" strike="noStrike">
                <a:solidFill>
                  <a:srgbClr val="595959"/>
                </a:solidFill>
                <a:latin typeface="Rockwell"/>
                <a:ea typeface="Rockwell"/>
                <a:cs typeface="Rockwell"/>
                <a:sym typeface="Rockwell"/>
              </a:defRPr>
            </a:lvl2pPr>
            <a:lvl3pPr lvl="2" marR="0" rtl="0" algn="l">
              <a:spcBef>
                <a:spcPts val="600"/>
              </a:spcBef>
              <a:spcAft>
                <a:spcPts val="0"/>
              </a:spcAft>
              <a:buClr>
                <a:schemeClr val="accent1"/>
              </a:buClr>
              <a:buSzPts val="1800"/>
              <a:buFont typeface="Noto Sans Symbols"/>
              <a:buNone/>
              <a:defRPr b="0" i="0" sz="2400" u="none" cap="none" strike="noStrike">
                <a:solidFill>
                  <a:srgbClr val="595959"/>
                </a:solidFill>
                <a:latin typeface="Rockwell"/>
                <a:ea typeface="Rockwell"/>
                <a:cs typeface="Rockwell"/>
                <a:sym typeface="Rockwell"/>
              </a:defRPr>
            </a:lvl3pPr>
            <a:lvl4pPr lvl="3" marR="0" rtl="0" algn="l">
              <a:spcBef>
                <a:spcPts val="600"/>
              </a:spcBef>
              <a:spcAft>
                <a:spcPts val="0"/>
              </a:spcAft>
              <a:buClr>
                <a:srgbClr val="B870B8"/>
              </a:buClr>
              <a:buSzPts val="1500"/>
              <a:buFont typeface="Noto Sans Symbols"/>
              <a:buNone/>
              <a:defRPr b="0" i="0" sz="2000" u="none" cap="none" strike="noStrike">
                <a:solidFill>
                  <a:srgbClr val="595959"/>
                </a:solidFill>
                <a:latin typeface="Rockwell"/>
                <a:ea typeface="Rockwell"/>
                <a:cs typeface="Rockwell"/>
                <a:sym typeface="Rockwell"/>
              </a:defRPr>
            </a:lvl4pPr>
            <a:lvl5pPr lvl="4" marR="0" rtl="0" algn="l">
              <a:spcBef>
                <a:spcPts val="600"/>
              </a:spcBef>
              <a:spcAft>
                <a:spcPts val="0"/>
              </a:spcAft>
              <a:buClr>
                <a:schemeClr val="accent1"/>
              </a:buClr>
              <a:buSzPts val="1500"/>
              <a:buFont typeface="Noto Sans Symbols"/>
              <a:buNone/>
              <a:defRPr b="0" i="0" sz="2000" u="none" cap="none" strike="noStrike">
                <a:solidFill>
                  <a:srgbClr val="595959"/>
                </a:solidFill>
                <a:latin typeface="Rockwell"/>
                <a:ea typeface="Rockwell"/>
                <a:cs typeface="Rockwell"/>
                <a:sym typeface="Rockwell"/>
              </a:defRPr>
            </a:lvl5pPr>
            <a:lvl6pPr lvl="5" marR="0" rtl="0" algn="l">
              <a:spcBef>
                <a:spcPts val="400"/>
              </a:spcBef>
              <a:spcAft>
                <a:spcPts val="0"/>
              </a:spcAft>
              <a:buClr>
                <a:srgbClr val="B86EB8"/>
              </a:buClr>
              <a:buSzPts val="1500"/>
              <a:buFont typeface="Noto Sans Symbols"/>
              <a:buNone/>
              <a:defRPr b="0" i="0" sz="2000" u="none" cap="none" strike="noStrike">
                <a:solidFill>
                  <a:srgbClr val="595959"/>
                </a:solidFill>
                <a:latin typeface="Rockwell"/>
                <a:ea typeface="Rockwell"/>
                <a:cs typeface="Rockwell"/>
                <a:sym typeface="Rockwell"/>
              </a:defRPr>
            </a:lvl6pPr>
            <a:lvl7pPr lvl="6" marR="0" rtl="0" algn="l">
              <a:spcBef>
                <a:spcPts val="400"/>
              </a:spcBef>
              <a:spcAft>
                <a:spcPts val="0"/>
              </a:spcAft>
              <a:buClr>
                <a:schemeClr val="accent1"/>
              </a:buClr>
              <a:buSzPts val="1500"/>
              <a:buFont typeface="Noto Sans Symbols"/>
              <a:buNone/>
              <a:defRPr b="0" i="0" sz="2000" u="none" cap="none" strike="noStrike">
                <a:solidFill>
                  <a:srgbClr val="595959"/>
                </a:solidFill>
                <a:latin typeface="Rockwell"/>
                <a:ea typeface="Rockwell"/>
                <a:cs typeface="Rockwell"/>
                <a:sym typeface="Rockwell"/>
              </a:defRPr>
            </a:lvl7pPr>
            <a:lvl8pPr lvl="7" marR="0" rtl="0" algn="l">
              <a:spcBef>
                <a:spcPts val="400"/>
              </a:spcBef>
              <a:spcAft>
                <a:spcPts val="0"/>
              </a:spcAft>
              <a:buClr>
                <a:srgbClr val="B86EB8"/>
              </a:buClr>
              <a:buSzPts val="1500"/>
              <a:buFont typeface="Noto Sans Symbols"/>
              <a:buNone/>
              <a:defRPr b="0" i="0" sz="2000" u="none" cap="none" strike="noStrike">
                <a:solidFill>
                  <a:srgbClr val="595959"/>
                </a:solidFill>
                <a:latin typeface="Rockwell"/>
                <a:ea typeface="Rockwell"/>
                <a:cs typeface="Rockwell"/>
                <a:sym typeface="Rockwell"/>
              </a:defRPr>
            </a:lvl8pPr>
            <a:lvl9pPr lvl="8" marR="0" rtl="0" algn="l">
              <a:spcBef>
                <a:spcPts val="400"/>
              </a:spcBef>
              <a:spcAft>
                <a:spcPts val="0"/>
              </a:spcAft>
              <a:buClr>
                <a:schemeClr val="accent1"/>
              </a:buClr>
              <a:buSzPts val="1500"/>
              <a:buFont typeface="Noto Sans Symbols"/>
              <a:buNone/>
              <a:defRPr b="0" i="0" sz="2000" u="none" cap="none" strike="noStrike">
                <a:solidFill>
                  <a:srgbClr val="595959"/>
                </a:solidFill>
                <a:latin typeface="Rockwell"/>
                <a:ea typeface="Rockwell"/>
                <a:cs typeface="Rockwell"/>
                <a:sym typeface="Rockwell"/>
              </a:defRPr>
            </a:lvl9pPr>
          </a:lstStyle>
          <a:p/>
        </p:txBody>
      </p:sp>
      <p:sp>
        <p:nvSpPr>
          <p:cNvPr id="233" name="Google Shape;233;p65"/>
          <p:cNvSpPr txBox="1"/>
          <p:nvPr>
            <p:ph idx="1" type="body"/>
          </p:nvPr>
        </p:nvSpPr>
        <p:spPr>
          <a:xfrm>
            <a:off x="4169404" y="3995737"/>
            <a:ext cx="3898272" cy="2147888"/>
          </a:xfrm>
          <a:prstGeom prst="rect">
            <a:avLst/>
          </a:prstGeom>
          <a:noFill/>
          <a:ln>
            <a:noFill/>
          </a:ln>
        </p:spPr>
        <p:txBody>
          <a:bodyPr anchorCtr="0" anchor="t" bIns="45700" lIns="91425" spcFirstLastPara="1" rIns="91425" wrap="square" tIns="45700">
            <a:noAutofit/>
          </a:bodyPr>
          <a:lstStyle>
            <a:lvl1pPr indent="-228600" lvl="0" marL="457200" algn="l">
              <a:spcBef>
                <a:spcPts val="600"/>
              </a:spcBef>
              <a:spcAft>
                <a:spcPts val="0"/>
              </a:spcAft>
              <a:buSzPts val="1050"/>
              <a:buNone/>
              <a:defRPr sz="1400"/>
            </a:lvl1pPr>
            <a:lvl2pPr indent="-228600" lvl="1" marL="914400" algn="l">
              <a:spcBef>
                <a:spcPts val="600"/>
              </a:spcBef>
              <a:spcAft>
                <a:spcPts val="0"/>
              </a:spcAft>
              <a:buSzPts val="900"/>
              <a:buNone/>
              <a:defRPr sz="1200"/>
            </a:lvl2pPr>
            <a:lvl3pPr indent="-228600" lvl="2" marL="1371600" algn="l">
              <a:spcBef>
                <a:spcPts val="600"/>
              </a:spcBef>
              <a:spcAft>
                <a:spcPts val="0"/>
              </a:spcAft>
              <a:buSzPts val="750"/>
              <a:buNone/>
              <a:defRPr sz="1000"/>
            </a:lvl3pPr>
            <a:lvl4pPr indent="-228600" lvl="3" marL="1828800" algn="l">
              <a:spcBef>
                <a:spcPts val="600"/>
              </a:spcBef>
              <a:spcAft>
                <a:spcPts val="0"/>
              </a:spcAft>
              <a:buSzPts val="675"/>
              <a:buNone/>
              <a:defRPr sz="900"/>
            </a:lvl4pPr>
            <a:lvl5pPr indent="-228600" lvl="4" marL="2286000" algn="l">
              <a:spcBef>
                <a:spcPts val="600"/>
              </a:spcBef>
              <a:spcAft>
                <a:spcPts val="0"/>
              </a:spcAft>
              <a:buSzPts val="675"/>
              <a:buNone/>
              <a:defRPr sz="900"/>
            </a:lvl5pPr>
            <a:lvl6pPr indent="-228600" lvl="5" marL="2743200" algn="l">
              <a:spcBef>
                <a:spcPts val="180"/>
              </a:spcBef>
              <a:spcAft>
                <a:spcPts val="0"/>
              </a:spcAft>
              <a:buSzPts val="675"/>
              <a:buNone/>
              <a:defRPr sz="900"/>
            </a:lvl6pPr>
            <a:lvl7pPr indent="-228600" lvl="6" marL="3200400" algn="l">
              <a:spcBef>
                <a:spcPts val="180"/>
              </a:spcBef>
              <a:spcAft>
                <a:spcPts val="0"/>
              </a:spcAft>
              <a:buSzPts val="675"/>
              <a:buNone/>
              <a:defRPr sz="900"/>
            </a:lvl7pPr>
            <a:lvl8pPr indent="-228600" lvl="7" marL="3657600" algn="l">
              <a:spcBef>
                <a:spcPts val="180"/>
              </a:spcBef>
              <a:spcAft>
                <a:spcPts val="0"/>
              </a:spcAft>
              <a:buSzPts val="675"/>
              <a:buNone/>
              <a:defRPr sz="900"/>
            </a:lvl8pPr>
            <a:lvl9pPr indent="-228600" lvl="8" marL="4114800" algn="l">
              <a:spcBef>
                <a:spcPts val="180"/>
              </a:spcBef>
              <a:spcAft>
                <a:spcPts val="0"/>
              </a:spcAft>
              <a:buSzPts val="675"/>
              <a:buNone/>
              <a:defRPr sz="900"/>
            </a:lvl9pPr>
          </a:lstStyle>
          <a:p/>
        </p:txBody>
      </p:sp>
      <p:sp>
        <p:nvSpPr>
          <p:cNvPr id="234" name="Google Shape;234;p65"/>
          <p:cNvSpPr txBox="1"/>
          <p:nvPr>
            <p:ph idx="10" type="dt"/>
          </p:nvPr>
        </p:nvSpPr>
        <p:spPr>
          <a:xfrm>
            <a:off x="7391400" y="6423025"/>
            <a:ext cx="15367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5" name="Google Shape;235;p65"/>
          <p:cNvSpPr txBox="1"/>
          <p:nvPr>
            <p:ph idx="11" type="ftr"/>
          </p:nvPr>
        </p:nvSpPr>
        <p:spPr>
          <a:xfrm>
            <a:off x="4191000" y="6423025"/>
            <a:ext cx="3005137"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6" name="Google Shape;236;p65"/>
          <p:cNvSpPr txBox="1"/>
          <p:nvPr>
            <p:ph idx="12" type="sldNum"/>
          </p:nvPr>
        </p:nvSpPr>
        <p:spPr>
          <a:xfrm>
            <a:off x="8305800" y="242887"/>
            <a:ext cx="554037"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chemeClr val="lt1"/>
              </a:buClr>
              <a:buSzPts val="1400"/>
              <a:buFont typeface="Garamond"/>
              <a:buNone/>
              <a:defRPr b="0" i="0" sz="1400" u="none">
                <a:solidFill>
                  <a:schemeClr val="lt1"/>
                </a:solidFill>
                <a:latin typeface="Garamond"/>
                <a:ea typeface="Garamond"/>
                <a:cs typeface="Garamond"/>
                <a:sym typeface="Garamond"/>
              </a:defRPr>
            </a:lvl1pPr>
            <a:lvl2pPr indent="0" lvl="1" marL="0" marR="0" algn="r">
              <a:lnSpc>
                <a:spcPct val="100000"/>
              </a:lnSpc>
              <a:spcBef>
                <a:spcPts val="0"/>
              </a:spcBef>
              <a:spcAft>
                <a:spcPts val="0"/>
              </a:spcAft>
              <a:buClr>
                <a:schemeClr val="lt1"/>
              </a:buClr>
              <a:buSzPts val="1400"/>
              <a:buFont typeface="Garamond"/>
              <a:buNone/>
              <a:defRPr b="0" i="0" sz="1400" u="none">
                <a:solidFill>
                  <a:schemeClr val="lt1"/>
                </a:solidFill>
                <a:latin typeface="Garamond"/>
                <a:ea typeface="Garamond"/>
                <a:cs typeface="Garamond"/>
                <a:sym typeface="Garamond"/>
              </a:defRPr>
            </a:lvl2pPr>
            <a:lvl3pPr indent="0" lvl="2" marL="0" marR="0" algn="r">
              <a:lnSpc>
                <a:spcPct val="100000"/>
              </a:lnSpc>
              <a:spcBef>
                <a:spcPts val="0"/>
              </a:spcBef>
              <a:spcAft>
                <a:spcPts val="0"/>
              </a:spcAft>
              <a:buClr>
                <a:schemeClr val="lt1"/>
              </a:buClr>
              <a:buSzPts val="1400"/>
              <a:buFont typeface="Garamond"/>
              <a:buNone/>
              <a:defRPr b="0" i="0" sz="1400" u="none">
                <a:solidFill>
                  <a:schemeClr val="lt1"/>
                </a:solidFill>
                <a:latin typeface="Garamond"/>
                <a:ea typeface="Garamond"/>
                <a:cs typeface="Garamond"/>
                <a:sym typeface="Garamond"/>
              </a:defRPr>
            </a:lvl3pPr>
            <a:lvl4pPr indent="0" lvl="3" marL="0" marR="0" algn="r">
              <a:lnSpc>
                <a:spcPct val="100000"/>
              </a:lnSpc>
              <a:spcBef>
                <a:spcPts val="0"/>
              </a:spcBef>
              <a:spcAft>
                <a:spcPts val="0"/>
              </a:spcAft>
              <a:buClr>
                <a:schemeClr val="lt1"/>
              </a:buClr>
              <a:buSzPts val="1400"/>
              <a:buFont typeface="Garamond"/>
              <a:buNone/>
              <a:defRPr b="0" i="0" sz="1400" u="none">
                <a:solidFill>
                  <a:schemeClr val="lt1"/>
                </a:solidFill>
                <a:latin typeface="Garamond"/>
                <a:ea typeface="Garamond"/>
                <a:cs typeface="Garamond"/>
                <a:sym typeface="Garamond"/>
              </a:defRPr>
            </a:lvl4pPr>
            <a:lvl5pPr indent="0" lvl="4" marL="0" marR="0" algn="r">
              <a:lnSpc>
                <a:spcPct val="100000"/>
              </a:lnSpc>
              <a:spcBef>
                <a:spcPts val="0"/>
              </a:spcBef>
              <a:spcAft>
                <a:spcPts val="0"/>
              </a:spcAft>
              <a:buClr>
                <a:schemeClr val="lt1"/>
              </a:buClr>
              <a:buSzPts val="1400"/>
              <a:buFont typeface="Garamond"/>
              <a:buNone/>
              <a:defRPr b="0" i="0" sz="1400" u="none">
                <a:solidFill>
                  <a:schemeClr val="lt1"/>
                </a:solidFill>
                <a:latin typeface="Garamond"/>
                <a:ea typeface="Garamond"/>
                <a:cs typeface="Garamond"/>
                <a:sym typeface="Garamond"/>
              </a:defRPr>
            </a:lvl5pPr>
            <a:lvl6pPr indent="0" lvl="5" marL="0" marR="0" algn="r">
              <a:lnSpc>
                <a:spcPct val="100000"/>
              </a:lnSpc>
              <a:spcBef>
                <a:spcPts val="0"/>
              </a:spcBef>
              <a:spcAft>
                <a:spcPts val="0"/>
              </a:spcAft>
              <a:buClr>
                <a:schemeClr val="lt1"/>
              </a:buClr>
              <a:buSzPts val="1400"/>
              <a:buFont typeface="Garamond"/>
              <a:buNone/>
              <a:defRPr b="0" i="0" sz="1400" u="none">
                <a:solidFill>
                  <a:schemeClr val="lt1"/>
                </a:solidFill>
                <a:latin typeface="Garamond"/>
                <a:ea typeface="Garamond"/>
                <a:cs typeface="Garamond"/>
                <a:sym typeface="Garamond"/>
              </a:defRPr>
            </a:lvl6pPr>
            <a:lvl7pPr indent="0" lvl="6" marL="0" marR="0" algn="r">
              <a:lnSpc>
                <a:spcPct val="100000"/>
              </a:lnSpc>
              <a:spcBef>
                <a:spcPts val="0"/>
              </a:spcBef>
              <a:spcAft>
                <a:spcPts val="0"/>
              </a:spcAft>
              <a:buClr>
                <a:schemeClr val="lt1"/>
              </a:buClr>
              <a:buSzPts val="1400"/>
              <a:buFont typeface="Garamond"/>
              <a:buNone/>
              <a:defRPr b="0" i="0" sz="1400" u="none">
                <a:solidFill>
                  <a:schemeClr val="lt1"/>
                </a:solidFill>
                <a:latin typeface="Garamond"/>
                <a:ea typeface="Garamond"/>
                <a:cs typeface="Garamond"/>
                <a:sym typeface="Garamond"/>
              </a:defRPr>
            </a:lvl7pPr>
            <a:lvl8pPr indent="0" lvl="7" marL="0" marR="0" algn="r">
              <a:lnSpc>
                <a:spcPct val="100000"/>
              </a:lnSpc>
              <a:spcBef>
                <a:spcPts val="0"/>
              </a:spcBef>
              <a:spcAft>
                <a:spcPts val="0"/>
              </a:spcAft>
              <a:buClr>
                <a:schemeClr val="lt1"/>
              </a:buClr>
              <a:buSzPts val="1400"/>
              <a:buFont typeface="Garamond"/>
              <a:buNone/>
              <a:defRPr b="0" i="0" sz="1400" u="none">
                <a:solidFill>
                  <a:schemeClr val="lt1"/>
                </a:solidFill>
                <a:latin typeface="Garamond"/>
                <a:ea typeface="Garamond"/>
                <a:cs typeface="Garamond"/>
                <a:sym typeface="Garamond"/>
              </a:defRPr>
            </a:lvl8pPr>
            <a:lvl9pPr indent="0" lvl="8" marL="0" marR="0" algn="r">
              <a:lnSpc>
                <a:spcPct val="100000"/>
              </a:lnSpc>
              <a:spcBef>
                <a:spcPts val="0"/>
              </a:spcBef>
              <a:spcAft>
                <a:spcPts val="0"/>
              </a:spcAft>
              <a:buClr>
                <a:schemeClr val="lt1"/>
              </a:buClr>
              <a:buSzPts val="1400"/>
              <a:buFont typeface="Garamond"/>
              <a:buNone/>
              <a:defRPr b="0" i="0" sz="1400" u="none">
                <a:solidFill>
                  <a:schemeClr val="lt1"/>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above Caption" type="picTx">
  <p:cSld name="PICTURE_WITH_CAPTION_TEXT">
    <p:spTree>
      <p:nvGrpSpPr>
        <p:cNvPr id="246" name="Shape 246"/>
        <p:cNvGrpSpPr/>
        <p:nvPr/>
      </p:nvGrpSpPr>
      <p:grpSpPr>
        <a:xfrm>
          <a:off x="0" y="0"/>
          <a:ext cx="0" cy="0"/>
          <a:chOff x="0" y="0"/>
          <a:chExt cx="0" cy="0"/>
        </a:xfrm>
      </p:grpSpPr>
      <p:sp>
        <p:nvSpPr>
          <p:cNvPr id="247" name="Google Shape;247;p67"/>
          <p:cNvSpPr txBox="1"/>
          <p:nvPr>
            <p:ph type="title"/>
          </p:nvPr>
        </p:nvSpPr>
        <p:spPr>
          <a:xfrm>
            <a:off x="506505" y="4424082"/>
            <a:ext cx="6191157" cy="83371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SzPts val="1400"/>
              <a:buNone/>
              <a:defRPr b="0" sz="26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8" name="Google Shape;248;p67"/>
          <p:cNvSpPr/>
          <p:nvPr>
            <p:ph idx="2" type="pic"/>
          </p:nvPr>
        </p:nvSpPr>
        <p:spPr>
          <a:xfrm>
            <a:off x="277905" y="228600"/>
            <a:ext cx="6378389" cy="4187952"/>
          </a:xfrm>
          <a:prstGeom prst="rect">
            <a:avLst/>
          </a:prstGeom>
          <a:noFill/>
          <a:ln>
            <a:noFill/>
          </a:ln>
        </p:spPr>
        <p:txBody>
          <a:bodyPr anchorCtr="0" anchor="t" bIns="45700" lIns="91425" spcFirstLastPara="1" rIns="91425" wrap="square" tIns="45700">
            <a:normAutofit/>
          </a:bodyPr>
          <a:lstStyle>
            <a:lvl1pPr lvl="0" marR="0" rtl="0" algn="l">
              <a:spcBef>
                <a:spcPts val="2000"/>
              </a:spcBef>
              <a:spcAft>
                <a:spcPts val="0"/>
              </a:spcAft>
              <a:buClr>
                <a:schemeClr val="accent1"/>
              </a:buClr>
              <a:buSzPts val="2400"/>
              <a:buFont typeface="Noto Sans Symbols"/>
              <a:buNone/>
              <a:defRPr b="0" i="0" sz="3200" u="none" cap="none" strike="noStrike">
                <a:solidFill>
                  <a:srgbClr val="595959"/>
                </a:solidFill>
                <a:latin typeface="Rockwell"/>
                <a:ea typeface="Rockwell"/>
                <a:cs typeface="Rockwell"/>
                <a:sym typeface="Rockwell"/>
              </a:defRPr>
            </a:lvl1pPr>
            <a:lvl2pPr lvl="1" marR="0" rtl="0" algn="l">
              <a:spcBef>
                <a:spcPts val="600"/>
              </a:spcBef>
              <a:spcAft>
                <a:spcPts val="0"/>
              </a:spcAft>
              <a:buClr>
                <a:srgbClr val="B870B8"/>
              </a:buClr>
              <a:buSzPts val="2100"/>
              <a:buFont typeface="Noto Sans Symbols"/>
              <a:buNone/>
              <a:defRPr b="0" i="0" sz="2800" u="none" cap="none" strike="noStrike">
                <a:solidFill>
                  <a:srgbClr val="595959"/>
                </a:solidFill>
                <a:latin typeface="Rockwell"/>
                <a:ea typeface="Rockwell"/>
                <a:cs typeface="Rockwell"/>
                <a:sym typeface="Rockwell"/>
              </a:defRPr>
            </a:lvl2pPr>
            <a:lvl3pPr lvl="2" marR="0" rtl="0" algn="l">
              <a:spcBef>
                <a:spcPts val="600"/>
              </a:spcBef>
              <a:spcAft>
                <a:spcPts val="0"/>
              </a:spcAft>
              <a:buClr>
                <a:schemeClr val="accent1"/>
              </a:buClr>
              <a:buSzPts val="1800"/>
              <a:buFont typeface="Noto Sans Symbols"/>
              <a:buNone/>
              <a:defRPr b="0" i="0" sz="2400" u="none" cap="none" strike="noStrike">
                <a:solidFill>
                  <a:srgbClr val="595959"/>
                </a:solidFill>
                <a:latin typeface="Rockwell"/>
                <a:ea typeface="Rockwell"/>
                <a:cs typeface="Rockwell"/>
                <a:sym typeface="Rockwell"/>
              </a:defRPr>
            </a:lvl3pPr>
            <a:lvl4pPr lvl="3" marR="0" rtl="0" algn="l">
              <a:spcBef>
                <a:spcPts val="600"/>
              </a:spcBef>
              <a:spcAft>
                <a:spcPts val="0"/>
              </a:spcAft>
              <a:buClr>
                <a:srgbClr val="B870B8"/>
              </a:buClr>
              <a:buSzPts val="1500"/>
              <a:buFont typeface="Noto Sans Symbols"/>
              <a:buNone/>
              <a:defRPr b="0" i="0" sz="2000" u="none" cap="none" strike="noStrike">
                <a:solidFill>
                  <a:srgbClr val="595959"/>
                </a:solidFill>
                <a:latin typeface="Rockwell"/>
                <a:ea typeface="Rockwell"/>
                <a:cs typeface="Rockwell"/>
                <a:sym typeface="Rockwell"/>
              </a:defRPr>
            </a:lvl4pPr>
            <a:lvl5pPr lvl="4" marR="0" rtl="0" algn="l">
              <a:spcBef>
                <a:spcPts val="600"/>
              </a:spcBef>
              <a:spcAft>
                <a:spcPts val="0"/>
              </a:spcAft>
              <a:buClr>
                <a:schemeClr val="accent1"/>
              </a:buClr>
              <a:buSzPts val="1500"/>
              <a:buFont typeface="Noto Sans Symbols"/>
              <a:buNone/>
              <a:defRPr b="0" i="0" sz="2000" u="none" cap="none" strike="noStrike">
                <a:solidFill>
                  <a:srgbClr val="595959"/>
                </a:solidFill>
                <a:latin typeface="Rockwell"/>
                <a:ea typeface="Rockwell"/>
                <a:cs typeface="Rockwell"/>
                <a:sym typeface="Rockwell"/>
              </a:defRPr>
            </a:lvl5pPr>
            <a:lvl6pPr lvl="5" marR="0" rtl="0" algn="l">
              <a:spcBef>
                <a:spcPts val="400"/>
              </a:spcBef>
              <a:spcAft>
                <a:spcPts val="0"/>
              </a:spcAft>
              <a:buClr>
                <a:srgbClr val="B86EB8"/>
              </a:buClr>
              <a:buSzPts val="1500"/>
              <a:buFont typeface="Noto Sans Symbols"/>
              <a:buNone/>
              <a:defRPr b="0" i="0" sz="2000" u="none" cap="none" strike="noStrike">
                <a:solidFill>
                  <a:srgbClr val="595959"/>
                </a:solidFill>
                <a:latin typeface="Rockwell"/>
                <a:ea typeface="Rockwell"/>
                <a:cs typeface="Rockwell"/>
                <a:sym typeface="Rockwell"/>
              </a:defRPr>
            </a:lvl6pPr>
            <a:lvl7pPr lvl="6" marR="0" rtl="0" algn="l">
              <a:spcBef>
                <a:spcPts val="400"/>
              </a:spcBef>
              <a:spcAft>
                <a:spcPts val="0"/>
              </a:spcAft>
              <a:buClr>
                <a:schemeClr val="accent1"/>
              </a:buClr>
              <a:buSzPts val="1500"/>
              <a:buFont typeface="Noto Sans Symbols"/>
              <a:buNone/>
              <a:defRPr b="0" i="0" sz="2000" u="none" cap="none" strike="noStrike">
                <a:solidFill>
                  <a:srgbClr val="595959"/>
                </a:solidFill>
                <a:latin typeface="Rockwell"/>
                <a:ea typeface="Rockwell"/>
                <a:cs typeface="Rockwell"/>
                <a:sym typeface="Rockwell"/>
              </a:defRPr>
            </a:lvl7pPr>
            <a:lvl8pPr lvl="7" marR="0" rtl="0" algn="l">
              <a:spcBef>
                <a:spcPts val="400"/>
              </a:spcBef>
              <a:spcAft>
                <a:spcPts val="0"/>
              </a:spcAft>
              <a:buClr>
                <a:srgbClr val="B86EB8"/>
              </a:buClr>
              <a:buSzPts val="1500"/>
              <a:buFont typeface="Noto Sans Symbols"/>
              <a:buNone/>
              <a:defRPr b="0" i="0" sz="2000" u="none" cap="none" strike="noStrike">
                <a:solidFill>
                  <a:srgbClr val="595959"/>
                </a:solidFill>
                <a:latin typeface="Rockwell"/>
                <a:ea typeface="Rockwell"/>
                <a:cs typeface="Rockwell"/>
                <a:sym typeface="Rockwell"/>
              </a:defRPr>
            </a:lvl8pPr>
            <a:lvl9pPr lvl="8" marR="0" rtl="0" algn="l">
              <a:spcBef>
                <a:spcPts val="400"/>
              </a:spcBef>
              <a:spcAft>
                <a:spcPts val="0"/>
              </a:spcAft>
              <a:buClr>
                <a:schemeClr val="accent1"/>
              </a:buClr>
              <a:buSzPts val="1500"/>
              <a:buFont typeface="Noto Sans Symbols"/>
              <a:buNone/>
              <a:defRPr b="0" i="0" sz="2000" u="none" cap="none" strike="noStrike">
                <a:solidFill>
                  <a:srgbClr val="595959"/>
                </a:solidFill>
                <a:latin typeface="Rockwell"/>
                <a:ea typeface="Rockwell"/>
                <a:cs typeface="Rockwell"/>
                <a:sym typeface="Rockwell"/>
              </a:defRPr>
            </a:lvl9pPr>
          </a:lstStyle>
          <a:p/>
        </p:txBody>
      </p:sp>
      <p:sp>
        <p:nvSpPr>
          <p:cNvPr id="249" name="Google Shape;249;p67"/>
          <p:cNvSpPr txBox="1"/>
          <p:nvPr>
            <p:ph idx="1" type="body"/>
          </p:nvPr>
        </p:nvSpPr>
        <p:spPr>
          <a:xfrm>
            <a:off x="506505" y="5257799"/>
            <a:ext cx="6191157" cy="885825"/>
          </a:xfrm>
          <a:prstGeom prst="rect">
            <a:avLst/>
          </a:prstGeom>
          <a:noFill/>
          <a:ln>
            <a:noFill/>
          </a:ln>
        </p:spPr>
        <p:txBody>
          <a:bodyPr anchorCtr="0" anchor="t" bIns="45700" lIns="91425" spcFirstLastPara="1" rIns="91425" wrap="square" tIns="45700">
            <a:noAutofit/>
          </a:bodyPr>
          <a:lstStyle>
            <a:lvl1pPr indent="-228600" lvl="0" marL="457200" algn="l">
              <a:spcBef>
                <a:spcPts val="300"/>
              </a:spcBef>
              <a:spcAft>
                <a:spcPts val="0"/>
              </a:spcAft>
              <a:buSzPts val="1050"/>
              <a:buNone/>
              <a:defRPr sz="1400"/>
            </a:lvl1pPr>
            <a:lvl2pPr indent="-228600" lvl="1" marL="914400" algn="l">
              <a:spcBef>
                <a:spcPts val="600"/>
              </a:spcBef>
              <a:spcAft>
                <a:spcPts val="0"/>
              </a:spcAft>
              <a:buSzPts val="900"/>
              <a:buNone/>
              <a:defRPr sz="1200"/>
            </a:lvl2pPr>
            <a:lvl3pPr indent="-228600" lvl="2" marL="1371600" algn="l">
              <a:spcBef>
                <a:spcPts val="600"/>
              </a:spcBef>
              <a:spcAft>
                <a:spcPts val="0"/>
              </a:spcAft>
              <a:buSzPts val="750"/>
              <a:buNone/>
              <a:defRPr sz="1000"/>
            </a:lvl3pPr>
            <a:lvl4pPr indent="-228600" lvl="3" marL="1828800" algn="l">
              <a:spcBef>
                <a:spcPts val="600"/>
              </a:spcBef>
              <a:spcAft>
                <a:spcPts val="0"/>
              </a:spcAft>
              <a:buSzPts val="675"/>
              <a:buNone/>
              <a:defRPr sz="900"/>
            </a:lvl4pPr>
            <a:lvl5pPr indent="-228600" lvl="4" marL="2286000" algn="l">
              <a:spcBef>
                <a:spcPts val="600"/>
              </a:spcBef>
              <a:spcAft>
                <a:spcPts val="0"/>
              </a:spcAft>
              <a:buSzPts val="675"/>
              <a:buNone/>
              <a:defRPr sz="900"/>
            </a:lvl5pPr>
            <a:lvl6pPr indent="-228600" lvl="5" marL="2743200" algn="l">
              <a:spcBef>
                <a:spcPts val="180"/>
              </a:spcBef>
              <a:spcAft>
                <a:spcPts val="0"/>
              </a:spcAft>
              <a:buSzPts val="675"/>
              <a:buNone/>
              <a:defRPr sz="900"/>
            </a:lvl6pPr>
            <a:lvl7pPr indent="-228600" lvl="6" marL="3200400" algn="l">
              <a:spcBef>
                <a:spcPts val="180"/>
              </a:spcBef>
              <a:spcAft>
                <a:spcPts val="0"/>
              </a:spcAft>
              <a:buSzPts val="675"/>
              <a:buNone/>
              <a:defRPr sz="900"/>
            </a:lvl7pPr>
            <a:lvl8pPr indent="-228600" lvl="7" marL="3657600" algn="l">
              <a:spcBef>
                <a:spcPts val="180"/>
              </a:spcBef>
              <a:spcAft>
                <a:spcPts val="0"/>
              </a:spcAft>
              <a:buSzPts val="675"/>
              <a:buNone/>
              <a:defRPr sz="900"/>
            </a:lvl8pPr>
            <a:lvl9pPr indent="-228600" lvl="8" marL="4114800" algn="l">
              <a:spcBef>
                <a:spcPts val="180"/>
              </a:spcBef>
              <a:spcAft>
                <a:spcPts val="0"/>
              </a:spcAft>
              <a:buSzPts val="675"/>
              <a:buNone/>
              <a:defRPr sz="900"/>
            </a:lvl9pPr>
          </a:lstStyle>
          <a:p/>
        </p:txBody>
      </p:sp>
      <p:sp>
        <p:nvSpPr>
          <p:cNvPr id="250" name="Google Shape;250;p67"/>
          <p:cNvSpPr txBox="1"/>
          <p:nvPr>
            <p:ph idx="10" type="dt"/>
          </p:nvPr>
        </p:nvSpPr>
        <p:spPr>
          <a:xfrm>
            <a:off x="6794500" y="6423025"/>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1" name="Google Shape;251;p67"/>
          <p:cNvSpPr txBox="1"/>
          <p:nvPr>
            <p:ph idx="11" type="ftr"/>
          </p:nvPr>
        </p:nvSpPr>
        <p:spPr>
          <a:xfrm>
            <a:off x="201612" y="6423025"/>
            <a:ext cx="6122987"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2" name="Google Shape;252;p67"/>
          <p:cNvSpPr txBox="1"/>
          <p:nvPr>
            <p:ph idx="12" type="sldNum"/>
          </p:nvPr>
        </p:nvSpPr>
        <p:spPr>
          <a:xfrm>
            <a:off x="8305800" y="242887"/>
            <a:ext cx="554037"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chemeClr val="lt1"/>
              </a:buClr>
              <a:buSzPts val="1400"/>
              <a:buFont typeface="Garamond"/>
              <a:buNone/>
              <a:defRPr b="0" i="0" sz="1400" u="none">
                <a:solidFill>
                  <a:schemeClr val="lt1"/>
                </a:solidFill>
                <a:latin typeface="Garamond"/>
                <a:ea typeface="Garamond"/>
                <a:cs typeface="Garamond"/>
                <a:sym typeface="Garamond"/>
              </a:defRPr>
            </a:lvl1pPr>
            <a:lvl2pPr indent="0" lvl="1" marL="0" marR="0" algn="r">
              <a:lnSpc>
                <a:spcPct val="100000"/>
              </a:lnSpc>
              <a:spcBef>
                <a:spcPts val="0"/>
              </a:spcBef>
              <a:spcAft>
                <a:spcPts val="0"/>
              </a:spcAft>
              <a:buClr>
                <a:schemeClr val="lt1"/>
              </a:buClr>
              <a:buSzPts val="1400"/>
              <a:buFont typeface="Garamond"/>
              <a:buNone/>
              <a:defRPr b="0" i="0" sz="1400" u="none">
                <a:solidFill>
                  <a:schemeClr val="lt1"/>
                </a:solidFill>
                <a:latin typeface="Garamond"/>
                <a:ea typeface="Garamond"/>
                <a:cs typeface="Garamond"/>
                <a:sym typeface="Garamond"/>
              </a:defRPr>
            </a:lvl2pPr>
            <a:lvl3pPr indent="0" lvl="2" marL="0" marR="0" algn="r">
              <a:lnSpc>
                <a:spcPct val="100000"/>
              </a:lnSpc>
              <a:spcBef>
                <a:spcPts val="0"/>
              </a:spcBef>
              <a:spcAft>
                <a:spcPts val="0"/>
              </a:spcAft>
              <a:buClr>
                <a:schemeClr val="lt1"/>
              </a:buClr>
              <a:buSzPts val="1400"/>
              <a:buFont typeface="Garamond"/>
              <a:buNone/>
              <a:defRPr b="0" i="0" sz="1400" u="none">
                <a:solidFill>
                  <a:schemeClr val="lt1"/>
                </a:solidFill>
                <a:latin typeface="Garamond"/>
                <a:ea typeface="Garamond"/>
                <a:cs typeface="Garamond"/>
                <a:sym typeface="Garamond"/>
              </a:defRPr>
            </a:lvl3pPr>
            <a:lvl4pPr indent="0" lvl="3" marL="0" marR="0" algn="r">
              <a:lnSpc>
                <a:spcPct val="100000"/>
              </a:lnSpc>
              <a:spcBef>
                <a:spcPts val="0"/>
              </a:spcBef>
              <a:spcAft>
                <a:spcPts val="0"/>
              </a:spcAft>
              <a:buClr>
                <a:schemeClr val="lt1"/>
              </a:buClr>
              <a:buSzPts val="1400"/>
              <a:buFont typeface="Garamond"/>
              <a:buNone/>
              <a:defRPr b="0" i="0" sz="1400" u="none">
                <a:solidFill>
                  <a:schemeClr val="lt1"/>
                </a:solidFill>
                <a:latin typeface="Garamond"/>
                <a:ea typeface="Garamond"/>
                <a:cs typeface="Garamond"/>
                <a:sym typeface="Garamond"/>
              </a:defRPr>
            </a:lvl4pPr>
            <a:lvl5pPr indent="0" lvl="4" marL="0" marR="0" algn="r">
              <a:lnSpc>
                <a:spcPct val="100000"/>
              </a:lnSpc>
              <a:spcBef>
                <a:spcPts val="0"/>
              </a:spcBef>
              <a:spcAft>
                <a:spcPts val="0"/>
              </a:spcAft>
              <a:buClr>
                <a:schemeClr val="lt1"/>
              </a:buClr>
              <a:buSzPts val="1400"/>
              <a:buFont typeface="Garamond"/>
              <a:buNone/>
              <a:defRPr b="0" i="0" sz="1400" u="none">
                <a:solidFill>
                  <a:schemeClr val="lt1"/>
                </a:solidFill>
                <a:latin typeface="Garamond"/>
                <a:ea typeface="Garamond"/>
                <a:cs typeface="Garamond"/>
                <a:sym typeface="Garamond"/>
              </a:defRPr>
            </a:lvl5pPr>
            <a:lvl6pPr indent="0" lvl="5" marL="0" marR="0" algn="r">
              <a:lnSpc>
                <a:spcPct val="100000"/>
              </a:lnSpc>
              <a:spcBef>
                <a:spcPts val="0"/>
              </a:spcBef>
              <a:spcAft>
                <a:spcPts val="0"/>
              </a:spcAft>
              <a:buClr>
                <a:schemeClr val="lt1"/>
              </a:buClr>
              <a:buSzPts val="1400"/>
              <a:buFont typeface="Garamond"/>
              <a:buNone/>
              <a:defRPr b="0" i="0" sz="1400" u="none">
                <a:solidFill>
                  <a:schemeClr val="lt1"/>
                </a:solidFill>
                <a:latin typeface="Garamond"/>
                <a:ea typeface="Garamond"/>
                <a:cs typeface="Garamond"/>
                <a:sym typeface="Garamond"/>
              </a:defRPr>
            </a:lvl6pPr>
            <a:lvl7pPr indent="0" lvl="6" marL="0" marR="0" algn="r">
              <a:lnSpc>
                <a:spcPct val="100000"/>
              </a:lnSpc>
              <a:spcBef>
                <a:spcPts val="0"/>
              </a:spcBef>
              <a:spcAft>
                <a:spcPts val="0"/>
              </a:spcAft>
              <a:buClr>
                <a:schemeClr val="lt1"/>
              </a:buClr>
              <a:buSzPts val="1400"/>
              <a:buFont typeface="Garamond"/>
              <a:buNone/>
              <a:defRPr b="0" i="0" sz="1400" u="none">
                <a:solidFill>
                  <a:schemeClr val="lt1"/>
                </a:solidFill>
                <a:latin typeface="Garamond"/>
                <a:ea typeface="Garamond"/>
                <a:cs typeface="Garamond"/>
                <a:sym typeface="Garamond"/>
              </a:defRPr>
            </a:lvl7pPr>
            <a:lvl8pPr indent="0" lvl="7" marL="0" marR="0" algn="r">
              <a:lnSpc>
                <a:spcPct val="100000"/>
              </a:lnSpc>
              <a:spcBef>
                <a:spcPts val="0"/>
              </a:spcBef>
              <a:spcAft>
                <a:spcPts val="0"/>
              </a:spcAft>
              <a:buClr>
                <a:schemeClr val="lt1"/>
              </a:buClr>
              <a:buSzPts val="1400"/>
              <a:buFont typeface="Garamond"/>
              <a:buNone/>
              <a:defRPr b="0" i="0" sz="1400" u="none">
                <a:solidFill>
                  <a:schemeClr val="lt1"/>
                </a:solidFill>
                <a:latin typeface="Garamond"/>
                <a:ea typeface="Garamond"/>
                <a:cs typeface="Garamond"/>
                <a:sym typeface="Garamond"/>
              </a:defRPr>
            </a:lvl8pPr>
            <a:lvl9pPr indent="0" lvl="8" marL="0" marR="0" algn="r">
              <a:lnSpc>
                <a:spcPct val="100000"/>
              </a:lnSpc>
              <a:spcBef>
                <a:spcPts val="0"/>
              </a:spcBef>
              <a:spcAft>
                <a:spcPts val="0"/>
              </a:spcAft>
              <a:buClr>
                <a:schemeClr val="lt1"/>
              </a:buClr>
              <a:buSzPts val="1400"/>
              <a:buFont typeface="Garamond"/>
              <a:buNone/>
              <a:defRPr b="0" i="0" sz="1400" u="none">
                <a:solidFill>
                  <a:schemeClr val="lt1"/>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 Pictures with Caption">
  <p:cSld name="2 Pictures with Caption">
    <p:spTree>
      <p:nvGrpSpPr>
        <p:cNvPr id="262" name="Shape 262"/>
        <p:cNvGrpSpPr/>
        <p:nvPr/>
      </p:nvGrpSpPr>
      <p:grpSpPr>
        <a:xfrm>
          <a:off x="0" y="0"/>
          <a:ext cx="0" cy="0"/>
          <a:chOff x="0" y="0"/>
          <a:chExt cx="0" cy="0"/>
        </a:xfrm>
      </p:grpSpPr>
      <p:sp>
        <p:nvSpPr>
          <p:cNvPr id="263" name="Google Shape;263;p69"/>
          <p:cNvSpPr txBox="1"/>
          <p:nvPr>
            <p:ph type="title"/>
          </p:nvPr>
        </p:nvSpPr>
        <p:spPr>
          <a:xfrm>
            <a:off x="380554" y="2571750"/>
            <a:ext cx="6181611"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SzPts val="1400"/>
              <a:buNone/>
              <a:defRPr b="0" sz="2600">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4" name="Google Shape;264;p69"/>
          <p:cNvSpPr txBox="1"/>
          <p:nvPr>
            <p:ph idx="1" type="body"/>
          </p:nvPr>
        </p:nvSpPr>
        <p:spPr>
          <a:xfrm>
            <a:off x="381094" y="3733800"/>
            <a:ext cx="6179566" cy="2392363"/>
          </a:xfrm>
          <a:prstGeom prst="rect">
            <a:avLst/>
          </a:prstGeom>
          <a:noFill/>
          <a:ln>
            <a:noFill/>
          </a:ln>
        </p:spPr>
        <p:txBody>
          <a:bodyPr anchorCtr="0" anchor="t" bIns="45700" lIns="91425" spcFirstLastPara="1" rIns="91425" wrap="square" tIns="45700">
            <a:noAutofit/>
          </a:bodyPr>
          <a:lstStyle>
            <a:lvl1pPr indent="-228600" lvl="0" marL="457200" algn="l">
              <a:spcBef>
                <a:spcPts val="600"/>
              </a:spcBef>
              <a:spcAft>
                <a:spcPts val="0"/>
              </a:spcAft>
              <a:buSzPts val="1050"/>
              <a:buNone/>
              <a:defRPr sz="1400">
                <a:solidFill>
                  <a:schemeClr val="lt1"/>
                </a:solidFill>
              </a:defRPr>
            </a:lvl1pPr>
            <a:lvl2pPr indent="-228600" lvl="1" marL="914400" algn="l">
              <a:spcBef>
                <a:spcPts val="600"/>
              </a:spcBef>
              <a:spcAft>
                <a:spcPts val="0"/>
              </a:spcAft>
              <a:buSzPts val="900"/>
              <a:buNone/>
              <a:defRPr sz="1200"/>
            </a:lvl2pPr>
            <a:lvl3pPr indent="-228600" lvl="2" marL="1371600" algn="l">
              <a:spcBef>
                <a:spcPts val="600"/>
              </a:spcBef>
              <a:spcAft>
                <a:spcPts val="0"/>
              </a:spcAft>
              <a:buSzPts val="750"/>
              <a:buNone/>
              <a:defRPr sz="1000"/>
            </a:lvl3pPr>
            <a:lvl4pPr indent="-228600" lvl="3" marL="1828800" algn="l">
              <a:spcBef>
                <a:spcPts val="600"/>
              </a:spcBef>
              <a:spcAft>
                <a:spcPts val="0"/>
              </a:spcAft>
              <a:buSzPts val="675"/>
              <a:buNone/>
              <a:defRPr sz="900"/>
            </a:lvl4pPr>
            <a:lvl5pPr indent="-228600" lvl="4" marL="2286000" algn="l">
              <a:spcBef>
                <a:spcPts val="600"/>
              </a:spcBef>
              <a:spcAft>
                <a:spcPts val="0"/>
              </a:spcAft>
              <a:buSzPts val="675"/>
              <a:buNone/>
              <a:defRPr sz="900"/>
            </a:lvl5pPr>
            <a:lvl6pPr indent="-228600" lvl="5" marL="2743200" algn="l">
              <a:spcBef>
                <a:spcPts val="180"/>
              </a:spcBef>
              <a:spcAft>
                <a:spcPts val="0"/>
              </a:spcAft>
              <a:buSzPts val="675"/>
              <a:buNone/>
              <a:defRPr sz="900"/>
            </a:lvl6pPr>
            <a:lvl7pPr indent="-228600" lvl="6" marL="3200400" algn="l">
              <a:spcBef>
                <a:spcPts val="180"/>
              </a:spcBef>
              <a:spcAft>
                <a:spcPts val="0"/>
              </a:spcAft>
              <a:buSzPts val="675"/>
              <a:buNone/>
              <a:defRPr sz="900"/>
            </a:lvl7pPr>
            <a:lvl8pPr indent="-228600" lvl="7" marL="3657600" algn="l">
              <a:spcBef>
                <a:spcPts val="180"/>
              </a:spcBef>
              <a:spcAft>
                <a:spcPts val="0"/>
              </a:spcAft>
              <a:buSzPts val="675"/>
              <a:buNone/>
              <a:defRPr sz="900"/>
            </a:lvl8pPr>
            <a:lvl9pPr indent="-228600" lvl="8" marL="4114800" algn="l">
              <a:spcBef>
                <a:spcPts val="180"/>
              </a:spcBef>
              <a:spcAft>
                <a:spcPts val="0"/>
              </a:spcAft>
              <a:buSzPts val="675"/>
              <a:buNone/>
              <a:defRPr sz="900"/>
            </a:lvl9pPr>
          </a:lstStyle>
          <a:p/>
        </p:txBody>
      </p:sp>
      <p:sp>
        <p:nvSpPr>
          <p:cNvPr id="265" name="Google Shape;265;p69"/>
          <p:cNvSpPr/>
          <p:nvPr>
            <p:ph idx="2" type="pic"/>
          </p:nvPr>
        </p:nvSpPr>
        <p:spPr>
          <a:xfrm>
            <a:off x="6802438" y="2374940"/>
            <a:ext cx="2057400" cy="2039112"/>
          </a:xfrm>
          <a:prstGeom prst="rect">
            <a:avLst/>
          </a:prstGeom>
          <a:noFill/>
          <a:ln>
            <a:noFill/>
          </a:ln>
        </p:spPr>
        <p:txBody>
          <a:bodyPr anchorCtr="0" anchor="t" bIns="45700" lIns="91425" spcFirstLastPara="1" rIns="91425" wrap="square" tIns="45700">
            <a:normAutofit/>
          </a:bodyPr>
          <a:lstStyle>
            <a:lvl1pPr lvl="0" marR="0" rtl="0" algn="l">
              <a:spcBef>
                <a:spcPts val="2000"/>
              </a:spcBef>
              <a:spcAft>
                <a:spcPts val="0"/>
              </a:spcAft>
              <a:buClr>
                <a:schemeClr val="accent1"/>
              </a:buClr>
              <a:buSzPts val="1500"/>
              <a:buFont typeface="Noto Sans Symbols"/>
              <a:buNone/>
              <a:defRPr b="0" i="0" sz="2000" u="none" cap="none" strike="noStrike">
                <a:solidFill>
                  <a:srgbClr val="595959"/>
                </a:solidFill>
                <a:latin typeface="Rockwell"/>
                <a:ea typeface="Rockwell"/>
                <a:cs typeface="Rockwell"/>
                <a:sym typeface="Rockwell"/>
              </a:defRPr>
            </a:lvl1pPr>
            <a:lvl2pPr lvl="1" marR="0" rtl="0" algn="l">
              <a:spcBef>
                <a:spcPts val="600"/>
              </a:spcBef>
              <a:spcAft>
                <a:spcPts val="0"/>
              </a:spcAft>
              <a:buClr>
                <a:srgbClr val="B870B8"/>
              </a:buClr>
              <a:buSzPts val="1350"/>
              <a:buFont typeface="Noto Sans Symbols"/>
              <a:buChar char="■"/>
              <a:defRPr b="0" i="0" sz="1800" u="none" cap="none" strike="noStrike">
                <a:solidFill>
                  <a:srgbClr val="595959"/>
                </a:solidFill>
                <a:latin typeface="Rockwell"/>
                <a:ea typeface="Rockwell"/>
                <a:cs typeface="Rockwell"/>
                <a:sym typeface="Rockwell"/>
              </a:defRPr>
            </a:lvl2pPr>
            <a:lvl3pPr lvl="2" marR="0" rtl="0" algn="l">
              <a:spcBef>
                <a:spcPts val="600"/>
              </a:spcBef>
              <a:spcAft>
                <a:spcPts val="0"/>
              </a:spcAft>
              <a:buClr>
                <a:schemeClr val="accent1"/>
              </a:buClr>
              <a:buSzPts val="1350"/>
              <a:buFont typeface="Noto Sans Symbols"/>
              <a:buChar char="■"/>
              <a:defRPr b="0" i="0" sz="1800" u="none" cap="none" strike="noStrike">
                <a:solidFill>
                  <a:srgbClr val="595959"/>
                </a:solidFill>
                <a:latin typeface="Rockwell"/>
                <a:ea typeface="Rockwell"/>
                <a:cs typeface="Rockwell"/>
                <a:sym typeface="Rockwell"/>
              </a:defRPr>
            </a:lvl3pPr>
            <a:lvl4pPr lvl="3" marR="0" rtl="0" algn="l">
              <a:spcBef>
                <a:spcPts val="600"/>
              </a:spcBef>
              <a:spcAft>
                <a:spcPts val="0"/>
              </a:spcAft>
              <a:buClr>
                <a:srgbClr val="B870B8"/>
              </a:buClr>
              <a:buSzPts val="1350"/>
              <a:buFont typeface="Noto Sans Symbols"/>
              <a:buChar char="■"/>
              <a:defRPr b="0" i="0" sz="1800" u="none" cap="none" strike="noStrike">
                <a:solidFill>
                  <a:srgbClr val="595959"/>
                </a:solidFill>
                <a:latin typeface="Rockwell"/>
                <a:ea typeface="Rockwell"/>
                <a:cs typeface="Rockwell"/>
                <a:sym typeface="Rockwell"/>
              </a:defRPr>
            </a:lvl4pPr>
            <a:lvl5pPr lvl="4" marR="0" rtl="0" algn="l">
              <a:spcBef>
                <a:spcPts val="600"/>
              </a:spcBef>
              <a:spcAft>
                <a:spcPts val="0"/>
              </a:spcAft>
              <a:buClr>
                <a:schemeClr val="accent1"/>
              </a:buClr>
              <a:buSzPts val="1350"/>
              <a:buFont typeface="Noto Sans Symbols"/>
              <a:buChar char="■"/>
              <a:defRPr b="0" i="0" sz="1800" u="none" cap="none" strike="noStrike">
                <a:solidFill>
                  <a:srgbClr val="595959"/>
                </a:solidFill>
                <a:latin typeface="Rockwell"/>
                <a:ea typeface="Rockwell"/>
                <a:cs typeface="Rockwell"/>
                <a:sym typeface="Rockwell"/>
              </a:defRPr>
            </a:lvl5pPr>
            <a:lvl6pPr lvl="5" marR="0" rtl="0" algn="l">
              <a:spcBef>
                <a:spcPts val="360"/>
              </a:spcBef>
              <a:spcAft>
                <a:spcPts val="0"/>
              </a:spcAft>
              <a:buClr>
                <a:srgbClr val="B86EB8"/>
              </a:buClr>
              <a:buSzPts val="1350"/>
              <a:buFont typeface="Noto Sans Symbols"/>
              <a:buChar char="■"/>
              <a:defRPr b="0" i="0" sz="1800" u="none" cap="none" strike="noStrike">
                <a:solidFill>
                  <a:srgbClr val="595959"/>
                </a:solidFill>
                <a:latin typeface="Rockwell"/>
                <a:ea typeface="Rockwell"/>
                <a:cs typeface="Rockwell"/>
                <a:sym typeface="Rockwell"/>
              </a:defRPr>
            </a:lvl6pPr>
            <a:lvl7pPr lvl="6" marR="0" rtl="0" algn="l">
              <a:spcBef>
                <a:spcPts val="360"/>
              </a:spcBef>
              <a:spcAft>
                <a:spcPts val="0"/>
              </a:spcAft>
              <a:buClr>
                <a:schemeClr val="accent1"/>
              </a:buClr>
              <a:buSzPts val="1350"/>
              <a:buFont typeface="Noto Sans Symbols"/>
              <a:buChar char="■"/>
              <a:defRPr b="0" i="0" sz="1800" u="none" cap="none" strike="noStrike">
                <a:solidFill>
                  <a:srgbClr val="595959"/>
                </a:solidFill>
                <a:latin typeface="Rockwell"/>
                <a:ea typeface="Rockwell"/>
                <a:cs typeface="Rockwell"/>
                <a:sym typeface="Rockwell"/>
              </a:defRPr>
            </a:lvl7pPr>
            <a:lvl8pPr lvl="7" marR="0" rtl="0" algn="l">
              <a:spcBef>
                <a:spcPts val="360"/>
              </a:spcBef>
              <a:spcAft>
                <a:spcPts val="0"/>
              </a:spcAft>
              <a:buClr>
                <a:srgbClr val="B86EB8"/>
              </a:buClr>
              <a:buSzPts val="1350"/>
              <a:buFont typeface="Noto Sans Symbols"/>
              <a:buChar char="■"/>
              <a:defRPr b="0" i="0" sz="1800" u="none" cap="none" strike="noStrike">
                <a:solidFill>
                  <a:srgbClr val="595959"/>
                </a:solidFill>
                <a:latin typeface="Rockwell"/>
                <a:ea typeface="Rockwell"/>
                <a:cs typeface="Rockwell"/>
                <a:sym typeface="Rockwell"/>
              </a:defRPr>
            </a:lvl8pPr>
            <a:lvl9pPr lvl="8" marR="0" rtl="0" algn="l">
              <a:spcBef>
                <a:spcPts val="360"/>
              </a:spcBef>
              <a:spcAft>
                <a:spcPts val="0"/>
              </a:spcAft>
              <a:buClr>
                <a:schemeClr val="accent1"/>
              </a:buClr>
              <a:buSzPts val="1350"/>
              <a:buFont typeface="Noto Sans Symbols"/>
              <a:buChar char="■"/>
              <a:defRPr b="0" i="0" sz="1800" u="none" cap="none" strike="noStrike">
                <a:solidFill>
                  <a:srgbClr val="595959"/>
                </a:solidFill>
                <a:latin typeface="Rockwell"/>
                <a:ea typeface="Rockwell"/>
                <a:cs typeface="Rockwell"/>
                <a:sym typeface="Rockwell"/>
              </a:defRPr>
            </a:lvl9pPr>
          </a:lstStyle>
          <a:p/>
        </p:txBody>
      </p:sp>
      <p:sp>
        <p:nvSpPr>
          <p:cNvPr id="266" name="Google Shape;266;p69"/>
          <p:cNvSpPr/>
          <p:nvPr>
            <p:ph idx="3" type="pic"/>
          </p:nvPr>
        </p:nvSpPr>
        <p:spPr>
          <a:xfrm>
            <a:off x="6802438" y="4535424"/>
            <a:ext cx="2057400" cy="2039112"/>
          </a:xfrm>
          <a:prstGeom prst="rect">
            <a:avLst/>
          </a:prstGeom>
          <a:noFill/>
          <a:ln>
            <a:noFill/>
          </a:ln>
        </p:spPr>
        <p:txBody>
          <a:bodyPr anchorCtr="0" anchor="t" bIns="45700" lIns="91425" spcFirstLastPara="1" rIns="91425" wrap="square" tIns="45700">
            <a:normAutofit/>
          </a:bodyPr>
          <a:lstStyle>
            <a:lvl1pPr lvl="0" marR="0" rtl="0" algn="l">
              <a:spcBef>
                <a:spcPts val="2000"/>
              </a:spcBef>
              <a:spcAft>
                <a:spcPts val="0"/>
              </a:spcAft>
              <a:buClr>
                <a:schemeClr val="accent1"/>
              </a:buClr>
              <a:buSzPts val="1500"/>
              <a:buFont typeface="Noto Sans Symbols"/>
              <a:buNone/>
              <a:defRPr b="0" i="0" sz="2000" u="none" cap="none" strike="noStrike">
                <a:solidFill>
                  <a:srgbClr val="595959"/>
                </a:solidFill>
                <a:latin typeface="Rockwell"/>
                <a:ea typeface="Rockwell"/>
                <a:cs typeface="Rockwell"/>
                <a:sym typeface="Rockwell"/>
              </a:defRPr>
            </a:lvl1pPr>
            <a:lvl2pPr lvl="1" marR="0" rtl="0" algn="l">
              <a:spcBef>
                <a:spcPts val="600"/>
              </a:spcBef>
              <a:spcAft>
                <a:spcPts val="0"/>
              </a:spcAft>
              <a:buClr>
                <a:srgbClr val="B870B8"/>
              </a:buClr>
              <a:buSzPts val="1350"/>
              <a:buFont typeface="Noto Sans Symbols"/>
              <a:buChar char="■"/>
              <a:defRPr b="0" i="0" sz="1800" u="none" cap="none" strike="noStrike">
                <a:solidFill>
                  <a:srgbClr val="595959"/>
                </a:solidFill>
                <a:latin typeface="Rockwell"/>
                <a:ea typeface="Rockwell"/>
                <a:cs typeface="Rockwell"/>
                <a:sym typeface="Rockwell"/>
              </a:defRPr>
            </a:lvl2pPr>
            <a:lvl3pPr lvl="2" marR="0" rtl="0" algn="l">
              <a:spcBef>
                <a:spcPts val="600"/>
              </a:spcBef>
              <a:spcAft>
                <a:spcPts val="0"/>
              </a:spcAft>
              <a:buClr>
                <a:schemeClr val="accent1"/>
              </a:buClr>
              <a:buSzPts val="1350"/>
              <a:buFont typeface="Noto Sans Symbols"/>
              <a:buChar char="■"/>
              <a:defRPr b="0" i="0" sz="1800" u="none" cap="none" strike="noStrike">
                <a:solidFill>
                  <a:srgbClr val="595959"/>
                </a:solidFill>
                <a:latin typeface="Rockwell"/>
                <a:ea typeface="Rockwell"/>
                <a:cs typeface="Rockwell"/>
                <a:sym typeface="Rockwell"/>
              </a:defRPr>
            </a:lvl3pPr>
            <a:lvl4pPr lvl="3" marR="0" rtl="0" algn="l">
              <a:spcBef>
                <a:spcPts val="600"/>
              </a:spcBef>
              <a:spcAft>
                <a:spcPts val="0"/>
              </a:spcAft>
              <a:buClr>
                <a:srgbClr val="B870B8"/>
              </a:buClr>
              <a:buSzPts val="1350"/>
              <a:buFont typeface="Noto Sans Symbols"/>
              <a:buChar char="■"/>
              <a:defRPr b="0" i="0" sz="1800" u="none" cap="none" strike="noStrike">
                <a:solidFill>
                  <a:srgbClr val="595959"/>
                </a:solidFill>
                <a:latin typeface="Rockwell"/>
                <a:ea typeface="Rockwell"/>
                <a:cs typeface="Rockwell"/>
                <a:sym typeface="Rockwell"/>
              </a:defRPr>
            </a:lvl4pPr>
            <a:lvl5pPr lvl="4" marR="0" rtl="0" algn="l">
              <a:spcBef>
                <a:spcPts val="600"/>
              </a:spcBef>
              <a:spcAft>
                <a:spcPts val="0"/>
              </a:spcAft>
              <a:buClr>
                <a:schemeClr val="accent1"/>
              </a:buClr>
              <a:buSzPts val="1350"/>
              <a:buFont typeface="Noto Sans Symbols"/>
              <a:buChar char="■"/>
              <a:defRPr b="0" i="0" sz="1800" u="none" cap="none" strike="noStrike">
                <a:solidFill>
                  <a:srgbClr val="595959"/>
                </a:solidFill>
                <a:latin typeface="Rockwell"/>
                <a:ea typeface="Rockwell"/>
                <a:cs typeface="Rockwell"/>
                <a:sym typeface="Rockwell"/>
              </a:defRPr>
            </a:lvl5pPr>
            <a:lvl6pPr lvl="5" marR="0" rtl="0" algn="l">
              <a:spcBef>
                <a:spcPts val="360"/>
              </a:spcBef>
              <a:spcAft>
                <a:spcPts val="0"/>
              </a:spcAft>
              <a:buClr>
                <a:srgbClr val="B86EB8"/>
              </a:buClr>
              <a:buSzPts val="1350"/>
              <a:buFont typeface="Noto Sans Symbols"/>
              <a:buChar char="■"/>
              <a:defRPr b="0" i="0" sz="1800" u="none" cap="none" strike="noStrike">
                <a:solidFill>
                  <a:srgbClr val="595959"/>
                </a:solidFill>
                <a:latin typeface="Rockwell"/>
                <a:ea typeface="Rockwell"/>
                <a:cs typeface="Rockwell"/>
                <a:sym typeface="Rockwell"/>
              </a:defRPr>
            </a:lvl6pPr>
            <a:lvl7pPr lvl="6" marR="0" rtl="0" algn="l">
              <a:spcBef>
                <a:spcPts val="360"/>
              </a:spcBef>
              <a:spcAft>
                <a:spcPts val="0"/>
              </a:spcAft>
              <a:buClr>
                <a:schemeClr val="accent1"/>
              </a:buClr>
              <a:buSzPts val="1350"/>
              <a:buFont typeface="Noto Sans Symbols"/>
              <a:buChar char="■"/>
              <a:defRPr b="0" i="0" sz="1800" u="none" cap="none" strike="noStrike">
                <a:solidFill>
                  <a:srgbClr val="595959"/>
                </a:solidFill>
                <a:latin typeface="Rockwell"/>
                <a:ea typeface="Rockwell"/>
                <a:cs typeface="Rockwell"/>
                <a:sym typeface="Rockwell"/>
              </a:defRPr>
            </a:lvl7pPr>
            <a:lvl8pPr lvl="7" marR="0" rtl="0" algn="l">
              <a:spcBef>
                <a:spcPts val="360"/>
              </a:spcBef>
              <a:spcAft>
                <a:spcPts val="0"/>
              </a:spcAft>
              <a:buClr>
                <a:srgbClr val="B86EB8"/>
              </a:buClr>
              <a:buSzPts val="1350"/>
              <a:buFont typeface="Noto Sans Symbols"/>
              <a:buChar char="■"/>
              <a:defRPr b="0" i="0" sz="1800" u="none" cap="none" strike="noStrike">
                <a:solidFill>
                  <a:srgbClr val="595959"/>
                </a:solidFill>
                <a:latin typeface="Rockwell"/>
                <a:ea typeface="Rockwell"/>
                <a:cs typeface="Rockwell"/>
                <a:sym typeface="Rockwell"/>
              </a:defRPr>
            </a:lvl8pPr>
            <a:lvl9pPr lvl="8" marR="0" rtl="0" algn="l">
              <a:spcBef>
                <a:spcPts val="360"/>
              </a:spcBef>
              <a:spcAft>
                <a:spcPts val="0"/>
              </a:spcAft>
              <a:buClr>
                <a:schemeClr val="accent1"/>
              </a:buClr>
              <a:buSzPts val="1350"/>
              <a:buFont typeface="Noto Sans Symbols"/>
              <a:buChar char="■"/>
              <a:defRPr b="0" i="0" sz="1800" u="none" cap="none" strike="noStrike">
                <a:solidFill>
                  <a:srgbClr val="595959"/>
                </a:solidFill>
                <a:latin typeface="Rockwell"/>
                <a:ea typeface="Rockwell"/>
                <a:cs typeface="Rockwell"/>
                <a:sym typeface="Rockwell"/>
              </a:defRPr>
            </a:lvl9pPr>
          </a:lstStyle>
          <a:p/>
        </p:txBody>
      </p:sp>
      <p:sp>
        <p:nvSpPr>
          <p:cNvPr id="267" name="Google Shape;267;p69"/>
          <p:cNvSpPr txBox="1"/>
          <p:nvPr>
            <p:ph idx="10" type="dt"/>
          </p:nvPr>
        </p:nvSpPr>
        <p:spPr>
          <a:xfrm>
            <a:off x="5211762" y="6235700"/>
            <a:ext cx="1349375"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8" name="Google Shape;268;p69"/>
          <p:cNvSpPr txBox="1"/>
          <p:nvPr>
            <p:ph idx="11" type="ftr"/>
          </p:nvPr>
        </p:nvSpPr>
        <p:spPr>
          <a:xfrm>
            <a:off x="381000" y="6235700"/>
            <a:ext cx="4648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9" name="Google Shape;269;p69"/>
          <p:cNvSpPr txBox="1"/>
          <p:nvPr>
            <p:ph idx="12" type="sldNum"/>
          </p:nvPr>
        </p:nvSpPr>
        <p:spPr>
          <a:xfrm>
            <a:off x="8305800" y="242887"/>
            <a:ext cx="554037"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chemeClr val="lt1"/>
              </a:buClr>
              <a:buSzPts val="1400"/>
              <a:buFont typeface="Garamond"/>
              <a:buNone/>
              <a:defRPr b="0" i="0" sz="1400" u="none">
                <a:solidFill>
                  <a:schemeClr val="lt1"/>
                </a:solidFill>
                <a:latin typeface="Garamond"/>
                <a:ea typeface="Garamond"/>
                <a:cs typeface="Garamond"/>
                <a:sym typeface="Garamond"/>
              </a:defRPr>
            </a:lvl1pPr>
            <a:lvl2pPr indent="0" lvl="1" marL="0" marR="0" algn="r">
              <a:lnSpc>
                <a:spcPct val="100000"/>
              </a:lnSpc>
              <a:spcBef>
                <a:spcPts val="0"/>
              </a:spcBef>
              <a:spcAft>
                <a:spcPts val="0"/>
              </a:spcAft>
              <a:buClr>
                <a:schemeClr val="lt1"/>
              </a:buClr>
              <a:buSzPts val="1400"/>
              <a:buFont typeface="Garamond"/>
              <a:buNone/>
              <a:defRPr b="0" i="0" sz="1400" u="none">
                <a:solidFill>
                  <a:schemeClr val="lt1"/>
                </a:solidFill>
                <a:latin typeface="Garamond"/>
                <a:ea typeface="Garamond"/>
                <a:cs typeface="Garamond"/>
                <a:sym typeface="Garamond"/>
              </a:defRPr>
            </a:lvl2pPr>
            <a:lvl3pPr indent="0" lvl="2" marL="0" marR="0" algn="r">
              <a:lnSpc>
                <a:spcPct val="100000"/>
              </a:lnSpc>
              <a:spcBef>
                <a:spcPts val="0"/>
              </a:spcBef>
              <a:spcAft>
                <a:spcPts val="0"/>
              </a:spcAft>
              <a:buClr>
                <a:schemeClr val="lt1"/>
              </a:buClr>
              <a:buSzPts val="1400"/>
              <a:buFont typeface="Garamond"/>
              <a:buNone/>
              <a:defRPr b="0" i="0" sz="1400" u="none">
                <a:solidFill>
                  <a:schemeClr val="lt1"/>
                </a:solidFill>
                <a:latin typeface="Garamond"/>
                <a:ea typeface="Garamond"/>
                <a:cs typeface="Garamond"/>
                <a:sym typeface="Garamond"/>
              </a:defRPr>
            </a:lvl3pPr>
            <a:lvl4pPr indent="0" lvl="3" marL="0" marR="0" algn="r">
              <a:lnSpc>
                <a:spcPct val="100000"/>
              </a:lnSpc>
              <a:spcBef>
                <a:spcPts val="0"/>
              </a:spcBef>
              <a:spcAft>
                <a:spcPts val="0"/>
              </a:spcAft>
              <a:buClr>
                <a:schemeClr val="lt1"/>
              </a:buClr>
              <a:buSzPts val="1400"/>
              <a:buFont typeface="Garamond"/>
              <a:buNone/>
              <a:defRPr b="0" i="0" sz="1400" u="none">
                <a:solidFill>
                  <a:schemeClr val="lt1"/>
                </a:solidFill>
                <a:latin typeface="Garamond"/>
                <a:ea typeface="Garamond"/>
                <a:cs typeface="Garamond"/>
                <a:sym typeface="Garamond"/>
              </a:defRPr>
            </a:lvl4pPr>
            <a:lvl5pPr indent="0" lvl="4" marL="0" marR="0" algn="r">
              <a:lnSpc>
                <a:spcPct val="100000"/>
              </a:lnSpc>
              <a:spcBef>
                <a:spcPts val="0"/>
              </a:spcBef>
              <a:spcAft>
                <a:spcPts val="0"/>
              </a:spcAft>
              <a:buClr>
                <a:schemeClr val="lt1"/>
              </a:buClr>
              <a:buSzPts val="1400"/>
              <a:buFont typeface="Garamond"/>
              <a:buNone/>
              <a:defRPr b="0" i="0" sz="1400" u="none">
                <a:solidFill>
                  <a:schemeClr val="lt1"/>
                </a:solidFill>
                <a:latin typeface="Garamond"/>
                <a:ea typeface="Garamond"/>
                <a:cs typeface="Garamond"/>
                <a:sym typeface="Garamond"/>
              </a:defRPr>
            </a:lvl5pPr>
            <a:lvl6pPr indent="0" lvl="5" marL="0" marR="0" algn="r">
              <a:lnSpc>
                <a:spcPct val="100000"/>
              </a:lnSpc>
              <a:spcBef>
                <a:spcPts val="0"/>
              </a:spcBef>
              <a:spcAft>
                <a:spcPts val="0"/>
              </a:spcAft>
              <a:buClr>
                <a:schemeClr val="lt1"/>
              </a:buClr>
              <a:buSzPts val="1400"/>
              <a:buFont typeface="Garamond"/>
              <a:buNone/>
              <a:defRPr b="0" i="0" sz="1400" u="none">
                <a:solidFill>
                  <a:schemeClr val="lt1"/>
                </a:solidFill>
                <a:latin typeface="Garamond"/>
                <a:ea typeface="Garamond"/>
                <a:cs typeface="Garamond"/>
                <a:sym typeface="Garamond"/>
              </a:defRPr>
            </a:lvl6pPr>
            <a:lvl7pPr indent="0" lvl="6" marL="0" marR="0" algn="r">
              <a:lnSpc>
                <a:spcPct val="100000"/>
              </a:lnSpc>
              <a:spcBef>
                <a:spcPts val="0"/>
              </a:spcBef>
              <a:spcAft>
                <a:spcPts val="0"/>
              </a:spcAft>
              <a:buClr>
                <a:schemeClr val="lt1"/>
              </a:buClr>
              <a:buSzPts val="1400"/>
              <a:buFont typeface="Garamond"/>
              <a:buNone/>
              <a:defRPr b="0" i="0" sz="1400" u="none">
                <a:solidFill>
                  <a:schemeClr val="lt1"/>
                </a:solidFill>
                <a:latin typeface="Garamond"/>
                <a:ea typeface="Garamond"/>
                <a:cs typeface="Garamond"/>
                <a:sym typeface="Garamond"/>
              </a:defRPr>
            </a:lvl7pPr>
            <a:lvl8pPr indent="0" lvl="7" marL="0" marR="0" algn="r">
              <a:lnSpc>
                <a:spcPct val="100000"/>
              </a:lnSpc>
              <a:spcBef>
                <a:spcPts val="0"/>
              </a:spcBef>
              <a:spcAft>
                <a:spcPts val="0"/>
              </a:spcAft>
              <a:buClr>
                <a:schemeClr val="lt1"/>
              </a:buClr>
              <a:buSzPts val="1400"/>
              <a:buFont typeface="Garamond"/>
              <a:buNone/>
              <a:defRPr b="0" i="0" sz="1400" u="none">
                <a:solidFill>
                  <a:schemeClr val="lt1"/>
                </a:solidFill>
                <a:latin typeface="Garamond"/>
                <a:ea typeface="Garamond"/>
                <a:cs typeface="Garamond"/>
                <a:sym typeface="Garamond"/>
              </a:defRPr>
            </a:lvl8pPr>
            <a:lvl9pPr indent="0" lvl="8" marL="0" marR="0" algn="r">
              <a:lnSpc>
                <a:spcPct val="100000"/>
              </a:lnSpc>
              <a:spcBef>
                <a:spcPts val="0"/>
              </a:spcBef>
              <a:spcAft>
                <a:spcPts val="0"/>
              </a:spcAft>
              <a:buClr>
                <a:schemeClr val="lt1"/>
              </a:buClr>
              <a:buSzPts val="1400"/>
              <a:buFont typeface="Garamond"/>
              <a:buNone/>
              <a:defRPr b="0" i="0" sz="1400" u="none">
                <a:solidFill>
                  <a:schemeClr val="lt1"/>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Pictures with Caption">
  <p:cSld name="3 Pictures with Caption">
    <p:spTree>
      <p:nvGrpSpPr>
        <p:cNvPr id="280" name="Shape 280"/>
        <p:cNvGrpSpPr/>
        <p:nvPr/>
      </p:nvGrpSpPr>
      <p:grpSpPr>
        <a:xfrm>
          <a:off x="0" y="0"/>
          <a:ext cx="0" cy="0"/>
          <a:chOff x="0" y="0"/>
          <a:chExt cx="0" cy="0"/>
        </a:xfrm>
      </p:grpSpPr>
      <p:sp>
        <p:nvSpPr>
          <p:cNvPr id="281" name="Google Shape;281;p71"/>
          <p:cNvSpPr txBox="1"/>
          <p:nvPr>
            <p:ph type="title"/>
          </p:nvPr>
        </p:nvSpPr>
        <p:spPr>
          <a:xfrm>
            <a:off x="380554" y="2571750"/>
            <a:ext cx="401663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SzPts val="1400"/>
              <a:buNone/>
              <a:defRPr b="0" sz="2600">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2" name="Google Shape;282;p71"/>
          <p:cNvSpPr txBox="1"/>
          <p:nvPr>
            <p:ph idx="1" type="body"/>
          </p:nvPr>
        </p:nvSpPr>
        <p:spPr>
          <a:xfrm>
            <a:off x="381094" y="3733800"/>
            <a:ext cx="4015304" cy="2392363"/>
          </a:xfrm>
          <a:prstGeom prst="rect">
            <a:avLst/>
          </a:prstGeom>
          <a:noFill/>
          <a:ln>
            <a:noFill/>
          </a:ln>
        </p:spPr>
        <p:txBody>
          <a:bodyPr anchorCtr="0" anchor="t" bIns="45700" lIns="91425" spcFirstLastPara="1" rIns="91425" wrap="square" tIns="45700">
            <a:noAutofit/>
          </a:bodyPr>
          <a:lstStyle>
            <a:lvl1pPr indent="-228600" lvl="0" marL="457200" algn="l">
              <a:spcBef>
                <a:spcPts val="600"/>
              </a:spcBef>
              <a:spcAft>
                <a:spcPts val="0"/>
              </a:spcAft>
              <a:buSzPts val="1050"/>
              <a:buNone/>
              <a:defRPr sz="1400">
                <a:solidFill>
                  <a:schemeClr val="lt1"/>
                </a:solidFill>
              </a:defRPr>
            </a:lvl1pPr>
            <a:lvl2pPr indent="-228600" lvl="1" marL="914400" algn="l">
              <a:spcBef>
                <a:spcPts val="600"/>
              </a:spcBef>
              <a:spcAft>
                <a:spcPts val="0"/>
              </a:spcAft>
              <a:buSzPts val="900"/>
              <a:buNone/>
              <a:defRPr sz="1200"/>
            </a:lvl2pPr>
            <a:lvl3pPr indent="-228600" lvl="2" marL="1371600" algn="l">
              <a:spcBef>
                <a:spcPts val="600"/>
              </a:spcBef>
              <a:spcAft>
                <a:spcPts val="0"/>
              </a:spcAft>
              <a:buSzPts val="750"/>
              <a:buNone/>
              <a:defRPr sz="1000"/>
            </a:lvl3pPr>
            <a:lvl4pPr indent="-228600" lvl="3" marL="1828800" algn="l">
              <a:spcBef>
                <a:spcPts val="600"/>
              </a:spcBef>
              <a:spcAft>
                <a:spcPts val="0"/>
              </a:spcAft>
              <a:buSzPts val="675"/>
              <a:buNone/>
              <a:defRPr sz="900"/>
            </a:lvl4pPr>
            <a:lvl5pPr indent="-228600" lvl="4" marL="2286000" algn="l">
              <a:spcBef>
                <a:spcPts val="600"/>
              </a:spcBef>
              <a:spcAft>
                <a:spcPts val="0"/>
              </a:spcAft>
              <a:buSzPts val="675"/>
              <a:buNone/>
              <a:defRPr sz="900"/>
            </a:lvl5pPr>
            <a:lvl6pPr indent="-228600" lvl="5" marL="2743200" algn="l">
              <a:spcBef>
                <a:spcPts val="180"/>
              </a:spcBef>
              <a:spcAft>
                <a:spcPts val="0"/>
              </a:spcAft>
              <a:buSzPts val="675"/>
              <a:buNone/>
              <a:defRPr sz="900"/>
            </a:lvl6pPr>
            <a:lvl7pPr indent="-228600" lvl="6" marL="3200400" algn="l">
              <a:spcBef>
                <a:spcPts val="180"/>
              </a:spcBef>
              <a:spcAft>
                <a:spcPts val="0"/>
              </a:spcAft>
              <a:buSzPts val="675"/>
              <a:buNone/>
              <a:defRPr sz="900"/>
            </a:lvl7pPr>
            <a:lvl8pPr indent="-228600" lvl="7" marL="3657600" algn="l">
              <a:spcBef>
                <a:spcPts val="180"/>
              </a:spcBef>
              <a:spcAft>
                <a:spcPts val="0"/>
              </a:spcAft>
              <a:buSzPts val="675"/>
              <a:buNone/>
              <a:defRPr sz="900"/>
            </a:lvl8pPr>
            <a:lvl9pPr indent="-228600" lvl="8" marL="4114800" algn="l">
              <a:spcBef>
                <a:spcPts val="180"/>
              </a:spcBef>
              <a:spcAft>
                <a:spcPts val="0"/>
              </a:spcAft>
              <a:buSzPts val="675"/>
              <a:buNone/>
              <a:defRPr sz="900"/>
            </a:lvl9pPr>
          </a:lstStyle>
          <a:p/>
        </p:txBody>
      </p:sp>
      <p:sp>
        <p:nvSpPr>
          <p:cNvPr id="283" name="Google Shape;283;p71"/>
          <p:cNvSpPr/>
          <p:nvPr>
            <p:ph idx="2" type="pic"/>
          </p:nvPr>
        </p:nvSpPr>
        <p:spPr>
          <a:xfrm>
            <a:off x="4624388" y="228600"/>
            <a:ext cx="2057400" cy="2039112"/>
          </a:xfrm>
          <a:prstGeom prst="rect">
            <a:avLst/>
          </a:prstGeom>
          <a:noFill/>
          <a:ln>
            <a:noFill/>
          </a:ln>
        </p:spPr>
        <p:txBody>
          <a:bodyPr anchorCtr="0" anchor="t" bIns="45700" lIns="91425" spcFirstLastPara="1" rIns="91425" wrap="square" tIns="45700">
            <a:normAutofit/>
          </a:bodyPr>
          <a:lstStyle>
            <a:lvl1pPr lvl="0" marR="0" rtl="0" algn="l">
              <a:spcBef>
                <a:spcPts val="2000"/>
              </a:spcBef>
              <a:spcAft>
                <a:spcPts val="0"/>
              </a:spcAft>
              <a:buClr>
                <a:schemeClr val="accent1"/>
              </a:buClr>
              <a:buSzPts val="1500"/>
              <a:buFont typeface="Noto Sans Symbols"/>
              <a:buNone/>
              <a:defRPr b="0" i="0" sz="2000" u="none" cap="none" strike="noStrike">
                <a:solidFill>
                  <a:srgbClr val="595959"/>
                </a:solidFill>
                <a:latin typeface="Rockwell"/>
                <a:ea typeface="Rockwell"/>
                <a:cs typeface="Rockwell"/>
                <a:sym typeface="Rockwell"/>
              </a:defRPr>
            </a:lvl1pPr>
            <a:lvl2pPr lvl="1" marR="0" rtl="0" algn="l">
              <a:spcBef>
                <a:spcPts val="600"/>
              </a:spcBef>
              <a:spcAft>
                <a:spcPts val="0"/>
              </a:spcAft>
              <a:buClr>
                <a:srgbClr val="B870B8"/>
              </a:buClr>
              <a:buSzPts val="1350"/>
              <a:buFont typeface="Noto Sans Symbols"/>
              <a:buChar char="■"/>
              <a:defRPr b="0" i="0" sz="1800" u="none" cap="none" strike="noStrike">
                <a:solidFill>
                  <a:srgbClr val="595959"/>
                </a:solidFill>
                <a:latin typeface="Rockwell"/>
                <a:ea typeface="Rockwell"/>
                <a:cs typeface="Rockwell"/>
                <a:sym typeface="Rockwell"/>
              </a:defRPr>
            </a:lvl2pPr>
            <a:lvl3pPr lvl="2" marR="0" rtl="0" algn="l">
              <a:spcBef>
                <a:spcPts val="600"/>
              </a:spcBef>
              <a:spcAft>
                <a:spcPts val="0"/>
              </a:spcAft>
              <a:buClr>
                <a:schemeClr val="accent1"/>
              </a:buClr>
              <a:buSzPts val="1350"/>
              <a:buFont typeface="Noto Sans Symbols"/>
              <a:buChar char="■"/>
              <a:defRPr b="0" i="0" sz="1800" u="none" cap="none" strike="noStrike">
                <a:solidFill>
                  <a:srgbClr val="595959"/>
                </a:solidFill>
                <a:latin typeface="Rockwell"/>
                <a:ea typeface="Rockwell"/>
                <a:cs typeface="Rockwell"/>
                <a:sym typeface="Rockwell"/>
              </a:defRPr>
            </a:lvl3pPr>
            <a:lvl4pPr lvl="3" marR="0" rtl="0" algn="l">
              <a:spcBef>
                <a:spcPts val="600"/>
              </a:spcBef>
              <a:spcAft>
                <a:spcPts val="0"/>
              </a:spcAft>
              <a:buClr>
                <a:srgbClr val="B870B8"/>
              </a:buClr>
              <a:buSzPts val="1350"/>
              <a:buFont typeface="Noto Sans Symbols"/>
              <a:buChar char="■"/>
              <a:defRPr b="0" i="0" sz="1800" u="none" cap="none" strike="noStrike">
                <a:solidFill>
                  <a:srgbClr val="595959"/>
                </a:solidFill>
                <a:latin typeface="Rockwell"/>
                <a:ea typeface="Rockwell"/>
                <a:cs typeface="Rockwell"/>
                <a:sym typeface="Rockwell"/>
              </a:defRPr>
            </a:lvl4pPr>
            <a:lvl5pPr lvl="4" marR="0" rtl="0" algn="l">
              <a:spcBef>
                <a:spcPts val="600"/>
              </a:spcBef>
              <a:spcAft>
                <a:spcPts val="0"/>
              </a:spcAft>
              <a:buClr>
                <a:schemeClr val="accent1"/>
              </a:buClr>
              <a:buSzPts val="1350"/>
              <a:buFont typeface="Noto Sans Symbols"/>
              <a:buChar char="■"/>
              <a:defRPr b="0" i="0" sz="1800" u="none" cap="none" strike="noStrike">
                <a:solidFill>
                  <a:srgbClr val="595959"/>
                </a:solidFill>
                <a:latin typeface="Rockwell"/>
                <a:ea typeface="Rockwell"/>
                <a:cs typeface="Rockwell"/>
                <a:sym typeface="Rockwell"/>
              </a:defRPr>
            </a:lvl5pPr>
            <a:lvl6pPr lvl="5" marR="0" rtl="0" algn="l">
              <a:spcBef>
                <a:spcPts val="360"/>
              </a:spcBef>
              <a:spcAft>
                <a:spcPts val="0"/>
              </a:spcAft>
              <a:buClr>
                <a:srgbClr val="B86EB8"/>
              </a:buClr>
              <a:buSzPts val="1350"/>
              <a:buFont typeface="Noto Sans Symbols"/>
              <a:buChar char="■"/>
              <a:defRPr b="0" i="0" sz="1800" u="none" cap="none" strike="noStrike">
                <a:solidFill>
                  <a:srgbClr val="595959"/>
                </a:solidFill>
                <a:latin typeface="Rockwell"/>
                <a:ea typeface="Rockwell"/>
                <a:cs typeface="Rockwell"/>
                <a:sym typeface="Rockwell"/>
              </a:defRPr>
            </a:lvl6pPr>
            <a:lvl7pPr lvl="6" marR="0" rtl="0" algn="l">
              <a:spcBef>
                <a:spcPts val="360"/>
              </a:spcBef>
              <a:spcAft>
                <a:spcPts val="0"/>
              </a:spcAft>
              <a:buClr>
                <a:schemeClr val="accent1"/>
              </a:buClr>
              <a:buSzPts val="1350"/>
              <a:buFont typeface="Noto Sans Symbols"/>
              <a:buChar char="■"/>
              <a:defRPr b="0" i="0" sz="1800" u="none" cap="none" strike="noStrike">
                <a:solidFill>
                  <a:srgbClr val="595959"/>
                </a:solidFill>
                <a:latin typeface="Rockwell"/>
                <a:ea typeface="Rockwell"/>
                <a:cs typeface="Rockwell"/>
                <a:sym typeface="Rockwell"/>
              </a:defRPr>
            </a:lvl7pPr>
            <a:lvl8pPr lvl="7" marR="0" rtl="0" algn="l">
              <a:spcBef>
                <a:spcPts val="360"/>
              </a:spcBef>
              <a:spcAft>
                <a:spcPts val="0"/>
              </a:spcAft>
              <a:buClr>
                <a:srgbClr val="B86EB8"/>
              </a:buClr>
              <a:buSzPts val="1350"/>
              <a:buFont typeface="Noto Sans Symbols"/>
              <a:buChar char="■"/>
              <a:defRPr b="0" i="0" sz="1800" u="none" cap="none" strike="noStrike">
                <a:solidFill>
                  <a:srgbClr val="595959"/>
                </a:solidFill>
                <a:latin typeface="Rockwell"/>
                <a:ea typeface="Rockwell"/>
                <a:cs typeface="Rockwell"/>
                <a:sym typeface="Rockwell"/>
              </a:defRPr>
            </a:lvl8pPr>
            <a:lvl9pPr lvl="8" marR="0" rtl="0" algn="l">
              <a:spcBef>
                <a:spcPts val="360"/>
              </a:spcBef>
              <a:spcAft>
                <a:spcPts val="0"/>
              </a:spcAft>
              <a:buClr>
                <a:schemeClr val="accent1"/>
              </a:buClr>
              <a:buSzPts val="1350"/>
              <a:buFont typeface="Noto Sans Symbols"/>
              <a:buChar char="■"/>
              <a:defRPr b="0" i="0" sz="1800" u="none" cap="none" strike="noStrike">
                <a:solidFill>
                  <a:srgbClr val="595959"/>
                </a:solidFill>
                <a:latin typeface="Rockwell"/>
                <a:ea typeface="Rockwell"/>
                <a:cs typeface="Rockwell"/>
                <a:sym typeface="Rockwell"/>
              </a:defRPr>
            </a:lvl9pPr>
          </a:lstStyle>
          <a:p/>
        </p:txBody>
      </p:sp>
      <p:sp>
        <p:nvSpPr>
          <p:cNvPr id="284" name="Google Shape;284;p71"/>
          <p:cNvSpPr/>
          <p:nvPr>
            <p:ph idx="3" type="pic"/>
          </p:nvPr>
        </p:nvSpPr>
        <p:spPr>
          <a:xfrm>
            <a:off x="4624388" y="2381663"/>
            <a:ext cx="2057400" cy="2039112"/>
          </a:xfrm>
          <a:prstGeom prst="rect">
            <a:avLst/>
          </a:prstGeom>
          <a:noFill/>
          <a:ln>
            <a:noFill/>
          </a:ln>
        </p:spPr>
        <p:txBody>
          <a:bodyPr anchorCtr="0" anchor="t" bIns="45700" lIns="91425" spcFirstLastPara="1" rIns="91425" wrap="square" tIns="45700">
            <a:normAutofit/>
          </a:bodyPr>
          <a:lstStyle>
            <a:lvl1pPr lvl="0" marR="0" rtl="0" algn="l">
              <a:spcBef>
                <a:spcPts val="2000"/>
              </a:spcBef>
              <a:spcAft>
                <a:spcPts val="0"/>
              </a:spcAft>
              <a:buClr>
                <a:schemeClr val="accent1"/>
              </a:buClr>
              <a:buSzPts val="1500"/>
              <a:buFont typeface="Noto Sans Symbols"/>
              <a:buNone/>
              <a:defRPr b="0" i="0" sz="2000" u="none" cap="none" strike="noStrike">
                <a:solidFill>
                  <a:srgbClr val="595959"/>
                </a:solidFill>
                <a:latin typeface="Rockwell"/>
                <a:ea typeface="Rockwell"/>
                <a:cs typeface="Rockwell"/>
                <a:sym typeface="Rockwell"/>
              </a:defRPr>
            </a:lvl1pPr>
            <a:lvl2pPr lvl="1" marR="0" rtl="0" algn="l">
              <a:spcBef>
                <a:spcPts val="600"/>
              </a:spcBef>
              <a:spcAft>
                <a:spcPts val="0"/>
              </a:spcAft>
              <a:buClr>
                <a:srgbClr val="B870B8"/>
              </a:buClr>
              <a:buSzPts val="1350"/>
              <a:buFont typeface="Noto Sans Symbols"/>
              <a:buChar char="■"/>
              <a:defRPr b="0" i="0" sz="1800" u="none" cap="none" strike="noStrike">
                <a:solidFill>
                  <a:srgbClr val="595959"/>
                </a:solidFill>
                <a:latin typeface="Rockwell"/>
                <a:ea typeface="Rockwell"/>
                <a:cs typeface="Rockwell"/>
                <a:sym typeface="Rockwell"/>
              </a:defRPr>
            </a:lvl2pPr>
            <a:lvl3pPr lvl="2" marR="0" rtl="0" algn="l">
              <a:spcBef>
                <a:spcPts val="600"/>
              </a:spcBef>
              <a:spcAft>
                <a:spcPts val="0"/>
              </a:spcAft>
              <a:buClr>
                <a:schemeClr val="accent1"/>
              </a:buClr>
              <a:buSzPts val="1350"/>
              <a:buFont typeface="Noto Sans Symbols"/>
              <a:buChar char="■"/>
              <a:defRPr b="0" i="0" sz="1800" u="none" cap="none" strike="noStrike">
                <a:solidFill>
                  <a:srgbClr val="595959"/>
                </a:solidFill>
                <a:latin typeface="Rockwell"/>
                <a:ea typeface="Rockwell"/>
                <a:cs typeface="Rockwell"/>
                <a:sym typeface="Rockwell"/>
              </a:defRPr>
            </a:lvl3pPr>
            <a:lvl4pPr lvl="3" marR="0" rtl="0" algn="l">
              <a:spcBef>
                <a:spcPts val="600"/>
              </a:spcBef>
              <a:spcAft>
                <a:spcPts val="0"/>
              </a:spcAft>
              <a:buClr>
                <a:srgbClr val="B870B8"/>
              </a:buClr>
              <a:buSzPts val="1350"/>
              <a:buFont typeface="Noto Sans Symbols"/>
              <a:buChar char="■"/>
              <a:defRPr b="0" i="0" sz="1800" u="none" cap="none" strike="noStrike">
                <a:solidFill>
                  <a:srgbClr val="595959"/>
                </a:solidFill>
                <a:latin typeface="Rockwell"/>
                <a:ea typeface="Rockwell"/>
                <a:cs typeface="Rockwell"/>
                <a:sym typeface="Rockwell"/>
              </a:defRPr>
            </a:lvl4pPr>
            <a:lvl5pPr lvl="4" marR="0" rtl="0" algn="l">
              <a:spcBef>
                <a:spcPts val="600"/>
              </a:spcBef>
              <a:spcAft>
                <a:spcPts val="0"/>
              </a:spcAft>
              <a:buClr>
                <a:schemeClr val="accent1"/>
              </a:buClr>
              <a:buSzPts val="1350"/>
              <a:buFont typeface="Noto Sans Symbols"/>
              <a:buChar char="■"/>
              <a:defRPr b="0" i="0" sz="1800" u="none" cap="none" strike="noStrike">
                <a:solidFill>
                  <a:srgbClr val="595959"/>
                </a:solidFill>
                <a:latin typeface="Rockwell"/>
                <a:ea typeface="Rockwell"/>
                <a:cs typeface="Rockwell"/>
                <a:sym typeface="Rockwell"/>
              </a:defRPr>
            </a:lvl5pPr>
            <a:lvl6pPr lvl="5" marR="0" rtl="0" algn="l">
              <a:spcBef>
                <a:spcPts val="360"/>
              </a:spcBef>
              <a:spcAft>
                <a:spcPts val="0"/>
              </a:spcAft>
              <a:buClr>
                <a:srgbClr val="B86EB8"/>
              </a:buClr>
              <a:buSzPts val="1350"/>
              <a:buFont typeface="Noto Sans Symbols"/>
              <a:buChar char="■"/>
              <a:defRPr b="0" i="0" sz="1800" u="none" cap="none" strike="noStrike">
                <a:solidFill>
                  <a:srgbClr val="595959"/>
                </a:solidFill>
                <a:latin typeface="Rockwell"/>
                <a:ea typeface="Rockwell"/>
                <a:cs typeface="Rockwell"/>
                <a:sym typeface="Rockwell"/>
              </a:defRPr>
            </a:lvl6pPr>
            <a:lvl7pPr lvl="6" marR="0" rtl="0" algn="l">
              <a:spcBef>
                <a:spcPts val="360"/>
              </a:spcBef>
              <a:spcAft>
                <a:spcPts val="0"/>
              </a:spcAft>
              <a:buClr>
                <a:schemeClr val="accent1"/>
              </a:buClr>
              <a:buSzPts val="1350"/>
              <a:buFont typeface="Noto Sans Symbols"/>
              <a:buChar char="■"/>
              <a:defRPr b="0" i="0" sz="1800" u="none" cap="none" strike="noStrike">
                <a:solidFill>
                  <a:srgbClr val="595959"/>
                </a:solidFill>
                <a:latin typeface="Rockwell"/>
                <a:ea typeface="Rockwell"/>
                <a:cs typeface="Rockwell"/>
                <a:sym typeface="Rockwell"/>
              </a:defRPr>
            </a:lvl7pPr>
            <a:lvl8pPr lvl="7" marR="0" rtl="0" algn="l">
              <a:spcBef>
                <a:spcPts val="360"/>
              </a:spcBef>
              <a:spcAft>
                <a:spcPts val="0"/>
              </a:spcAft>
              <a:buClr>
                <a:srgbClr val="B86EB8"/>
              </a:buClr>
              <a:buSzPts val="1350"/>
              <a:buFont typeface="Noto Sans Symbols"/>
              <a:buChar char="■"/>
              <a:defRPr b="0" i="0" sz="1800" u="none" cap="none" strike="noStrike">
                <a:solidFill>
                  <a:srgbClr val="595959"/>
                </a:solidFill>
                <a:latin typeface="Rockwell"/>
                <a:ea typeface="Rockwell"/>
                <a:cs typeface="Rockwell"/>
                <a:sym typeface="Rockwell"/>
              </a:defRPr>
            </a:lvl8pPr>
            <a:lvl9pPr lvl="8" marR="0" rtl="0" algn="l">
              <a:spcBef>
                <a:spcPts val="360"/>
              </a:spcBef>
              <a:spcAft>
                <a:spcPts val="0"/>
              </a:spcAft>
              <a:buClr>
                <a:schemeClr val="accent1"/>
              </a:buClr>
              <a:buSzPts val="1350"/>
              <a:buFont typeface="Noto Sans Symbols"/>
              <a:buChar char="■"/>
              <a:defRPr b="0" i="0" sz="1800" u="none" cap="none" strike="noStrike">
                <a:solidFill>
                  <a:srgbClr val="595959"/>
                </a:solidFill>
                <a:latin typeface="Rockwell"/>
                <a:ea typeface="Rockwell"/>
                <a:cs typeface="Rockwell"/>
                <a:sym typeface="Rockwell"/>
              </a:defRPr>
            </a:lvl9pPr>
          </a:lstStyle>
          <a:p/>
        </p:txBody>
      </p:sp>
      <p:sp>
        <p:nvSpPr>
          <p:cNvPr id="285" name="Google Shape;285;p71"/>
          <p:cNvSpPr/>
          <p:nvPr>
            <p:ph idx="4" type="pic"/>
          </p:nvPr>
        </p:nvSpPr>
        <p:spPr>
          <a:xfrm>
            <a:off x="6803136" y="2381662"/>
            <a:ext cx="2057400" cy="4187952"/>
          </a:xfrm>
          <a:prstGeom prst="rect">
            <a:avLst/>
          </a:prstGeom>
          <a:noFill/>
          <a:ln>
            <a:noFill/>
          </a:ln>
        </p:spPr>
        <p:txBody>
          <a:bodyPr anchorCtr="0" anchor="t" bIns="45700" lIns="91425" spcFirstLastPara="1" rIns="91425" wrap="square" tIns="45700">
            <a:normAutofit/>
          </a:bodyPr>
          <a:lstStyle>
            <a:lvl1pPr lvl="0" marR="0" rtl="0" algn="l">
              <a:spcBef>
                <a:spcPts val="2000"/>
              </a:spcBef>
              <a:spcAft>
                <a:spcPts val="0"/>
              </a:spcAft>
              <a:buClr>
                <a:schemeClr val="accent1"/>
              </a:buClr>
              <a:buSzPts val="1500"/>
              <a:buFont typeface="Noto Sans Symbols"/>
              <a:buNone/>
              <a:defRPr b="0" i="0" sz="2000" u="none" cap="none" strike="noStrike">
                <a:solidFill>
                  <a:srgbClr val="595959"/>
                </a:solidFill>
                <a:latin typeface="Rockwell"/>
                <a:ea typeface="Rockwell"/>
                <a:cs typeface="Rockwell"/>
                <a:sym typeface="Rockwell"/>
              </a:defRPr>
            </a:lvl1pPr>
            <a:lvl2pPr lvl="1" marR="0" rtl="0" algn="l">
              <a:spcBef>
                <a:spcPts val="600"/>
              </a:spcBef>
              <a:spcAft>
                <a:spcPts val="0"/>
              </a:spcAft>
              <a:buClr>
                <a:srgbClr val="B870B8"/>
              </a:buClr>
              <a:buSzPts val="1350"/>
              <a:buFont typeface="Noto Sans Symbols"/>
              <a:buChar char="■"/>
              <a:defRPr b="0" i="0" sz="1800" u="none" cap="none" strike="noStrike">
                <a:solidFill>
                  <a:srgbClr val="595959"/>
                </a:solidFill>
                <a:latin typeface="Rockwell"/>
                <a:ea typeface="Rockwell"/>
                <a:cs typeface="Rockwell"/>
                <a:sym typeface="Rockwell"/>
              </a:defRPr>
            </a:lvl2pPr>
            <a:lvl3pPr lvl="2" marR="0" rtl="0" algn="l">
              <a:spcBef>
                <a:spcPts val="600"/>
              </a:spcBef>
              <a:spcAft>
                <a:spcPts val="0"/>
              </a:spcAft>
              <a:buClr>
                <a:schemeClr val="accent1"/>
              </a:buClr>
              <a:buSzPts val="1350"/>
              <a:buFont typeface="Noto Sans Symbols"/>
              <a:buChar char="■"/>
              <a:defRPr b="0" i="0" sz="1800" u="none" cap="none" strike="noStrike">
                <a:solidFill>
                  <a:srgbClr val="595959"/>
                </a:solidFill>
                <a:latin typeface="Rockwell"/>
                <a:ea typeface="Rockwell"/>
                <a:cs typeface="Rockwell"/>
                <a:sym typeface="Rockwell"/>
              </a:defRPr>
            </a:lvl3pPr>
            <a:lvl4pPr lvl="3" marR="0" rtl="0" algn="l">
              <a:spcBef>
                <a:spcPts val="600"/>
              </a:spcBef>
              <a:spcAft>
                <a:spcPts val="0"/>
              </a:spcAft>
              <a:buClr>
                <a:srgbClr val="B870B8"/>
              </a:buClr>
              <a:buSzPts val="1350"/>
              <a:buFont typeface="Noto Sans Symbols"/>
              <a:buChar char="■"/>
              <a:defRPr b="0" i="0" sz="1800" u="none" cap="none" strike="noStrike">
                <a:solidFill>
                  <a:srgbClr val="595959"/>
                </a:solidFill>
                <a:latin typeface="Rockwell"/>
                <a:ea typeface="Rockwell"/>
                <a:cs typeface="Rockwell"/>
                <a:sym typeface="Rockwell"/>
              </a:defRPr>
            </a:lvl4pPr>
            <a:lvl5pPr lvl="4" marR="0" rtl="0" algn="l">
              <a:spcBef>
                <a:spcPts val="600"/>
              </a:spcBef>
              <a:spcAft>
                <a:spcPts val="0"/>
              </a:spcAft>
              <a:buClr>
                <a:schemeClr val="accent1"/>
              </a:buClr>
              <a:buSzPts val="1350"/>
              <a:buFont typeface="Noto Sans Symbols"/>
              <a:buChar char="■"/>
              <a:defRPr b="0" i="0" sz="1800" u="none" cap="none" strike="noStrike">
                <a:solidFill>
                  <a:srgbClr val="595959"/>
                </a:solidFill>
                <a:latin typeface="Rockwell"/>
                <a:ea typeface="Rockwell"/>
                <a:cs typeface="Rockwell"/>
                <a:sym typeface="Rockwell"/>
              </a:defRPr>
            </a:lvl5pPr>
            <a:lvl6pPr lvl="5" marR="0" rtl="0" algn="l">
              <a:spcBef>
                <a:spcPts val="360"/>
              </a:spcBef>
              <a:spcAft>
                <a:spcPts val="0"/>
              </a:spcAft>
              <a:buClr>
                <a:srgbClr val="B86EB8"/>
              </a:buClr>
              <a:buSzPts val="1350"/>
              <a:buFont typeface="Noto Sans Symbols"/>
              <a:buChar char="■"/>
              <a:defRPr b="0" i="0" sz="1800" u="none" cap="none" strike="noStrike">
                <a:solidFill>
                  <a:srgbClr val="595959"/>
                </a:solidFill>
                <a:latin typeface="Rockwell"/>
                <a:ea typeface="Rockwell"/>
                <a:cs typeface="Rockwell"/>
                <a:sym typeface="Rockwell"/>
              </a:defRPr>
            </a:lvl6pPr>
            <a:lvl7pPr lvl="6" marR="0" rtl="0" algn="l">
              <a:spcBef>
                <a:spcPts val="360"/>
              </a:spcBef>
              <a:spcAft>
                <a:spcPts val="0"/>
              </a:spcAft>
              <a:buClr>
                <a:schemeClr val="accent1"/>
              </a:buClr>
              <a:buSzPts val="1350"/>
              <a:buFont typeface="Noto Sans Symbols"/>
              <a:buChar char="■"/>
              <a:defRPr b="0" i="0" sz="1800" u="none" cap="none" strike="noStrike">
                <a:solidFill>
                  <a:srgbClr val="595959"/>
                </a:solidFill>
                <a:latin typeface="Rockwell"/>
                <a:ea typeface="Rockwell"/>
                <a:cs typeface="Rockwell"/>
                <a:sym typeface="Rockwell"/>
              </a:defRPr>
            </a:lvl7pPr>
            <a:lvl8pPr lvl="7" marR="0" rtl="0" algn="l">
              <a:spcBef>
                <a:spcPts val="360"/>
              </a:spcBef>
              <a:spcAft>
                <a:spcPts val="0"/>
              </a:spcAft>
              <a:buClr>
                <a:srgbClr val="B86EB8"/>
              </a:buClr>
              <a:buSzPts val="1350"/>
              <a:buFont typeface="Noto Sans Symbols"/>
              <a:buChar char="■"/>
              <a:defRPr b="0" i="0" sz="1800" u="none" cap="none" strike="noStrike">
                <a:solidFill>
                  <a:srgbClr val="595959"/>
                </a:solidFill>
                <a:latin typeface="Rockwell"/>
                <a:ea typeface="Rockwell"/>
                <a:cs typeface="Rockwell"/>
                <a:sym typeface="Rockwell"/>
              </a:defRPr>
            </a:lvl8pPr>
            <a:lvl9pPr lvl="8" marR="0" rtl="0" algn="l">
              <a:spcBef>
                <a:spcPts val="360"/>
              </a:spcBef>
              <a:spcAft>
                <a:spcPts val="0"/>
              </a:spcAft>
              <a:buClr>
                <a:schemeClr val="accent1"/>
              </a:buClr>
              <a:buSzPts val="1350"/>
              <a:buFont typeface="Noto Sans Symbols"/>
              <a:buChar char="■"/>
              <a:defRPr b="0" i="0" sz="1800" u="none" cap="none" strike="noStrike">
                <a:solidFill>
                  <a:srgbClr val="595959"/>
                </a:solidFill>
                <a:latin typeface="Rockwell"/>
                <a:ea typeface="Rockwell"/>
                <a:cs typeface="Rockwell"/>
                <a:sym typeface="Rockwell"/>
              </a:defRPr>
            </a:lvl9pPr>
          </a:lstStyle>
          <a:p/>
        </p:txBody>
      </p:sp>
      <p:sp>
        <p:nvSpPr>
          <p:cNvPr id="286" name="Google Shape;286;p71"/>
          <p:cNvSpPr txBox="1"/>
          <p:nvPr>
            <p:ph idx="10" type="dt"/>
          </p:nvPr>
        </p:nvSpPr>
        <p:spPr>
          <a:xfrm>
            <a:off x="3048000" y="6235700"/>
            <a:ext cx="1347787"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7" name="Google Shape;287;p71"/>
          <p:cNvSpPr txBox="1"/>
          <p:nvPr>
            <p:ph idx="11" type="ftr"/>
          </p:nvPr>
        </p:nvSpPr>
        <p:spPr>
          <a:xfrm>
            <a:off x="381000" y="6235700"/>
            <a:ext cx="2590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8" name="Google Shape;288;p71"/>
          <p:cNvSpPr txBox="1"/>
          <p:nvPr>
            <p:ph idx="12" type="sldNum"/>
          </p:nvPr>
        </p:nvSpPr>
        <p:spPr>
          <a:xfrm>
            <a:off x="8305800" y="242887"/>
            <a:ext cx="554037"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chemeClr val="lt1"/>
              </a:buClr>
              <a:buSzPts val="1400"/>
              <a:buFont typeface="Garamond"/>
              <a:buNone/>
              <a:defRPr b="0" i="0" sz="1400" u="none">
                <a:solidFill>
                  <a:schemeClr val="lt1"/>
                </a:solidFill>
                <a:latin typeface="Garamond"/>
                <a:ea typeface="Garamond"/>
                <a:cs typeface="Garamond"/>
                <a:sym typeface="Garamond"/>
              </a:defRPr>
            </a:lvl1pPr>
            <a:lvl2pPr indent="0" lvl="1" marL="0" marR="0" algn="r">
              <a:lnSpc>
                <a:spcPct val="100000"/>
              </a:lnSpc>
              <a:spcBef>
                <a:spcPts val="0"/>
              </a:spcBef>
              <a:spcAft>
                <a:spcPts val="0"/>
              </a:spcAft>
              <a:buClr>
                <a:schemeClr val="lt1"/>
              </a:buClr>
              <a:buSzPts val="1400"/>
              <a:buFont typeface="Garamond"/>
              <a:buNone/>
              <a:defRPr b="0" i="0" sz="1400" u="none">
                <a:solidFill>
                  <a:schemeClr val="lt1"/>
                </a:solidFill>
                <a:latin typeface="Garamond"/>
                <a:ea typeface="Garamond"/>
                <a:cs typeface="Garamond"/>
                <a:sym typeface="Garamond"/>
              </a:defRPr>
            </a:lvl2pPr>
            <a:lvl3pPr indent="0" lvl="2" marL="0" marR="0" algn="r">
              <a:lnSpc>
                <a:spcPct val="100000"/>
              </a:lnSpc>
              <a:spcBef>
                <a:spcPts val="0"/>
              </a:spcBef>
              <a:spcAft>
                <a:spcPts val="0"/>
              </a:spcAft>
              <a:buClr>
                <a:schemeClr val="lt1"/>
              </a:buClr>
              <a:buSzPts val="1400"/>
              <a:buFont typeface="Garamond"/>
              <a:buNone/>
              <a:defRPr b="0" i="0" sz="1400" u="none">
                <a:solidFill>
                  <a:schemeClr val="lt1"/>
                </a:solidFill>
                <a:latin typeface="Garamond"/>
                <a:ea typeface="Garamond"/>
                <a:cs typeface="Garamond"/>
                <a:sym typeface="Garamond"/>
              </a:defRPr>
            </a:lvl3pPr>
            <a:lvl4pPr indent="0" lvl="3" marL="0" marR="0" algn="r">
              <a:lnSpc>
                <a:spcPct val="100000"/>
              </a:lnSpc>
              <a:spcBef>
                <a:spcPts val="0"/>
              </a:spcBef>
              <a:spcAft>
                <a:spcPts val="0"/>
              </a:spcAft>
              <a:buClr>
                <a:schemeClr val="lt1"/>
              </a:buClr>
              <a:buSzPts val="1400"/>
              <a:buFont typeface="Garamond"/>
              <a:buNone/>
              <a:defRPr b="0" i="0" sz="1400" u="none">
                <a:solidFill>
                  <a:schemeClr val="lt1"/>
                </a:solidFill>
                <a:latin typeface="Garamond"/>
                <a:ea typeface="Garamond"/>
                <a:cs typeface="Garamond"/>
                <a:sym typeface="Garamond"/>
              </a:defRPr>
            </a:lvl4pPr>
            <a:lvl5pPr indent="0" lvl="4" marL="0" marR="0" algn="r">
              <a:lnSpc>
                <a:spcPct val="100000"/>
              </a:lnSpc>
              <a:spcBef>
                <a:spcPts val="0"/>
              </a:spcBef>
              <a:spcAft>
                <a:spcPts val="0"/>
              </a:spcAft>
              <a:buClr>
                <a:schemeClr val="lt1"/>
              </a:buClr>
              <a:buSzPts val="1400"/>
              <a:buFont typeface="Garamond"/>
              <a:buNone/>
              <a:defRPr b="0" i="0" sz="1400" u="none">
                <a:solidFill>
                  <a:schemeClr val="lt1"/>
                </a:solidFill>
                <a:latin typeface="Garamond"/>
                <a:ea typeface="Garamond"/>
                <a:cs typeface="Garamond"/>
                <a:sym typeface="Garamond"/>
              </a:defRPr>
            </a:lvl5pPr>
            <a:lvl6pPr indent="0" lvl="5" marL="0" marR="0" algn="r">
              <a:lnSpc>
                <a:spcPct val="100000"/>
              </a:lnSpc>
              <a:spcBef>
                <a:spcPts val="0"/>
              </a:spcBef>
              <a:spcAft>
                <a:spcPts val="0"/>
              </a:spcAft>
              <a:buClr>
                <a:schemeClr val="lt1"/>
              </a:buClr>
              <a:buSzPts val="1400"/>
              <a:buFont typeface="Garamond"/>
              <a:buNone/>
              <a:defRPr b="0" i="0" sz="1400" u="none">
                <a:solidFill>
                  <a:schemeClr val="lt1"/>
                </a:solidFill>
                <a:latin typeface="Garamond"/>
                <a:ea typeface="Garamond"/>
                <a:cs typeface="Garamond"/>
                <a:sym typeface="Garamond"/>
              </a:defRPr>
            </a:lvl6pPr>
            <a:lvl7pPr indent="0" lvl="6" marL="0" marR="0" algn="r">
              <a:lnSpc>
                <a:spcPct val="100000"/>
              </a:lnSpc>
              <a:spcBef>
                <a:spcPts val="0"/>
              </a:spcBef>
              <a:spcAft>
                <a:spcPts val="0"/>
              </a:spcAft>
              <a:buClr>
                <a:schemeClr val="lt1"/>
              </a:buClr>
              <a:buSzPts val="1400"/>
              <a:buFont typeface="Garamond"/>
              <a:buNone/>
              <a:defRPr b="0" i="0" sz="1400" u="none">
                <a:solidFill>
                  <a:schemeClr val="lt1"/>
                </a:solidFill>
                <a:latin typeface="Garamond"/>
                <a:ea typeface="Garamond"/>
                <a:cs typeface="Garamond"/>
                <a:sym typeface="Garamond"/>
              </a:defRPr>
            </a:lvl7pPr>
            <a:lvl8pPr indent="0" lvl="7" marL="0" marR="0" algn="r">
              <a:lnSpc>
                <a:spcPct val="100000"/>
              </a:lnSpc>
              <a:spcBef>
                <a:spcPts val="0"/>
              </a:spcBef>
              <a:spcAft>
                <a:spcPts val="0"/>
              </a:spcAft>
              <a:buClr>
                <a:schemeClr val="lt1"/>
              </a:buClr>
              <a:buSzPts val="1400"/>
              <a:buFont typeface="Garamond"/>
              <a:buNone/>
              <a:defRPr b="0" i="0" sz="1400" u="none">
                <a:solidFill>
                  <a:schemeClr val="lt1"/>
                </a:solidFill>
                <a:latin typeface="Garamond"/>
                <a:ea typeface="Garamond"/>
                <a:cs typeface="Garamond"/>
                <a:sym typeface="Garamond"/>
              </a:defRPr>
            </a:lvl8pPr>
            <a:lvl9pPr indent="0" lvl="8" marL="0" marR="0" algn="r">
              <a:lnSpc>
                <a:spcPct val="100000"/>
              </a:lnSpc>
              <a:spcBef>
                <a:spcPts val="0"/>
              </a:spcBef>
              <a:spcAft>
                <a:spcPts val="0"/>
              </a:spcAft>
              <a:buClr>
                <a:schemeClr val="lt1"/>
              </a:buClr>
              <a:buSzPts val="1400"/>
              <a:buFont typeface="Garamond"/>
              <a:buNone/>
              <a:defRPr b="0" i="0" sz="1400" u="none">
                <a:solidFill>
                  <a:schemeClr val="lt1"/>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Pictures with Caption, Alt.">
  <p:cSld name="3 Pictures with Caption, Alt.">
    <p:spTree>
      <p:nvGrpSpPr>
        <p:cNvPr id="297" name="Shape 297"/>
        <p:cNvGrpSpPr/>
        <p:nvPr/>
      </p:nvGrpSpPr>
      <p:grpSpPr>
        <a:xfrm>
          <a:off x="0" y="0"/>
          <a:ext cx="0" cy="0"/>
          <a:chOff x="0" y="0"/>
          <a:chExt cx="0" cy="0"/>
        </a:xfrm>
      </p:grpSpPr>
      <p:sp>
        <p:nvSpPr>
          <p:cNvPr id="298" name="Google Shape;298;p73"/>
          <p:cNvSpPr txBox="1"/>
          <p:nvPr>
            <p:ph type="title"/>
          </p:nvPr>
        </p:nvSpPr>
        <p:spPr>
          <a:xfrm>
            <a:off x="4953000" y="3124200"/>
            <a:ext cx="3108960" cy="8715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SzPts val="1400"/>
              <a:buNone/>
              <a:defRPr b="0" sz="26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9" name="Google Shape;299;p73"/>
          <p:cNvSpPr/>
          <p:nvPr>
            <p:ph idx="2" type="pic"/>
          </p:nvPr>
        </p:nvSpPr>
        <p:spPr>
          <a:xfrm>
            <a:off x="277905" y="2365248"/>
            <a:ext cx="4240119" cy="4187952"/>
          </a:xfrm>
          <a:prstGeom prst="rect">
            <a:avLst/>
          </a:prstGeom>
          <a:noFill/>
          <a:ln>
            <a:noFill/>
          </a:ln>
        </p:spPr>
        <p:txBody>
          <a:bodyPr anchorCtr="0" anchor="t" bIns="45700" lIns="91425" spcFirstLastPara="1" rIns="91425" wrap="square" tIns="45700">
            <a:normAutofit/>
          </a:bodyPr>
          <a:lstStyle>
            <a:lvl1pPr lvl="0" marR="0" rtl="0" algn="l">
              <a:spcBef>
                <a:spcPts val="2000"/>
              </a:spcBef>
              <a:spcAft>
                <a:spcPts val="0"/>
              </a:spcAft>
              <a:buClr>
                <a:schemeClr val="accent1"/>
              </a:buClr>
              <a:buSzPts val="2400"/>
              <a:buFont typeface="Noto Sans Symbols"/>
              <a:buNone/>
              <a:defRPr b="0" i="0" sz="3200" u="none" cap="none" strike="noStrike">
                <a:solidFill>
                  <a:srgbClr val="595959"/>
                </a:solidFill>
                <a:latin typeface="Rockwell"/>
                <a:ea typeface="Rockwell"/>
                <a:cs typeface="Rockwell"/>
                <a:sym typeface="Rockwell"/>
              </a:defRPr>
            </a:lvl1pPr>
            <a:lvl2pPr lvl="1" marR="0" rtl="0" algn="l">
              <a:spcBef>
                <a:spcPts val="600"/>
              </a:spcBef>
              <a:spcAft>
                <a:spcPts val="0"/>
              </a:spcAft>
              <a:buClr>
                <a:srgbClr val="B870B8"/>
              </a:buClr>
              <a:buSzPts val="2100"/>
              <a:buFont typeface="Noto Sans Symbols"/>
              <a:buNone/>
              <a:defRPr b="0" i="0" sz="2800" u="none" cap="none" strike="noStrike">
                <a:solidFill>
                  <a:srgbClr val="595959"/>
                </a:solidFill>
                <a:latin typeface="Rockwell"/>
                <a:ea typeface="Rockwell"/>
                <a:cs typeface="Rockwell"/>
                <a:sym typeface="Rockwell"/>
              </a:defRPr>
            </a:lvl2pPr>
            <a:lvl3pPr lvl="2" marR="0" rtl="0" algn="l">
              <a:spcBef>
                <a:spcPts val="600"/>
              </a:spcBef>
              <a:spcAft>
                <a:spcPts val="0"/>
              </a:spcAft>
              <a:buClr>
                <a:schemeClr val="accent1"/>
              </a:buClr>
              <a:buSzPts val="1800"/>
              <a:buFont typeface="Noto Sans Symbols"/>
              <a:buNone/>
              <a:defRPr b="0" i="0" sz="2400" u="none" cap="none" strike="noStrike">
                <a:solidFill>
                  <a:srgbClr val="595959"/>
                </a:solidFill>
                <a:latin typeface="Rockwell"/>
                <a:ea typeface="Rockwell"/>
                <a:cs typeface="Rockwell"/>
                <a:sym typeface="Rockwell"/>
              </a:defRPr>
            </a:lvl3pPr>
            <a:lvl4pPr lvl="3" marR="0" rtl="0" algn="l">
              <a:spcBef>
                <a:spcPts val="600"/>
              </a:spcBef>
              <a:spcAft>
                <a:spcPts val="0"/>
              </a:spcAft>
              <a:buClr>
                <a:srgbClr val="B870B8"/>
              </a:buClr>
              <a:buSzPts val="1500"/>
              <a:buFont typeface="Noto Sans Symbols"/>
              <a:buNone/>
              <a:defRPr b="0" i="0" sz="2000" u="none" cap="none" strike="noStrike">
                <a:solidFill>
                  <a:srgbClr val="595959"/>
                </a:solidFill>
                <a:latin typeface="Rockwell"/>
                <a:ea typeface="Rockwell"/>
                <a:cs typeface="Rockwell"/>
                <a:sym typeface="Rockwell"/>
              </a:defRPr>
            </a:lvl4pPr>
            <a:lvl5pPr lvl="4" marR="0" rtl="0" algn="l">
              <a:spcBef>
                <a:spcPts val="600"/>
              </a:spcBef>
              <a:spcAft>
                <a:spcPts val="0"/>
              </a:spcAft>
              <a:buClr>
                <a:schemeClr val="accent1"/>
              </a:buClr>
              <a:buSzPts val="1500"/>
              <a:buFont typeface="Noto Sans Symbols"/>
              <a:buNone/>
              <a:defRPr b="0" i="0" sz="2000" u="none" cap="none" strike="noStrike">
                <a:solidFill>
                  <a:srgbClr val="595959"/>
                </a:solidFill>
                <a:latin typeface="Rockwell"/>
                <a:ea typeface="Rockwell"/>
                <a:cs typeface="Rockwell"/>
                <a:sym typeface="Rockwell"/>
              </a:defRPr>
            </a:lvl5pPr>
            <a:lvl6pPr lvl="5" marR="0" rtl="0" algn="l">
              <a:spcBef>
                <a:spcPts val="400"/>
              </a:spcBef>
              <a:spcAft>
                <a:spcPts val="0"/>
              </a:spcAft>
              <a:buClr>
                <a:srgbClr val="B86EB8"/>
              </a:buClr>
              <a:buSzPts val="1500"/>
              <a:buFont typeface="Noto Sans Symbols"/>
              <a:buNone/>
              <a:defRPr b="0" i="0" sz="2000" u="none" cap="none" strike="noStrike">
                <a:solidFill>
                  <a:srgbClr val="595959"/>
                </a:solidFill>
                <a:latin typeface="Rockwell"/>
                <a:ea typeface="Rockwell"/>
                <a:cs typeface="Rockwell"/>
                <a:sym typeface="Rockwell"/>
              </a:defRPr>
            </a:lvl6pPr>
            <a:lvl7pPr lvl="6" marR="0" rtl="0" algn="l">
              <a:spcBef>
                <a:spcPts val="400"/>
              </a:spcBef>
              <a:spcAft>
                <a:spcPts val="0"/>
              </a:spcAft>
              <a:buClr>
                <a:schemeClr val="accent1"/>
              </a:buClr>
              <a:buSzPts val="1500"/>
              <a:buFont typeface="Noto Sans Symbols"/>
              <a:buNone/>
              <a:defRPr b="0" i="0" sz="2000" u="none" cap="none" strike="noStrike">
                <a:solidFill>
                  <a:srgbClr val="595959"/>
                </a:solidFill>
                <a:latin typeface="Rockwell"/>
                <a:ea typeface="Rockwell"/>
                <a:cs typeface="Rockwell"/>
                <a:sym typeface="Rockwell"/>
              </a:defRPr>
            </a:lvl7pPr>
            <a:lvl8pPr lvl="7" marR="0" rtl="0" algn="l">
              <a:spcBef>
                <a:spcPts val="400"/>
              </a:spcBef>
              <a:spcAft>
                <a:spcPts val="0"/>
              </a:spcAft>
              <a:buClr>
                <a:srgbClr val="B86EB8"/>
              </a:buClr>
              <a:buSzPts val="1500"/>
              <a:buFont typeface="Noto Sans Symbols"/>
              <a:buNone/>
              <a:defRPr b="0" i="0" sz="2000" u="none" cap="none" strike="noStrike">
                <a:solidFill>
                  <a:srgbClr val="595959"/>
                </a:solidFill>
                <a:latin typeface="Rockwell"/>
                <a:ea typeface="Rockwell"/>
                <a:cs typeface="Rockwell"/>
                <a:sym typeface="Rockwell"/>
              </a:defRPr>
            </a:lvl8pPr>
            <a:lvl9pPr lvl="8" marR="0" rtl="0" algn="l">
              <a:spcBef>
                <a:spcPts val="400"/>
              </a:spcBef>
              <a:spcAft>
                <a:spcPts val="0"/>
              </a:spcAft>
              <a:buClr>
                <a:schemeClr val="accent1"/>
              </a:buClr>
              <a:buSzPts val="1500"/>
              <a:buFont typeface="Noto Sans Symbols"/>
              <a:buNone/>
              <a:defRPr b="0" i="0" sz="2000" u="none" cap="none" strike="noStrike">
                <a:solidFill>
                  <a:srgbClr val="595959"/>
                </a:solidFill>
                <a:latin typeface="Rockwell"/>
                <a:ea typeface="Rockwell"/>
                <a:cs typeface="Rockwell"/>
                <a:sym typeface="Rockwell"/>
              </a:defRPr>
            </a:lvl9pPr>
          </a:lstStyle>
          <a:p/>
        </p:txBody>
      </p:sp>
      <p:sp>
        <p:nvSpPr>
          <p:cNvPr id="300" name="Google Shape;300;p73"/>
          <p:cNvSpPr txBox="1"/>
          <p:nvPr>
            <p:ph idx="1" type="body"/>
          </p:nvPr>
        </p:nvSpPr>
        <p:spPr>
          <a:xfrm>
            <a:off x="4953000" y="3995737"/>
            <a:ext cx="3108960" cy="2147888"/>
          </a:xfrm>
          <a:prstGeom prst="rect">
            <a:avLst/>
          </a:prstGeom>
          <a:noFill/>
          <a:ln>
            <a:noFill/>
          </a:ln>
        </p:spPr>
        <p:txBody>
          <a:bodyPr anchorCtr="0" anchor="t" bIns="45700" lIns="91425" spcFirstLastPara="1" rIns="91425" wrap="square" tIns="45700">
            <a:noAutofit/>
          </a:bodyPr>
          <a:lstStyle>
            <a:lvl1pPr indent="-228600" lvl="0" marL="457200" algn="l">
              <a:spcBef>
                <a:spcPts val="600"/>
              </a:spcBef>
              <a:spcAft>
                <a:spcPts val="0"/>
              </a:spcAft>
              <a:buSzPts val="1050"/>
              <a:buNone/>
              <a:defRPr sz="1400"/>
            </a:lvl1pPr>
            <a:lvl2pPr indent="-228600" lvl="1" marL="914400" algn="l">
              <a:spcBef>
                <a:spcPts val="600"/>
              </a:spcBef>
              <a:spcAft>
                <a:spcPts val="0"/>
              </a:spcAft>
              <a:buSzPts val="900"/>
              <a:buNone/>
              <a:defRPr sz="1200"/>
            </a:lvl2pPr>
            <a:lvl3pPr indent="-228600" lvl="2" marL="1371600" algn="l">
              <a:spcBef>
                <a:spcPts val="600"/>
              </a:spcBef>
              <a:spcAft>
                <a:spcPts val="0"/>
              </a:spcAft>
              <a:buSzPts val="750"/>
              <a:buNone/>
              <a:defRPr sz="1000"/>
            </a:lvl3pPr>
            <a:lvl4pPr indent="-228600" lvl="3" marL="1828800" algn="l">
              <a:spcBef>
                <a:spcPts val="600"/>
              </a:spcBef>
              <a:spcAft>
                <a:spcPts val="0"/>
              </a:spcAft>
              <a:buSzPts val="675"/>
              <a:buNone/>
              <a:defRPr sz="900"/>
            </a:lvl4pPr>
            <a:lvl5pPr indent="-228600" lvl="4" marL="2286000" algn="l">
              <a:spcBef>
                <a:spcPts val="600"/>
              </a:spcBef>
              <a:spcAft>
                <a:spcPts val="0"/>
              </a:spcAft>
              <a:buSzPts val="675"/>
              <a:buNone/>
              <a:defRPr sz="900"/>
            </a:lvl5pPr>
            <a:lvl6pPr indent="-228600" lvl="5" marL="2743200" algn="l">
              <a:spcBef>
                <a:spcPts val="180"/>
              </a:spcBef>
              <a:spcAft>
                <a:spcPts val="0"/>
              </a:spcAft>
              <a:buSzPts val="675"/>
              <a:buNone/>
              <a:defRPr sz="900"/>
            </a:lvl6pPr>
            <a:lvl7pPr indent="-228600" lvl="6" marL="3200400" algn="l">
              <a:spcBef>
                <a:spcPts val="180"/>
              </a:spcBef>
              <a:spcAft>
                <a:spcPts val="0"/>
              </a:spcAft>
              <a:buSzPts val="675"/>
              <a:buNone/>
              <a:defRPr sz="900"/>
            </a:lvl7pPr>
            <a:lvl8pPr indent="-228600" lvl="7" marL="3657600" algn="l">
              <a:spcBef>
                <a:spcPts val="180"/>
              </a:spcBef>
              <a:spcAft>
                <a:spcPts val="0"/>
              </a:spcAft>
              <a:buSzPts val="675"/>
              <a:buNone/>
              <a:defRPr sz="900"/>
            </a:lvl8pPr>
            <a:lvl9pPr indent="-228600" lvl="8" marL="4114800" algn="l">
              <a:spcBef>
                <a:spcPts val="180"/>
              </a:spcBef>
              <a:spcAft>
                <a:spcPts val="0"/>
              </a:spcAft>
              <a:buSzPts val="675"/>
              <a:buNone/>
              <a:defRPr sz="900"/>
            </a:lvl9pPr>
          </a:lstStyle>
          <a:p/>
        </p:txBody>
      </p:sp>
      <p:sp>
        <p:nvSpPr>
          <p:cNvPr id="301" name="Google Shape;301;p73"/>
          <p:cNvSpPr/>
          <p:nvPr>
            <p:ph idx="3" type="pic"/>
          </p:nvPr>
        </p:nvSpPr>
        <p:spPr>
          <a:xfrm>
            <a:off x="277905" y="228600"/>
            <a:ext cx="2057400" cy="2039112"/>
          </a:xfrm>
          <a:prstGeom prst="rect">
            <a:avLst/>
          </a:prstGeom>
          <a:noFill/>
          <a:ln>
            <a:noFill/>
          </a:ln>
        </p:spPr>
        <p:txBody>
          <a:bodyPr anchorCtr="0" anchor="t" bIns="45700" lIns="91425" spcFirstLastPara="1" rIns="91425" wrap="square" tIns="45700">
            <a:normAutofit/>
          </a:bodyPr>
          <a:lstStyle>
            <a:lvl1pPr lvl="0" marR="0" rtl="0" algn="l">
              <a:spcBef>
                <a:spcPts val="2000"/>
              </a:spcBef>
              <a:spcAft>
                <a:spcPts val="0"/>
              </a:spcAft>
              <a:buClr>
                <a:schemeClr val="accent1"/>
              </a:buClr>
              <a:buSzPts val="1500"/>
              <a:buFont typeface="Noto Sans Symbols"/>
              <a:buNone/>
              <a:defRPr b="0" i="0" sz="2000" u="none" cap="none" strike="noStrike">
                <a:solidFill>
                  <a:srgbClr val="595959"/>
                </a:solidFill>
                <a:latin typeface="Rockwell"/>
                <a:ea typeface="Rockwell"/>
                <a:cs typeface="Rockwell"/>
                <a:sym typeface="Rockwell"/>
              </a:defRPr>
            </a:lvl1pPr>
            <a:lvl2pPr lvl="1" marR="0" rtl="0" algn="l">
              <a:spcBef>
                <a:spcPts val="600"/>
              </a:spcBef>
              <a:spcAft>
                <a:spcPts val="0"/>
              </a:spcAft>
              <a:buClr>
                <a:srgbClr val="B870B8"/>
              </a:buClr>
              <a:buSzPts val="1350"/>
              <a:buFont typeface="Noto Sans Symbols"/>
              <a:buChar char="■"/>
              <a:defRPr b="0" i="0" sz="1800" u="none" cap="none" strike="noStrike">
                <a:solidFill>
                  <a:srgbClr val="595959"/>
                </a:solidFill>
                <a:latin typeface="Rockwell"/>
                <a:ea typeface="Rockwell"/>
                <a:cs typeface="Rockwell"/>
                <a:sym typeface="Rockwell"/>
              </a:defRPr>
            </a:lvl2pPr>
            <a:lvl3pPr lvl="2" marR="0" rtl="0" algn="l">
              <a:spcBef>
                <a:spcPts val="600"/>
              </a:spcBef>
              <a:spcAft>
                <a:spcPts val="0"/>
              </a:spcAft>
              <a:buClr>
                <a:schemeClr val="accent1"/>
              </a:buClr>
              <a:buSzPts val="1350"/>
              <a:buFont typeface="Noto Sans Symbols"/>
              <a:buChar char="■"/>
              <a:defRPr b="0" i="0" sz="1800" u="none" cap="none" strike="noStrike">
                <a:solidFill>
                  <a:srgbClr val="595959"/>
                </a:solidFill>
                <a:latin typeface="Rockwell"/>
                <a:ea typeface="Rockwell"/>
                <a:cs typeface="Rockwell"/>
                <a:sym typeface="Rockwell"/>
              </a:defRPr>
            </a:lvl3pPr>
            <a:lvl4pPr lvl="3" marR="0" rtl="0" algn="l">
              <a:spcBef>
                <a:spcPts val="600"/>
              </a:spcBef>
              <a:spcAft>
                <a:spcPts val="0"/>
              </a:spcAft>
              <a:buClr>
                <a:srgbClr val="B870B8"/>
              </a:buClr>
              <a:buSzPts val="1350"/>
              <a:buFont typeface="Noto Sans Symbols"/>
              <a:buChar char="■"/>
              <a:defRPr b="0" i="0" sz="1800" u="none" cap="none" strike="noStrike">
                <a:solidFill>
                  <a:srgbClr val="595959"/>
                </a:solidFill>
                <a:latin typeface="Rockwell"/>
                <a:ea typeface="Rockwell"/>
                <a:cs typeface="Rockwell"/>
                <a:sym typeface="Rockwell"/>
              </a:defRPr>
            </a:lvl4pPr>
            <a:lvl5pPr lvl="4" marR="0" rtl="0" algn="l">
              <a:spcBef>
                <a:spcPts val="600"/>
              </a:spcBef>
              <a:spcAft>
                <a:spcPts val="0"/>
              </a:spcAft>
              <a:buClr>
                <a:schemeClr val="accent1"/>
              </a:buClr>
              <a:buSzPts val="1350"/>
              <a:buFont typeface="Noto Sans Symbols"/>
              <a:buChar char="■"/>
              <a:defRPr b="0" i="0" sz="1800" u="none" cap="none" strike="noStrike">
                <a:solidFill>
                  <a:srgbClr val="595959"/>
                </a:solidFill>
                <a:latin typeface="Rockwell"/>
                <a:ea typeface="Rockwell"/>
                <a:cs typeface="Rockwell"/>
                <a:sym typeface="Rockwell"/>
              </a:defRPr>
            </a:lvl5pPr>
            <a:lvl6pPr lvl="5" marR="0" rtl="0" algn="l">
              <a:spcBef>
                <a:spcPts val="360"/>
              </a:spcBef>
              <a:spcAft>
                <a:spcPts val="0"/>
              </a:spcAft>
              <a:buClr>
                <a:srgbClr val="B86EB8"/>
              </a:buClr>
              <a:buSzPts val="1350"/>
              <a:buFont typeface="Noto Sans Symbols"/>
              <a:buChar char="■"/>
              <a:defRPr b="0" i="0" sz="1800" u="none" cap="none" strike="noStrike">
                <a:solidFill>
                  <a:srgbClr val="595959"/>
                </a:solidFill>
                <a:latin typeface="Rockwell"/>
                <a:ea typeface="Rockwell"/>
                <a:cs typeface="Rockwell"/>
                <a:sym typeface="Rockwell"/>
              </a:defRPr>
            </a:lvl6pPr>
            <a:lvl7pPr lvl="6" marR="0" rtl="0" algn="l">
              <a:spcBef>
                <a:spcPts val="360"/>
              </a:spcBef>
              <a:spcAft>
                <a:spcPts val="0"/>
              </a:spcAft>
              <a:buClr>
                <a:schemeClr val="accent1"/>
              </a:buClr>
              <a:buSzPts val="1350"/>
              <a:buFont typeface="Noto Sans Symbols"/>
              <a:buChar char="■"/>
              <a:defRPr b="0" i="0" sz="1800" u="none" cap="none" strike="noStrike">
                <a:solidFill>
                  <a:srgbClr val="595959"/>
                </a:solidFill>
                <a:latin typeface="Rockwell"/>
                <a:ea typeface="Rockwell"/>
                <a:cs typeface="Rockwell"/>
                <a:sym typeface="Rockwell"/>
              </a:defRPr>
            </a:lvl7pPr>
            <a:lvl8pPr lvl="7" marR="0" rtl="0" algn="l">
              <a:spcBef>
                <a:spcPts val="360"/>
              </a:spcBef>
              <a:spcAft>
                <a:spcPts val="0"/>
              </a:spcAft>
              <a:buClr>
                <a:srgbClr val="B86EB8"/>
              </a:buClr>
              <a:buSzPts val="1350"/>
              <a:buFont typeface="Noto Sans Symbols"/>
              <a:buChar char="■"/>
              <a:defRPr b="0" i="0" sz="1800" u="none" cap="none" strike="noStrike">
                <a:solidFill>
                  <a:srgbClr val="595959"/>
                </a:solidFill>
                <a:latin typeface="Rockwell"/>
                <a:ea typeface="Rockwell"/>
                <a:cs typeface="Rockwell"/>
                <a:sym typeface="Rockwell"/>
              </a:defRPr>
            </a:lvl8pPr>
            <a:lvl9pPr lvl="8" marR="0" rtl="0" algn="l">
              <a:spcBef>
                <a:spcPts val="360"/>
              </a:spcBef>
              <a:spcAft>
                <a:spcPts val="0"/>
              </a:spcAft>
              <a:buClr>
                <a:schemeClr val="accent1"/>
              </a:buClr>
              <a:buSzPts val="1350"/>
              <a:buFont typeface="Noto Sans Symbols"/>
              <a:buChar char="■"/>
              <a:defRPr b="0" i="0" sz="1800" u="none" cap="none" strike="noStrike">
                <a:solidFill>
                  <a:srgbClr val="595959"/>
                </a:solidFill>
                <a:latin typeface="Rockwell"/>
                <a:ea typeface="Rockwell"/>
                <a:cs typeface="Rockwell"/>
                <a:sym typeface="Rockwell"/>
              </a:defRPr>
            </a:lvl9pPr>
          </a:lstStyle>
          <a:p/>
        </p:txBody>
      </p:sp>
      <p:sp>
        <p:nvSpPr>
          <p:cNvPr id="302" name="Google Shape;302;p73"/>
          <p:cNvSpPr/>
          <p:nvPr>
            <p:ph idx="4" type="pic"/>
          </p:nvPr>
        </p:nvSpPr>
        <p:spPr>
          <a:xfrm>
            <a:off x="2460625" y="228600"/>
            <a:ext cx="2057400" cy="2039112"/>
          </a:xfrm>
          <a:prstGeom prst="rect">
            <a:avLst/>
          </a:prstGeom>
          <a:noFill/>
          <a:ln>
            <a:noFill/>
          </a:ln>
        </p:spPr>
        <p:txBody>
          <a:bodyPr anchorCtr="0" anchor="t" bIns="45700" lIns="91425" spcFirstLastPara="1" rIns="91425" wrap="square" tIns="45700">
            <a:normAutofit/>
          </a:bodyPr>
          <a:lstStyle>
            <a:lvl1pPr lvl="0" marR="0" rtl="0" algn="l">
              <a:spcBef>
                <a:spcPts val="2000"/>
              </a:spcBef>
              <a:spcAft>
                <a:spcPts val="0"/>
              </a:spcAft>
              <a:buClr>
                <a:schemeClr val="accent1"/>
              </a:buClr>
              <a:buSzPts val="1500"/>
              <a:buFont typeface="Noto Sans Symbols"/>
              <a:buNone/>
              <a:defRPr b="0" i="0" sz="2000" u="none" cap="none" strike="noStrike">
                <a:solidFill>
                  <a:srgbClr val="595959"/>
                </a:solidFill>
                <a:latin typeface="Rockwell"/>
                <a:ea typeface="Rockwell"/>
                <a:cs typeface="Rockwell"/>
                <a:sym typeface="Rockwell"/>
              </a:defRPr>
            </a:lvl1pPr>
            <a:lvl2pPr lvl="1" marR="0" rtl="0" algn="l">
              <a:spcBef>
                <a:spcPts val="600"/>
              </a:spcBef>
              <a:spcAft>
                <a:spcPts val="0"/>
              </a:spcAft>
              <a:buClr>
                <a:srgbClr val="B870B8"/>
              </a:buClr>
              <a:buSzPts val="1350"/>
              <a:buFont typeface="Noto Sans Symbols"/>
              <a:buChar char="■"/>
              <a:defRPr b="0" i="0" sz="1800" u="none" cap="none" strike="noStrike">
                <a:solidFill>
                  <a:srgbClr val="595959"/>
                </a:solidFill>
                <a:latin typeface="Rockwell"/>
                <a:ea typeface="Rockwell"/>
                <a:cs typeface="Rockwell"/>
                <a:sym typeface="Rockwell"/>
              </a:defRPr>
            </a:lvl2pPr>
            <a:lvl3pPr lvl="2" marR="0" rtl="0" algn="l">
              <a:spcBef>
                <a:spcPts val="600"/>
              </a:spcBef>
              <a:spcAft>
                <a:spcPts val="0"/>
              </a:spcAft>
              <a:buClr>
                <a:schemeClr val="accent1"/>
              </a:buClr>
              <a:buSzPts val="1350"/>
              <a:buFont typeface="Noto Sans Symbols"/>
              <a:buChar char="■"/>
              <a:defRPr b="0" i="0" sz="1800" u="none" cap="none" strike="noStrike">
                <a:solidFill>
                  <a:srgbClr val="595959"/>
                </a:solidFill>
                <a:latin typeface="Rockwell"/>
                <a:ea typeface="Rockwell"/>
                <a:cs typeface="Rockwell"/>
                <a:sym typeface="Rockwell"/>
              </a:defRPr>
            </a:lvl3pPr>
            <a:lvl4pPr lvl="3" marR="0" rtl="0" algn="l">
              <a:spcBef>
                <a:spcPts val="600"/>
              </a:spcBef>
              <a:spcAft>
                <a:spcPts val="0"/>
              </a:spcAft>
              <a:buClr>
                <a:srgbClr val="B870B8"/>
              </a:buClr>
              <a:buSzPts val="1350"/>
              <a:buFont typeface="Noto Sans Symbols"/>
              <a:buChar char="■"/>
              <a:defRPr b="0" i="0" sz="1800" u="none" cap="none" strike="noStrike">
                <a:solidFill>
                  <a:srgbClr val="595959"/>
                </a:solidFill>
                <a:latin typeface="Rockwell"/>
                <a:ea typeface="Rockwell"/>
                <a:cs typeface="Rockwell"/>
                <a:sym typeface="Rockwell"/>
              </a:defRPr>
            </a:lvl4pPr>
            <a:lvl5pPr lvl="4" marR="0" rtl="0" algn="l">
              <a:spcBef>
                <a:spcPts val="600"/>
              </a:spcBef>
              <a:spcAft>
                <a:spcPts val="0"/>
              </a:spcAft>
              <a:buClr>
                <a:schemeClr val="accent1"/>
              </a:buClr>
              <a:buSzPts val="1350"/>
              <a:buFont typeface="Noto Sans Symbols"/>
              <a:buChar char="■"/>
              <a:defRPr b="0" i="0" sz="1800" u="none" cap="none" strike="noStrike">
                <a:solidFill>
                  <a:srgbClr val="595959"/>
                </a:solidFill>
                <a:latin typeface="Rockwell"/>
                <a:ea typeface="Rockwell"/>
                <a:cs typeface="Rockwell"/>
                <a:sym typeface="Rockwell"/>
              </a:defRPr>
            </a:lvl5pPr>
            <a:lvl6pPr lvl="5" marR="0" rtl="0" algn="l">
              <a:spcBef>
                <a:spcPts val="360"/>
              </a:spcBef>
              <a:spcAft>
                <a:spcPts val="0"/>
              </a:spcAft>
              <a:buClr>
                <a:srgbClr val="B86EB8"/>
              </a:buClr>
              <a:buSzPts val="1350"/>
              <a:buFont typeface="Noto Sans Symbols"/>
              <a:buChar char="■"/>
              <a:defRPr b="0" i="0" sz="1800" u="none" cap="none" strike="noStrike">
                <a:solidFill>
                  <a:srgbClr val="595959"/>
                </a:solidFill>
                <a:latin typeface="Rockwell"/>
                <a:ea typeface="Rockwell"/>
                <a:cs typeface="Rockwell"/>
                <a:sym typeface="Rockwell"/>
              </a:defRPr>
            </a:lvl6pPr>
            <a:lvl7pPr lvl="6" marR="0" rtl="0" algn="l">
              <a:spcBef>
                <a:spcPts val="360"/>
              </a:spcBef>
              <a:spcAft>
                <a:spcPts val="0"/>
              </a:spcAft>
              <a:buClr>
                <a:schemeClr val="accent1"/>
              </a:buClr>
              <a:buSzPts val="1350"/>
              <a:buFont typeface="Noto Sans Symbols"/>
              <a:buChar char="■"/>
              <a:defRPr b="0" i="0" sz="1800" u="none" cap="none" strike="noStrike">
                <a:solidFill>
                  <a:srgbClr val="595959"/>
                </a:solidFill>
                <a:latin typeface="Rockwell"/>
                <a:ea typeface="Rockwell"/>
                <a:cs typeface="Rockwell"/>
                <a:sym typeface="Rockwell"/>
              </a:defRPr>
            </a:lvl7pPr>
            <a:lvl8pPr lvl="7" marR="0" rtl="0" algn="l">
              <a:spcBef>
                <a:spcPts val="360"/>
              </a:spcBef>
              <a:spcAft>
                <a:spcPts val="0"/>
              </a:spcAft>
              <a:buClr>
                <a:srgbClr val="B86EB8"/>
              </a:buClr>
              <a:buSzPts val="1350"/>
              <a:buFont typeface="Noto Sans Symbols"/>
              <a:buChar char="■"/>
              <a:defRPr b="0" i="0" sz="1800" u="none" cap="none" strike="noStrike">
                <a:solidFill>
                  <a:srgbClr val="595959"/>
                </a:solidFill>
                <a:latin typeface="Rockwell"/>
                <a:ea typeface="Rockwell"/>
                <a:cs typeface="Rockwell"/>
                <a:sym typeface="Rockwell"/>
              </a:defRPr>
            </a:lvl8pPr>
            <a:lvl9pPr lvl="8" marR="0" rtl="0" algn="l">
              <a:spcBef>
                <a:spcPts val="360"/>
              </a:spcBef>
              <a:spcAft>
                <a:spcPts val="0"/>
              </a:spcAft>
              <a:buClr>
                <a:schemeClr val="accent1"/>
              </a:buClr>
              <a:buSzPts val="1350"/>
              <a:buFont typeface="Noto Sans Symbols"/>
              <a:buChar char="■"/>
              <a:defRPr b="0" i="0" sz="1800" u="none" cap="none" strike="noStrike">
                <a:solidFill>
                  <a:srgbClr val="595959"/>
                </a:solidFill>
                <a:latin typeface="Rockwell"/>
                <a:ea typeface="Rockwell"/>
                <a:cs typeface="Rockwell"/>
                <a:sym typeface="Rockwell"/>
              </a:defRPr>
            </a:lvl9pPr>
          </a:lstStyle>
          <a:p/>
        </p:txBody>
      </p:sp>
      <p:sp>
        <p:nvSpPr>
          <p:cNvPr id="303" name="Google Shape;303;p73"/>
          <p:cNvSpPr txBox="1"/>
          <p:nvPr>
            <p:ph idx="10" type="dt"/>
          </p:nvPr>
        </p:nvSpPr>
        <p:spPr>
          <a:xfrm>
            <a:off x="7391400" y="6423025"/>
            <a:ext cx="15367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4" name="Google Shape;304;p73"/>
          <p:cNvSpPr txBox="1"/>
          <p:nvPr>
            <p:ph idx="11" type="ftr"/>
          </p:nvPr>
        </p:nvSpPr>
        <p:spPr>
          <a:xfrm>
            <a:off x="4191000" y="6423025"/>
            <a:ext cx="3005137"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5" name="Google Shape;305;p73"/>
          <p:cNvSpPr txBox="1"/>
          <p:nvPr>
            <p:ph idx="12" type="sldNum"/>
          </p:nvPr>
        </p:nvSpPr>
        <p:spPr>
          <a:xfrm>
            <a:off x="8305800" y="242887"/>
            <a:ext cx="554037"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chemeClr val="lt1"/>
              </a:buClr>
              <a:buSzPts val="1400"/>
              <a:buFont typeface="Garamond"/>
              <a:buNone/>
              <a:defRPr b="0" i="0" sz="1400" u="none">
                <a:solidFill>
                  <a:schemeClr val="lt1"/>
                </a:solidFill>
                <a:latin typeface="Garamond"/>
                <a:ea typeface="Garamond"/>
                <a:cs typeface="Garamond"/>
                <a:sym typeface="Garamond"/>
              </a:defRPr>
            </a:lvl1pPr>
            <a:lvl2pPr indent="0" lvl="1" marL="0" marR="0" algn="r">
              <a:lnSpc>
                <a:spcPct val="100000"/>
              </a:lnSpc>
              <a:spcBef>
                <a:spcPts val="0"/>
              </a:spcBef>
              <a:spcAft>
                <a:spcPts val="0"/>
              </a:spcAft>
              <a:buClr>
                <a:schemeClr val="lt1"/>
              </a:buClr>
              <a:buSzPts val="1400"/>
              <a:buFont typeface="Garamond"/>
              <a:buNone/>
              <a:defRPr b="0" i="0" sz="1400" u="none">
                <a:solidFill>
                  <a:schemeClr val="lt1"/>
                </a:solidFill>
                <a:latin typeface="Garamond"/>
                <a:ea typeface="Garamond"/>
                <a:cs typeface="Garamond"/>
                <a:sym typeface="Garamond"/>
              </a:defRPr>
            </a:lvl2pPr>
            <a:lvl3pPr indent="0" lvl="2" marL="0" marR="0" algn="r">
              <a:lnSpc>
                <a:spcPct val="100000"/>
              </a:lnSpc>
              <a:spcBef>
                <a:spcPts val="0"/>
              </a:spcBef>
              <a:spcAft>
                <a:spcPts val="0"/>
              </a:spcAft>
              <a:buClr>
                <a:schemeClr val="lt1"/>
              </a:buClr>
              <a:buSzPts val="1400"/>
              <a:buFont typeface="Garamond"/>
              <a:buNone/>
              <a:defRPr b="0" i="0" sz="1400" u="none">
                <a:solidFill>
                  <a:schemeClr val="lt1"/>
                </a:solidFill>
                <a:latin typeface="Garamond"/>
                <a:ea typeface="Garamond"/>
                <a:cs typeface="Garamond"/>
                <a:sym typeface="Garamond"/>
              </a:defRPr>
            </a:lvl3pPr>
            <a:lvl4pPr indent="0" lvl="3" marL="0" marR="0" algn="r">
              <a:lnSpc>
                <a:spcPct val="100000"/>
              </a:lnSpc>
              <a:spcBef>
                <a:spcPts val="0"/>
              </a:spcBef>
              <a:spcAft>
                <a:spcPts val="0"/>
              </a:spcAft>
              <a:buClr>
                <a:schemeClr val="lt1"/>
              </a:buClr>
              <a:buSzPts val="1400"/>
              <a:buFont typeface="Garamond"/>
              <a:buNone/>
              <a:defRPr b="0" i="0" sz="1400" u="none">
                <a:solidFill>
                  <a:schemeClr val="lt1"/>
                </a:solidFill>
                <a:latin typeface="Garamond"/>
                <a:ea typeface="Garamond"/>
                <a:cs typeface="Garamond"/>
                <a:sym typeface="Garamond"/>
              </a:defRPr>
            </a:lvl4pPr>
            <a:lvl5pPr indent="0" lvl="4" marL="0" marR="0" algn="r">
              <a:lnSpc>
                <a:spcPct val="100000"/>
              </a:lnSpc>
              <a:spcBef>
                <a:spcPts val="0"/>
              </a:spcBef>
              <a:spcAft>
                <a:spcPts val="0"/>
              </a:spcAft>
              <a:buClr>
                <a:schemeClr val="lt1"/>
              </a:buClr>
              <a:buSzPts val="1400"/>
              <a:buFont typeface="Garamond"/>
              <a:buNone/>
              <a:defRPr b="0" i="0" sz="1400" u="none">
                <a:solidFill>
                  <a:schemeClr val="lt1"/>
                </a:solidFill>
                <a:latin typeface="Garamond"/>
                <a:ea typeface="Garamond"/>
                <a:cs typeface="Garamond"/>
                <a:sym typeface="Garamond"/>
              </a:defRPr>
            </a:lvl5pPr>
            <a:lvl6pPr indent="0" lvl="5" marL="0" marR="0" algn="r">
              <a:lnSpc>
                <a:spcPct val="100000"/>
              </a:lnSpc>
              <a:spcBef>
                <a:spcPts val="0"/>
              </a:spcBef>
              <a:spcAft>
                <a:spcPts val="0"/>
              </a:spcAft>
              <a:buClr>
                <a:schemeClr val="lt1"/>
              </a:buClr>
              <a:buSzPts val="1400"/>
              <a:buFont typeface="Garamond"/>
              <a:buNone/>
              <a:defRPr b="0" i="0" sz="1400" u="none">
                <a:solidFill>
                  <a:schemeClr val="lt1"/>
                </a:solidFill>
                <a:latin typeface="Garamond"/>
                <a:ea typeface="Garamond"/>
                <a:cs typeface="Garamond"/>
                <a:sym typeface="Garamond"/>
              </a:defRPr>
            </a:lvl6pPr>
            <a:lvl7pPr indent="0" lvl="6" marL="0" marR="0" algn="r">
              <a:lnSpc>
                <a:spcPct val="100000"/>
              </a:lnSpc>
              <a:spcBef>
                <a:spcPts val="0"/>
              </a:spcBef>
              <a:spcAft>
                <a:spcPts val="0"/>
              </a:spcAft>
              <a:buClr>
                <a:schemeClr val="lt1"/>
              </a:buClr>
              <a:buSzPts val="1400"/>
              <a:buFont typeface="Garamond"/>
              <a:buNone/>
              <a:defRPr b="0" i="0" sz="1400" u="none">
                <a:solidFill>
                  <a:schemeClr val="lt1"/>
                </a:solidFill>
                <a:latin typeface="Garamond"/>
                <a:ea typeface="Garamond"/>
                <a:cs typeface="Garamond"/>
                <a:sym typeface="Garamond"/>
              </a:defRPr>
            </a:lvl7pPr>
            <a:lvl8pPr indent="0" lvl="7" marL="0" marR="0" algn="r">
              <a:lnSpc>
                <a:spcPct val="100000"/>
              </a:lnSpc>
              <a:spcBef>
                <a:spcPts val="0"/>
              </a:spcBef>
              <a:spcAft>
                <a:spcPts val="0"/>
              </a:spcAft>
              <a:buClr>
                <a:schemeClr val="lt1"/>
              </a:buClr>
              <a:buSzPts val="1400"/>
              <a:buFont typeface="Garamond"/>
              <a:buNone/>
              <a:defRPr b="0" i="0" sz="1400" u="none">
                <a:solidFill>
                  <a:schemeClr val="lt1"/>
                </a:solidFill>
                <a:latin typeface="Garamond"/>
                <a:ea typeface="Garamond"/>
                <a:cs typeface="Garamond"/>
                <a:sym typeface="Garamond"/>
              </a:defRPr>
            </a:lvl8pPr>
            <a:lvl9pPr indent="0" lvl="8" marL="0" marR="0" algn="r">
              <a:lnSpc>
                <a:spcPct val="100000"/>
              </a:lnSpc>
              <a:spcBef>
                <a:spcPts val="0"/>
              </a:spcBef>
              <a:spcAft>
                <a:spcPts val="0"/>
              </a:spcAft>
              <a:buClr>
                <a:schemeClr val="lt1"/>
              </a:buClr>
              <a:buSzPts val="1400"/>
              <a:buFont typeface="Garamond"/>
              <a:buNone/>
              <a:defRPr b="0" i="0" sz="1400" u="none">
                <a:solidFill>
                  <a:schemeClr val="lt1"/>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34" name="Shape 34"/>
        <p:cNvGrpSpPr/>
        <p:nvPr/>
      </p:nvGrpSpPr>
      <p:grpSpPr>
        <a:xfrm>
          <a:off x="0" y="0"/>
          <a:ext cx="0" cy="0"/>
          <a:chOff x="0" y="0"/>
          <a:chExt cx="0" cy="0"/>
        </a:xfrm>
      </p:grpSpPr>
      <p:sp>
        <p:nvSpPr>
          <p:cNvPr id="35" name="Google Shape;35;p38"/>
          <p:cNvSpPr txBox="1"/>
          <p:nvPr>
            <p:ph type="title"/>
          </p:nvPr>
        </p:nvSpPr>
        <p:spPr>
          <a:xfrm>
            <a:off x="498475" y="484187"/>
            <a:ext cx="7556500" cy="1116012"/>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38"/>
          <p:cNvSpPr txBox="1"/>
          <p:nvPr>
            <p:ph idx="1" type="body"/>
          </p:nvPr>
        </p:nvSpPr>
        <p:spPr>
          <a:xfrm>
            <a:off x="498475" y="1981200"/>
            <a:ext cx="7556500" cy="4144962"/>
          </a:xfrm>
          <a:prstGeom prst="rect">
            <a:avLst/>
          </a:prstGeom>
          <a:noFill/>
          <a:ln>
            <a:noFill/>
          </a:ln>
        </p:spPr>
        <p:txBody>
          <a:bodyPr anchorCtr="0" anchor="t" bIns="45700" lIns="91425" spcFirstLastPara="1" rIns="91425" wrap="square" tIns="45700">
            <a:noAutofit/>
          </a:bodyPr>
          <a:lstStyle>
            <a:lvl1pPr indent="-314325" lvl="0" marL="457200" algn="l">
              <a:spcBef>
                <a:spcPts val="2000"/>
              </a:spcBef>
              <a:spcAft>
                <a:spcPts val="0"/>
              </a:spcAft>
              <a:buSzPts val="1350"/>
              <a:buChar char="■"/>
              <a:defRPr/>
            </a:lvl1pPr>
            <a:lvl2pPr indent="-314325" lvl="1" marL="914400" algn="l">
              <a:spcBef>
                <a:spcPts val="600"/>
              </a:spcBef>
              <a:spcAft>
                <a:spcPts val="0"/>
              </a:spcAft>
              <a:buSzPts val="1350"/>
              <a:buChar char="■"/>
              <a:defRPr/>
            </a:lvl2pPr>
            <a:lvl3pPr indent="-314325" lvl="2" marL="1371600" algn="l">
              <a:spcBef>
                <a:spcPts val="600"/>
              </a:spcBef>
              <a:spcAft>
                <a:spcPts val="0"/>
              </a:spcAft>
              <a:buSzPts val="1350"/>
              <a:buChar char="■"/>
              <a:defRPr/>
            </a:lvl3pPr>
            <a:lvl4pPr indent="-314325" lvl="3" marL="1828800" algn="l">
              <a:spcBef>
                <a:spcPts val="600"/>
              </a:spcBef>
              <a:spcAft>
                <a:spcPts val="0"/>
              </a:spcAft>
              <a:buSzPts val="1350"/>
              <a:buChar char="■"/>
              <a:defRPr/>
            </a:lvl4pPr>
            <a:lvl5pPr indent="-314325" lvl="4" marL="2286000" algn="l">
              <a:spcBef>
                <a:spcPts val="600"/>
              </a:spcBef>
              <a:spcAft>
                <a:spcPts val="0"/>
              </a:spcAft>
              <a:buSzPts val="1350"/>
              <a:buChar char="■"/>
              <a:defRPr/>
            </a:lvl5pPr>
            <a:lvl6pPr indent="-314325" lvl="5" marL="2743200" algn="l">
              <a:spcBef>
                <a:spcPts val="360"/>
              </a:spcBef>
              <a:spcAft>
                <a:spcPts val="0"/>
              </a:spcAft>
              <a:buSzPts val="1350"/>
              <a:buChar char="■"/>
              <a:defRPr/>
            </a:lvl6pPr>
            <a:lvl7pPr indent="-314325" lvl="6" marL="3200400" algn="l">
              <a:spcBef>
                <a:spcPts val="360"/>
              </a:spcBef>
              <a:spcAft>
                <a:spcPts val="0"/>
              </a:spcAft>
              <a:buSzPts val="1350"/>
              <a:buChar char="■"/>
              <a:defRPr/>
            </a:lvl7pPr>
            <a:lvl8pPr indent="-314325" lvl="7" marL="3657600" algn="l">
              <a:spcBef>
                <a:spcPts val="360"/>
              </a:spcBef>
              <a:spcAft>
                <a:spcPts val="0"/>
              </a:spcAft>
              <a:buSzPts val="1350"/>
              <a:buChar char="■"/>
              <a:defRPr/>
            </a:lvl8pPr>
            <a:lvl9pPr indent="-314325" lvl="8" marL="4114800" algn="l">
              <a:spcBef>
                <a:spcPts val="360"/>
              </a:spcBef>
              <a:spcAft>
                <a:spcPts val="0"/>
              </a:spcAft>
              <a:buSzPts val="1350"/>
              <a:buChar char="■"/>
              <a:defRPr/>
            </a:lvl9pPr>
          </a:lstStyle>
          <a:p/>
        </p:txBody>
      </p:sp>
      <p:sp>
        <p:nvSpPr>
          <p:cNvPr id="37" name="Google Shape;37;p38"/>
          <p:cNvSpPr txBox="1"/>
          <p:nvPr>
            <p:ph idx="10" type="dt"/>
          </p:nvPr>
        </p:nvSpPr>
        <p:spPr>
          <a:xfrm>
            <a:off x="6794500" y="6423025"/>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38"/>
          <p:cNvSpPr txBox="1"/>
          <p:nvPr>
            <p:ph idx="11" type="ftr"/>
          </p:nvPr>
        </p:nvSpPr>
        <p:spPr>
          <a:xfrm>
            <a:off x="201612" y="6423025"/>
            <a:ext cx="6122987"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38"/>
          <p:cNvSpPr txBox="1"/>
          <p:nvPr>
            <p:ph idx="12" type="sldNum"/>
          </p:nvPr>
        </p:nvSpPr>
        <p:spPr>
          <a:xfrm>
            <a:off x="8305800" y="242887"/>
            <a:ext cx="554037"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chemeClr val="lt1"/>
              </a:buClr>
              <a:buSzPts val="1400"/>
              <a:buFont typeface="Garamond"/>
              <a:buNone/>
              <a:defRPr b="0" i="0" sz="1400" u="none">
                <a:solidFill>
                  <a:schemeClr val="lt1"/>
                </a:solidFill>
                <a:latin typeface="Garamond"/>
                <a:ea typeface="Garamond"/>
                <a:cs typeface="Garamond"/>
                <a:sym typeface="Garamond"/>
              </a:defRPr>
            </a:lvl1pPr>
            <a:lvl2pPr indent="0" lvl="1" marL="0" marR="0" algn="r">
              <a:lnSpc>
                <a:spcPct val="100000"/>
              </a:lnSpc>
              <a:spcBef>
                <a:spcPts val="0"/>
              </a:spcBef>
              <a:spcAft>
                <a:spcPts val="0"/>
              </a:spcAft>
              <a:buClr>
                <a:schemeClr val="lt1"/>
              </a:buClr>
              <a:buSzPts val="1400"/>
              <a:buFont typeface="Garamond"/>
              <a:buNone/>
              <a:defRPr b="0" i="0" sz="1400" u="none">
                <a:solidFill>
                  <a:schemeClr val="lt1"/>
                </a:solidFill>
                <a:latin typeface="Garamond"/>
                <a:ea typeface="Garamond"/>
                <a:cs typeface="Garamond"/>
                <a:sym typeface="Garamond"/>
              </a:defRPr>
            </a:lvl2pPr>
            <a:lvl3pPr indent="0" lvl="2" marL="0" marR="0" algn="r">
              <a:lnSpc>
                <a:spcPct val="100000"/>
              </a:lnSpc>
              <a:spcBef>
                <a:spcPts val="0"/>
              </a:spcBef>
              <a:spcAft>
                <a:spcPts val="0"/>
              </a:spcAft>
              <a:buClr>
                <a:schemeClr val="lt1"/>
              </a:buClr>
              <a:buSzPts val="1400"/>
              <a:buFont typeface="Garamond"/>
              <a:buNone/>
              <a:defRPr b="0" i="0" sz="1400" u="none">
                <a:solidFill>
                  <a:schemeClr val="lt1"/>
                </a:solidFill>
                <a:latin typeface="Garamond"/>
                <a:ea typeface="Garamond"/>
                <a:cs typeface="Garamond"/>
                <a:sym typeface="Garamond"/>
              </a:defRPr>
            </a:lvl3pPr>
            <a:lvl4pPr indent="0" lvl="3" marL="0" marR="0" algn="r">
              <a:lnSpc>
                <a:spcPct val="100000"/>
              </a:lnSpc>
              <a:spcBef>
                <a:spcPts val="0"/>
              </a:spcBef>
              <a:spcAft>
                <a:spcPts val="0"/>
              </a:spcAft>
              <a:buClr>
                <a:schemeClr val="lt1"/>
              </a:buClr>
              <a:buSzPts val="1400"/>
              <a:buFont typeface="Garamond"/>
              <a:buNone/>
              <a:defRPr b="0" i="0" sz="1400" u="none">
                <a:solidFill>
                  <a:schemeClr val="lt1"/>
                </a:solidFill>
                <a:latin typeface="Garamond"/>
                <a:ea typeface="Garamond"/>
                <a:cs typeface="Garamond"/>
                <a:sym typeface="Garamond"/>
              </a:defRPr>
            </a:lvl4pPr>
            <a:lvl5pPr indent="0" lvl="4" marL="0" marR="0" algn="r">
              <a:lnSpc>
                <a:spcPct val="100000"/>
              </a:lnSpc>
              <a:spcBef>
                <a:spcPts val="0"/>
              </a:spcBef>
              <a:spcAft>
                <a:spcPts val="0"/>
              </a:spcAft>
              <a:buClr>
                <a:schemeClr val="lt1"/>
              </a:buClr>
              <a:buSzPts val="1400"/>
              <a:buFont typeface="Garamond"/>
              <a:buNone/>
              <a:defRPr b="0" i="0" sz="1400" u="none">
                <a:solidFill>
                  <a:schemeClr val="lt1"/>
                </a:solidFill>
                <a:latin typeface="Garamond"/>
                <a:ea typeface="Garamond"/>
                <a:cs typeface="Garamond"/>
                <a:sym typeface="Garamond"/>
              </a:defRPr>
            </a:lvl5pPr>
            <a:lvl6pPr indent="0" lvl="5" marL="0" marR="0" algn="r">
              <a:lnSpc>
                <a:spcPct val="100000"/>
              </a:lnSpc>
              <a:spcBef>
                <a:spcPts val="0"/>
              </a:spcBef>
              <a:spcAft>
                <a:spcPts val="0"/>
              </a:spcAft>
              <a:buClr>
                <a:schemeClr val="lt1"/>
              </a:buClr>
              <a:buSzPts val="1400"/>
              <a:buFont typeface="Garamond"/>
              <a:buNone/>
              <a:defRPr b="0" i="0" sz="1400" u="none">
                <a:solidFill>
                  <a:schemeClr val="lt1"/>
                </a:solidFill>
                <a:latin typeface="Garamond"/>
                <a:ea typeface="Garamond"/>
                <a:cs typeface="Garamond"/>
                <a:sym typeface="Garamond"/>
              </a:defRPr>
            </a:lvl6pPr>
            <a:lvl7pPr indent="0" lvl="6" marL="0" marR="0" algn="r">
              <a:lnSpc>
                <a:spcPct val="100000"/>
              </a:lnSpc>
              <a:spcBef>
                <a:spcPts val="0"/>
              </a:spcBef>
              <a:spcAft>
                <a:spcPts val="0"/>
              </a:spcAft>
              <a:buClr>
                <a:schemeClr val="lt1"/>
              </a:buClr>
              <a:buSzPts val="1400"/>
              <a:buFont typeface="Garamond"/>
              <a:buNone/>
              <a:defRPr b="0" i="0" sz="1400" u="none">
                <a:solidFill>
                  <a:schemeClr val="lt1"/>
                </a:solidFill>
                <a:latin typeface="Garamond"/>
                <a:ea typeface="Garamond"/>
                <a:cs typeface="Garamond"/>
                <a:sym typeface="Garamond"/>
              </a:defRPr>
            </a:lvl7pPr>
            <a:lvl8pPr indent="0" lvl="7" marL="0" marR="0" algn="r">
              <a:lnSpc>
                <a:spcPct val="100000"/>
              </a:lnSpc>
              <a:spcBef>
                <a:spcPts val="0"/>
              </a:spcBef>
              <a:spcAft>
                <a:spcPts val="0"/>
              </a:spcAft>
              <a:buClr>
                <a:schemeClr val="lt1"/>
              </a:buClr>
              <a:buSzPts val="1400"/>
              <a:buFont typeface="Garamond"/>
              <a:buNone/>
              <a:defRPr b="0" i="0" sz="1400" u="none">
                <a:solidFill>
                  <a:schemeClr val="lt1"/>
                </a:solidFill>
                <a:latin typeface="Garamond"/>
                <a:ea typeface="Garamond"/>
                <a:cs typeface="Garamond"/>
                <a:sym typeface="Garamond"/>
              </a:defRPr>
            </a:lvl8pPr>
            <a:lvl9pPr indent="0" lvl="8" marL="0" marR="0" algn="r">
              <a:lnSpc>
                <a:spcPct val="100000"/>
              </a:lnSpc>
              <a:spcBef>
                <a:spcPts val="0"/>
              </a:spcBef>
              <a:spcAft>
                <a:spcPts val="0"/>
              </a:spcAft>
              <a:buClr>
                <a:schemeClr val="lt1"/>
              </a:buClr>
              <a:buSzPts val="1400"/>
              <a:buFont typeface="Garamond"/>
              <a:buNone/>
              <a:defRPr b="0" i="0" sz="1400" u="none">
                <a:solidFill>
                  <a:schemeClr val="lt1"/>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p:cSld name="Title and Vertical Text">
    <p:spTree>
      <p:nvGrpSpPr>
        <p:cNvPr id="314" name="Shape 314"/>
        <p:cNvGrpSpPr/>
        <p:nvPr/>
      </p:nvGrpSpPr>
      <p:grpSpPr>
        <a:xfrm>
          <a:off x="0" y="0"/>
          <a:ext cx="0" cy="0"/>
          <a:chOff x="0" y="0"/>
          <a:chExt cx="0" cy="0"/>
        </a:xfrm>
      </p:grpSpPr>
      <p:sp>
        <p:nvSpPr>
          <p:cNvPr id="315" name="Google Shape;315;p75"/>
          <p:cNvSpPr txBox="1"/>
          <p:nvPr>
            <p:ph type="title"/>
          </p:nvPr>
        </p:nvSpPr>
        <p:spPr>
          <a:xfrm>
            <a:off x="498475" y="484187"/>
            <a:ext cx="7556500" cy="1116012"/>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6" name="Google Shape;316;p75"/>
          <p:cNvSpPr txBox="1"/>
          <p:nvPr>
            <p:ph idx="1" type="body"/>
          </p:nvPr>
        </p:nvSpPr>
        <p:spPr>
          <a:xfrm rot="5400000">
            <a:off x="2204244" y="275431"/>
            <a:ext cx="4144962" cy="7556500"/>
          </a:xfrm>
          <a:prstGeom prst="rect">
            <a:avLst/>
          </a:prstGeom>
          <a:noFill/>
          <a:ln>
            <a:noFill/>
          </a:ln>
        </p:spPr>
        <p:txBody>
          <a:bodyPr anchorCtr="0" anchor="t" bIns="45700" lIns="91425" spcFirstLastPara="1" rIns="91425" wrap="square" tIns="45700">
            <a:noAutofit/>
          </a:bodyPr>
          <a:lstStyle>
            <a:lvl1pPr indent="-314325" lvl="0" marL="457200" algn="l">
              <a:spcBef>
                <a:spcPts val="2000"/>
              </a:spcBef>
              <a:spcAft>
                <a:spcPts val="0"/>
              </a:spcAft>
              <a:buSzPts val="1350"/>
              <a:buChar char="■"/>
              <a:defRPr/>
            </a:lvl1pPr>
            <a:lvl2pPr indent="-314325" lvl="1" marL="914400" algn="l">
              <a:spcBef>
                <a:spcPts val="600"/>
              </a:spcBef>
              <a:spcAft>
                <a:spcPts val="0"/>
              </a:spcAft>
              <a:buSzPts val="1350"/>
              <a:buChar char="■"/>
              <a:defRPr/>
            </a:lvl2pPr>
            <a:lvl3pPr indent="-314325" lvl="2" marL="1371600" algn="l">
              <a:spcBef>
                <a:spcPts val="600"/>
              </a:spcBef>
              <a:spcAft>
                <a:spcPts val="0"/>
              </a:spcAft>
              <a:buSzPts val="1350"/>
              <a:buChar char="■"/>
              <a:defRPr/>
            </a:lvl3pPr>
            <a:lvl4pPr indent="-314325" lvl="3" marL="1828800" algn="l">
              <a:spcBef>
                <a:spcPts val="600"/>
              </a:spcBef>
              <a:spcAft>
                <a:spcPts val="0"/>
              </a:spcAft>
              <a:buSzPts val="1350"/>
              <a:buChar char="■"/>
              <a:defRPr/>
            </a:lvl4pPr>
            <a:lvl5pPr indent="-314325" lvl="4" marL="2286000" algn="l">
              <a:spcBef>
                <a:spcPts val="600"/>
              </a:spcBef>
              <a:spcAft>
                <a:spcPts val="0"/>
              </a:spcAft>
              <a:buSzPts val="1350"/>
              <a:buChar char="■"/>
              <a:defRPr/>
            </a:lvl5pPr>
            <a:lvl6pPr indent="-314325" lvl="5" marL="2743200" algn="l">
              <a:spcBef>
                <a:spcPts val="360"/>
              </a:spcBef>
              <a:spcAft>
                <a:spcPts val="0"/>
              </a:spcAft>
              <a:buSzPts val="1350"/>
              <a:buChar char="■"/>
              <a:defRPr/>
            </a:lvl6pPr>
            <a:lvl7pPr indent="-314325" lvl="6" marL="3200400" algn="l">
              <a:spcBef>
                <a:spcPts val="360"/>
              </a:spcBef>
              <a:spcAft>
                <a:spcPts val="0"/>
              </a:spcAft>
              <a:buSzPts val="1350"/>
              <a:buChar char="■"/>
              <a:defRPr/>
            </a:lvl7pPr>
            <a:lvl8pPr indent="-314325" lvl="7" marL="3657600" algn="l">
              <a:spcBef>
                <a:spcPts val="360"/>
              </a:spcBef>
              <a:spcAft>
                <a:spcPts val="0"/>
              </a:spcAft>
              <a:buSzPts val="1350"/>
              <a:buChar char="■"/>
              <a:defRPr/>
            </a:lvl8pPr>
            <a:lvl9pPr indent="-314325" lvl="8" marL="4114800" algn="l">
              <a:spcBef>
                <a:spcPts val="360"/>
              </a:spcBef>
              <a:spcAft>
                <a:spcPts val="0"/>
              </a:spcAft>
              <a:buSzPts val="1350"/>
              <a:buChar char="■"/>
              <a:defRPr/>
            </a:lvl9pPr>
          </a:lstStyle>
          <a:p/>
        </p:txBody>
      </p:sp>
      <p:sp>
        <p:nvSpPr>
          <p:cNvPr id="317" name="Google Shape;317;p75"/>
          <p:cNvSpPr txBox="1"/>
          <p:nvPr>
            <p:ph idx="10" type="dt"/>
          </p:nvPr>
        </p:nvSpPr>
        <p:spPr>
          <a:xfrm>
            <a:off x="6794500" y="6423025"/>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8" name="Google Shape;318;p75"/>
          <p:cNvSpPr txBox="1"/>
          <p:nvPr>
            <p:ph idx="11" type="ftr"/>
          </p:nvPr>
        </p:nvSpPr>
        <p:spPr>
          <a:xfrm>
            <a:off x="201612" y="6423025"/>
            <a:ext cx="6122987"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9" name="Google Shape;319;p75"/>
          <p:cNvSpPr txBox="1"/>
          <p:nvPr>
            <p:ph idx="12" type="sldNum"/>
          </p:nvPr>
        </p:nvSpPr>
        <p:spPr>
          <a:xfrm>
            <a:off x="8305800" y="242887"/>
            <a:ext cx="554037"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chemeClr val="lt1"/>
              </a:buClr>
              <a:buSzPts val="1400"/>
              <a:buFont typeface="Garamond"/>
              <a:buNone/>
              <a:defRPr b="0" i="0" sz="1400" u="none">
                <a:solidFill>
                  <a:schemeClr val="lt1"/>
                </a:solidFill>
                <a:latin typeface="Garamond"/>
                <a:ea typeface="Garamond"/>
                <a:cs typeface="Garamond"/>
                <a:sym typeface="Garamond"/>
              </a:defRPr>
            </a:lvl1pPr>
            <a:lvl2pPr indent="0" lvl="1" marL="0" marR="0" algn="r">
              <a:lnSpc>
                <a:spcPct val="100000"/>
              </a:lnSpc>
              <a:spcBef>
                <a:spcPts val="0"/>
              </a:spcBef>
              <a:spcAft>
                <a:spcPts val="0"/>
              </a:spcAft>
              <a:buClr>
                <a:schemeClr val="lt1"/>
              </a:buClr>
              <a:buSzPts val="1400"/>
              <a:buFont typeface="Garamond"/>
              <a:buNone/>
              <a:defRPr b="0" i="0" sz="1400" u="none">
                <a:solidFill>
                  <a:schemeClr val="lt1"/>
                </a:solidFill>
                <a:latin typeface="Garamond"/>
                <a:ea typeface="Garamond"/>
                <a:cs typeface="Garamond"/>
                <a:sym typeface="Garamond"/>
              </a:defRPr>
            </a:lvl2pPr>
            <a:lvl3pPr indent="0" lvl="2" marL="0" marR="0" algn="r">
              <a:lnSpc>
                <a:spcPct val="100000"/>
              </a:lnSpc>
              <a:spcBef>
                <a:spcPts val="0"/>
              </a:spcBef>
              <a:spcAft>
                <a:spcPts val="0"/>
              </a:spcAft>
              <a:buClr>
                <a:schemeClr val="lt1"/>
              </a:buClr>
              <a:buSzPts val="1400"/>
              <a:buFont typeface="Garamond"/>
              <a:buNone/>
              <a:defRPr b="0" i="0" sz="1400" u="none">
                <a:solidFill>
                  <a:schemeClr val="lt1"/>
                </a:solidFill>
                <a:latin typeface="Garamond"/>
                <a:ea typeface="Garamond"/>
                <a:cs typeface="Garamond"/>
                <a:sym typeface="Garamond"/>
              </a:defRPr>
            </a:lvl3pPr>
            <a:lvl4pPr indent="0" lvl="3" marL="0" marR="0" algn="r">
              <a:lnSpc>
                <a:spcPct val="100000"/>
              </a:lnSpc>
              <a:spcBef>
                <a:spcPts val="0"/>
              </a:spcBef>
              <a:spcAft>
                <a:spcPts val="0"/>
              </a:spcAft>
              <a:buClr>
                <a:schemeClr val="lt1"/>
              </a:buClr>
              <a:buSzPts val="1400"/>
              <a:buFont typeface="Garamond"/>
              <a:buNone/>
              <a:defRPr b="0" i="0" sz="1400" u="none">
                <a:solidFill>
                  <a:schemeClr val="lt1"/>
                </a:solidFill>
                <a:latin typeface="Garamond"/>
                <a:ea typeface="Garamond"/>
                <a:cs typeface="Garamond"/>
                <a:sym typeface="Garamond"/>
              </a:defRPr>
            </a:lvl4pPr>
            <a:lvl5pPr indent="0" lvl="4" marL="0" marR="0" algn="r">
              <a:lnSpc>
                <a:spcPct val="100000"/>
              </a:lnSpc>
              <a:spcBef>
                <a:spcPts val="0"/>
              </a:spcBef>
              <a:spcAft>
                <a:spcPts val="0"/>
              </a:spcAft>
              <a:buClr>
                <a:schemeClr val="lt1"/>
              </a:buClr>
              <a:buSzPts val="1400"/>
              <a:buFont typeface="Garamond"/>
              <a:buNone/>
              <a:defRPr b="0" i="0" sz="1400" u="none">
                <a:solidFill>
                  <a:schemeClr val="lt1"/>
                </a:solidFill>
                <a:latin typeface="Garamond"/>
                <a:ea typeface="Garamond"/>
                <a:cs typeface="Garamond"/>
                <a:sym typeface="Garamond"/>
              </a:defRPr>
            </a:lvl5pPr>
            <a:lvl6pPr indent="0" lvl="5" marL="0" marR="0" algn="r">
              <a:lnSpc>
                <a:spcPct val="100000"/>
              </a:lnSpc>
              <a:spcBef>
                <a:spcPts val="0"/>
              </a:spcBef>
              <a:spcAft>
                <a:spcPts val="0"/>
              </a:spcAft>
              <a:buClr>
                <a:schemeClr val="lt1"/>
              </a:buClr>
              <a:buSzPts val="1400"/>
              <a:buFont typeface="Garamond"/>
              <a:buNone/>
              <a:defRPr b="0" i="0" sz="1400" u="none">
                <a:solidFill>
                  <a:schemeClr val="lt1"/>
                </a:solidFill>
                <a:latin typeface="Garamond"/>
                <a:ea typeface="Garamond"/>
                <a:cs typeface="Garamond"/>
                <a:sym typeface="Garamond"/>
              </a:defRPr>
            </a:lvl6pPr>
            <a:lvl7pPr indent="0" lvl="6" marL="0" marR="0" algn="r">
              <a:lnSpc>
                <a:spcPct val="100000"/>
              </a:lnSpc>
              <a:spcBef>
                <a:spcPts val="0"/>
              </a:spcBef>
              <a:spcAft>
                <a:spcPts val="0"/>
              </a:spcAft>
              <a:buClr>
                <a:schemeClr val="lt1"/>
              </a:buClr>
              <a:buSzPts val="1400"/>
              <a:buFont typeface="Garamond"/>
              <a:buNone/>
              <a:defRPr b="0" i="0" sz="1400" u="none">
                <a:solidFill>
                  <a:schemeClr val="lt1"/>
                </a:solidFill>
                <a:latin typeface="Garamond"/>
                <a:ea typeface="Garamond"/>
                <a:cs typeface="Garamond"/>
                <a:sym typeface="Garamond"/>
              </a:defRPr>
            </a:lvl7pPr>
            <a:lvl8pPr indent="0" lvl="7" marL="0" marR="0" algn="r">
              <a:lnSpc>
                <a:spcPct val="100000"/>
              </a:lnSpc>
              <a:spcBef>
                <a:spcPts val="0"/>
              </a:spcBef>
              <a:spcAft>
                <a:spcPts val="0"/>
              </a:spcAft>
              <a:buClr>
                <a:schemeClr val="lt1"/>
              </a:buClr>
              <a:buSzPts val="1400"/>
              <a:buFont typeface="Garamond"/>
              <a:buNone/>
              <a:defRPr b="0" i="0" sz="1400" u="none">
                <a:solidFill>
                  <a:schemeClr val="lt1"/>
                </a:solidFill>
                <a:latin typeface="Garamond"/>
                <a:ea typeface="Garamond"/>
                <a:cs typeface="Garamond"/>
                <a:sym typeface="Garamond"/>
              </a:defRPr>
            </a:lvl8pPr>
            <a:lvl9pPr indent="0" lvl="8" marL="0" marR="0" algn="r">
              <a:lnSpc>
                <a:spcPct val="100000"/>
              </a:lnSpc>
              <a:spcBef>
                <a:spcPts val="0"/>
              </a:spcBef>
              <a:spcAft>
                <a:spcPts val="0"/>
              </a:spcAft>
              <a:buClr>
                <a:schemeClr val="lt1"/>
              </a:buClr>
              <a:buSzPts val="1400"/>
              <a:buFont typeface="Garamond"/>
              <a:buNone/>
              <a:defRPr b="0" i="0" sz="1400" u="none">
                <a:solidFill>
                  <a:schemeClr val="lt1"/>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p:cSld name="Vertical Title and Text">
    <p:spTree>
      <p:nvGrpSpPr>
        <p:cNvPr id="328" name="Shape 328"/>
        <p:cNvGrpSpPr/>
        <p:nvPr/>
      </p:nvGrpSpPr>
      <p:grpSpPr>
        <a:xfrm>
          <a:off x="0" y="0"/>
          <a:ext cx="0" cy="0"/>
          <a:chOff x="0" y="0"/>
          <a:chExt cx="0" cy="0"/>
        </a:xfrm>
      </p:grpSpPr>
      <p:sp>
        <p:nvSpPr>
          <p:cNvPr id="329" name="Google Shape;329;p77"/>
          <p:cNvSpPr txBox="1"/>
          <p:nvPr>
            <p:ph type="title"/>
          </p:nvPr>
        </p:nvSpPr>
        <p:spPr>
          <a:xfrm rot="5400000">
            <a:off x="5750720" y="3199794"/>
            <a:ext cx="5171422" cy="681318"/>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0" name="Google Shape;330;p77"/>
          <p:cNvSpPr txBox="1"/>
          <p:nvPr>
            <p:ph idx="1" type="body"/>
          </p:nvPr>
        </p:nvSpPr>
        <p:spPr>
          <a:xfrm rot="5400000">
            <a:off x="1293765" y="122191"/>
            <a:ext cx="5184869" cy="6858000"/>
          </a:xfrm>
          <a:prstGeom prst="rect">
            <a:avLst/>
          </a:prstGeom>
          <a:noFill/>
          <a:ln>
            <a:noFill/>
          </a:ln>
        </p:spPr>
        <p:txBody>
          <a:bodyPr anchorCtr="0" anchor="t" bIns="45700" lIns="91425" spcFirstLastPara="1" rIns="91425" wrap="square" tIns="45700">
            <a:noAutofit/>
          </a:bodyPr>
          <a:lstStyle>
            <a:lvl1pPr indent="-314325" lvl="0" marL="457200" algn="l">
              <a:spcBef>
                <a:spcPts val="2000"/>
              </a:spcBef>
              <a:spcAft>
                <a:spcPts val="0"/>
              </a:spcAft>
              <a:buSzPts val="1350"/>
              <a:buChar char="■"/>
              <a:defRPr/>
            </a:lvl1pPr>
            <a:lvl2pPr indent="-314325" lvl="1" marL="914400" algn="l">
              <a:spcBef>
                <a:spcPts val="600"/>
              </a:spcBef>
              <a:spcAft>
                <a:spcPts val="0"/>
              </a:spcAft>
              <a:buSzPts val="1350"/>
              <a:buChar char="■"/>
              <a:defRPr/>
            </a:lvl2pPr>
            <a:lvl3pPr indent="-314325" lvl="2" marL="1371600" algn="l">
              <a:spcBef>
                <a:spcPts val="600"/>
              </a:spcBef>
              <a:spcAft>
                <a:spcPts val="0"/>
              </a:spcAft>
              <a:buSzPts val="1350"/>
              <a:buChar char="■"/>
              <a:defRPr/>
            </a:lvl3pPr>
            <a:lvl4pPr indent="-314325" lvl="3" marL="1828800" algn="l">
              <a:spcBef>
                <a:spcPts val="600"/>
              </a:spcBef>
              <a:spcAft>
                <a:spcPts val="0"/>
              </a:spcAft>
              <a:buSzPts val="1350"/>
              <a:buChar char="■"/>
              <a:defRPr/>
            </a:lvl4pPr>
            <a:lvl5pPr indent="-314325" lvl="4" marL="2286000" algn="l">
              <a:spcBef>
                <a:spcPts val="600"/>
              </a:spcBef>
              <a:spcAft>
                <a:spcPts val="0"/>
              </a:spcAft>
              <a:buSzPts val="1350"/>
              <a:buChar char="■"/>
              <a:defRPr/>
            </a:lvl5pPr>
            <a:lvl6pPr indent="-314325" lvl="5" marL="2743200" algn="l">
              <a:spcBef>
                <a:spcPts val="360"/>
              </a:spcBef>
              <a:spcAft>
                <a:spcPts val="0"/>
              </a:spcAft>
              <a:buSzPts val="1350"/>
              <a:buChar char="■"/>
              <a:defRPr/>
            </a:lvl6pPr>
            <a:lvl7pPr indent="-314325" lvl="6" marL="3200400" algn="l">
              <a:spcBef>
                <a:spcPts val="360"/>
              </a:spcBef>
              <a:spcAft>
                <a:spcPts val="0"/>
              </a:spcAft>
              <a:buSzPts val="1350"/>
              <a:buChar char="■"/>
              <a:defRPr/>
            </a:lvl7pPr>
            <a:lvl8pPr indent="-314325" lvl="7" marL="3657600" algn="l">
              <a:spcBef>
                <a:spcPts val="360"/>
              </a:spcBef>
              <a:spcAft>
                <a:spcPts val="0"/>
              </a:spcAft>
              <a:buSzPts val="1350"/>
              <a:buChar char="■"/>
              <a:defRPr/>
            </a:lvl8pPr>
            <a:lvl9pPr indent="-314325" lvl="8" marL="4114800" algn="l">
              <a:spcBef>
                <a:spcPts val="360"/>
              </a:spcBef>
              <a:spcAft>
                <a:spcPts val="0"/>
              </a:spcAft>
              <a:buSzPts val="1350"/>
              <a:buChar char="■"/>
              <a:defRPr/>
            </a:lvl9pPr>
          </a:lstStyle>
          <a:p/>
        </p:txBody>
      </p:sp>
      <p:sp>
        <p:nvSpPr>
          <p:cNvPr id="331" name="Google Shape;331;p77"/>
          <p:cNvSpPr txBox="1"/>
          <p:nvPr>
            <p:ph idx="10" type="dt"/>
          </p:nvPr>
        </p:nvSpPr>
        <p:spPr>
          <a:xfrm>
            <a:off x="6794500" y="6423025"/>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2" name="Google Shape;332;p77"/>
          <p:cNvSpPr txBox="1"/>
          <p:nvPr>
            <p:ph idx="11" type="ftr"/>
          </p:nvPr>
        </p:nvSpPr>
        <p:spPr>
          <a:xfrm>
            <a:off x="201612" y="6423025"/>
            <a:ext cx="6122987"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3" name="Google Shape;333;p77"/>
          <p:cNvSpPr txBox="1"/>
          <p:nvPr>
            <p:ph idx="12" type="sldNum"/>
          </p:nvPr>
        </p:nvSpPr>
        <p:spPr>
          <a:xfrm>
            <a:off x="8305800" y="242887"/>
            <a:ext cx="554037"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chemeClr val="lt1"/>
              </a:buClr>
              <a:buSzPts val="1400"/>
              <a:buFont typeface="Garamond"/>
              <a:buNone/>
              <a:defRPr b="0" i="0" sz="1400" u="none">
                <a:solidFill>
                  <a:schemeClr val="lt1"/>
                </a:solidFill>
                <a:latin typeface="Garamond"/>
                <a:ea typeface="Garamond"/>
                <a:cs typeface="Garamond"/>
                <a:sym typeface="Garamond"/>
              </a:defRPr>
            </a:lvl1pPr>
            <a:lvl2pPr indent="0" lvl="1" marL="0" marR="0" algn="r">
              <a:lnSpc>
                <a:spcPct val="100000"/>
              </a:lnSpc>
              <a:spcBef>
                <a:spcPts val="0"/>
              </a:spcBef>
              <a:spcAft>
                <a:spcPts val="0"/>
              </a:spcAft>
              <a:buClr>
                <a:schemeClr val="lt1"/>
              </a:buClr>
              <a:buSzPts val="1400"/>
              <a:buFont typeface="Garamond"/>
              <a:buNone/>
              <a:defRPr b="0" i="0" sz="1400" u="none">
                <a:solidFill>
                  <a:schemeClr val="lt1"/>
                </a:solidFill>
                <a:latin typeface="Garamond"/>
                <a:ea typeface="Garamond"/>
                <a:cs typeface="Garamond"/>
                <a:sym typeface="Garamond"/>
              </a:defRPr>
            </a:lvl2pPr>
            <a:lvl3pPr indent="0" lvl="2" marL="0" marR="0" algn="r">
              <a:lnSpc>
                <a:spcPct val="100000"/>
              </a:lnSpc>
              <a:spcBef>
                <a:spcPts val="0"/>
              </a:spcBef>
              <a:spcAft>
                <a:spcPts val="0"/>
              </a:spcAft>
              <a:buClr>
                <a:schemeClr val="lt1"/>
              </a:buClr>
              <a:buSzPts val="1400"/>
              <a:buFont typeface="Garamond"/>
              <a:buNone/>
              <a:defRPr b="0" i="0" sz="1400" u="none">
                <a:solidFill>
                  <a:schemeClr val="lt1"/>
                </a:solidFill>
                <a:latin typeface="Garamond"/>
                <a:ea typeface="Garamond"/>
                <a:cs typeface="Garamond"/>
                <a:sym typeface="Garamond"/>
              </a:defRPr>
            </a:lvl3pPr>
            <a:lvl4pPr indent="0" lvl="3" marL="0" marR="0" algn="r">
              <a:lnSpc>
                <a:spcPct val="100000"/>
              </a:lnSpc>
              <a:spcBef>
                <a:spcPts val="0"/>
              </a:spcBef>
              <a:spcAft>
                <a:spcPts val="0"/>
              </a:spcAft>
              <a:buClr>
                <a:schemeClr val="lt1"/>
              </a:buClr>
              <a:buSzPts val="1400"/>
              <a:buFont typeface="Garamond"/>
              <a:buNone/>
              <a:defRPr b="0" i="0" sz="1400" u="none">
                <a:solidFill>
                  <a:schemeClr val="lt1"/>
                </a:solidFill>
                <a:latin typeface="Garamond"/>
                <a:ea typeface="Garamond"/>
                <a:cs typeface="Garamond"/>
                <a:sym typeface="Garamond"/>
              </a:defRPr>
            </a:lvl4pPr>
            <a:lvl5pPr indent="0" lvl="4" marL="0" marR="0" algn="r">
              <a:lnSpc>
                <a:spcPct val="100000"/>
              </a:lnSpc>
              <a:spcBef>
                <a:spcPts val="0"/>
              </a:spcBef>
              <a:spcAft>
                <a:spcPts val="0"/>
              </a:spcAft>
              <a:buClr>
                <a:schemeClr val="lt1"/>
              </a:buClr>
              <a:buSzPts val="1400"/>
              <a:buFont typeface="Garamond"/>
              <a:buNone/>
              <a:defRPr b="0" i="0" sz="1400" u="none">
                <a:solidFill>
                  <a:schemeClr val="lt1"/>
                </a:solidFill>
                <a:latin typeface="Garamond"/>
                <a:ea typeface="Garamond"/>
                <a:cs typeface="Garamond"/>
                <a:sym typeface="Garamond"/>
              </a:defRPr>
            </a:lvl5pPr>
            <a:lvl6pPr indent="0" lvl="5" marL="0" marR="0" algn="r">
              <a:lnSpc>
                <a:spcPct val="100000"/>
              </a:lnSpc>
              <a:spcBef>
                <a:spcPts val="0"/>
              </a:spcBef>
              <a:spcAft>
                <a:spcPts val="0"/>
              </a:spcAft>
              <a:buClr>
                <a:schemeClr val="lt1"/>
              </a:buClr>
              <a:buSzPts val="1400"/>
              <a:buFont typeface="Garamond"/>
              <a:buNone/>
              <a:defRPr b="0" i="0" sz="1400" u="none">
                <a:solidFill>
                  <a:schemeClr val="lt1"/>
                </a:solidFill>
                <a:latin typeface="Garamond"/>
                <a:ea typeface="Garamond"/>
                <a:cs typeface="Garamond"/>
                <a:sym typeface="Garamond"/>
              </a:defRPr>
            </a:lvl6pPr>
            <a:lvl7pPr indent="0" lvl="6" marL="0" marR="0" algn="r">
              <a:lnSpc>
                <a:spcPct val="100000"/>
              </a:lnSpc>
              <a:spcBef>
                <a:spcPts val="0"/>
              </a:spcBef>
              <a:spcAft>
                <a:spcPts val="0"/>
              </a:spcAft>
              <a:buClr>
                <a:schemeClr val="lt1"/>
              </a:buClr>
              <a:buSzPts val="1400"/>
              <a:buFont typeface="Garamond"/>
              <a:buNone/>
              <a:defRPr b="0" i="0" sz="1400" u="none">
                <a:solidFill>
                  <a:schemeClr val="lt1"/>
                </a:solidFill>
                <a:latin typeface="Garamond"/>
                <a:ea typeface="Garamond"/>
                <a:cs typeface="Garamond"/>
                <a:sym typeface="Garamond"/>
              </a:defRPr>
            </a:lvl7pPr>
            <a:lvl8pPr indent="0" lvl="7" marL="0" marR="0" algn="r">
              <a:lnSpc>
                <a:spcPct val="100000"/>
              </a:lnSpc>
              <a:spcBef>
                <a:spcPts val="0"/>
              </a:spcBef>
              <a:spcAft>
                <a:spcPts val="0"/>
              </a:spcAft>
              <a:buClr>
                <a:schemeClr val="lt1"/>
              </a:buClr>
              <a:buSzPts val="1400"/>
              <a:buFont typeface="Garamond"/>
              <a:buNone/>
              <a:defRPr b="0" i="0" sz="1400" u="none">
                <a:solidFill>
                  <a:schemeClr val="lt1"/>
                </a:solidFill>
                <a:latin typeface="Garamond"/>
                <a:ea typeface="Garamond"/>
                <a:cs typeface="Garamond"/>
                <a:sym typeface="Garamond"/>
              </a:defRPr>
            </a:lvl8pPr>
            <a:lvl9pPr indent="0" lvl="8" marL="0" marR="0" algn="r">
              <a:lnSpc>
                <a:spcPct val="100000"/>
              </a:lnSpc>
              <a:spcBef>
                <a:spcPts val="0"/>
              </a:spcBef>
              <a:spcAft>
                <a:spcPts val="0"/>
              </a:spcAft>
              <a:buClr>
                <a:schemeClr val="lt1"/>
              </a:buClr>
              <a:buSzPts val="1400"/>
              <a:buFont typeface="Garamond"/>
              <a:buNone/>
              <a:defRPr b="0" i="0" sz="1400" u="none">
                <a:solidFill>
                  <a:schemeClr val="lt1"/>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able" type="tbl">
  <p:cSld name="TABLE">
    <p:spTree>
      <p:nvGrpSpPr>
        <p:cNvPr id="46" name="Shape 46"/>
        <p:cNvGrpSpPr/>
        <p:nvPr/>
      </p:nvGrpSpPr>
      <p:grpSpPr>
        <a:xfrm>
          <a:off x="0" y="0"/>
          <a:ext cx="0" cy="0"/>
          <a:chOff x="0" y="0"/>
          <a:chExt cx="0" cy="0"/>
        </a:xfrm>
      </p:grpSpPr>
      <p:sp>
        <p:nvSpPr>
          <p:cNvPr id="47" name="Google Shape;47;p40"/>
          <p:cNvSpPr txBox="1"/>
          <p:nvPr>
            <p:ph type="title"/>
          </p:nvPr>
        </p:nvSpPr>
        <p:spPr>
          <a:xfrm>
            <a:off x="1066800" y="304800"/>
            <a:ext cx="7543800" cy="14319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40"/>
          <p:cNvSpPr txBox="1"/>
          <p:nvPr>
            <p:ph idx="10" type="dt"/>
          </p:nvPr>
        </p:nvSpPr>
        <p:spPr>
          <a:xfrm>
            <a:off x="1066800" y="6248400"/>
            <a:ext cx="1905000" cy="4572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40"/>
          <p:cNvSpPr txBox="1"/>
          <p:nvPr>
            <p:ph idx="11" type="ftr"/>
          </p:nvPr>
        </p:nvSpPr>
        <p:spPr>
          <a:xfrm>
            <a:off x="3429000" y="6248400"/>
            <a:ext cx="2895600" cy="4572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40"/>
          <p:cNvSpPr txBox="1"/>
          <p:nvPr>
            <p:ph idx="12" type="sldNum"/>
          </p:nvPr>
        </p:nvSpPr>
        <p:spPr>
          <a:xfrm>
            <a:off x="6705600" y="6248400"/>
            <a:ext cx="1905000" cy="4572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chemeClr val="lt1"/>
              </a:buClr>
              <a:buSzPts val="1400"/>
              <a:buFont typeface="Garamond"/>
              <a:buNone/>
              <a:defRPr b="0" i="0" sz="1400" u="none">
                <a:solidFill>
                  <a:schemeClr val="lt1"/>
                </a:solidFill>
                <a:latin typeface="Garamond"/>
                <a:ea typeface="Garamond"/>
                <a:cs typeface="Garamond"/>
                <a:sym typeface="Garamond"/>
              </a:defRPr>
            </a:lvl1pPr>
            <a:lvl2pPr indent="0" lvl="1" marL="0" marR="0" algn="r">
              <a:lnSpc>
                <a:spcPct val="100000"/>
              </a:lnSpc>
              <a:spcBef>
                <a:spcPts val="0"/>
              </a:spcBef>
              <a:spcAft>
                <a:spcPts val="0"/>
              </a:spcAft>
              <a:buClr>
                <a:schemeClr val="lt1"/>
              </a:buClr>
              <a:buSzPts val="1400"/>
              <a:buFont typeface="Garamond"/>
              <a:buNone/>
              <a:defRPr b="0" i="0" sz="1400" u="none">
                <a:solidFill>
                  <a:schemeClr val="lt1"/>
                </a:solidFill>
                <a:latin typeface="Garamond"/>
                <a:ea typeface="Garamond"/>
                <a:cs typeface="Garamond"/>
                <a:sym typeface="Garamond"/>
              </a:defRPr>
            </a:lvl2pPr>
            <a:lvl3pPr indent="0" lvl="2" marL="0" marR="0" algn="r">
              <a:lnSpc>
                <a:spcPct val="100000"/>
              </a:lnSpc>
              <a:spcBef>
                <a:spcPts val="0"/>
              </a:spcBef>
              <a:spcAft>
                <a:spcPts val="0"/>
              </a:spcAft>
              <a:buClr>
                <a:schemeClr val="lt1"/>
              </a:buClr>
              <a:buSzPts val="1400"/>
              <a:buFont typeface="Garamond"/>
              <a:buNone/>
              <a:defRPr b="0" i="0" sz="1400" u="none">
                <a:solidFill>
                  <a:schemeClr val="lt1"/>
                </a:solidFill>
                <a:latin typeface="Garamond"/>
                <a:ea typeface="Garamond"/>
                <a:cs typeface="Garamond"/>
                <a:sym typeface="Garamond"/>
              </a:defRPr>
            </a:lvl3pPr>
            <a:lvl4pPr indent="0" lvl="3" marL="0" marR="0" algn="r">
              <a:lnSpc>
                <a:spcPct val="100000"/>
              </a:lnSpc>
              <a:spcBef>
                <a:spcPts val="0"/>
              </a:spcBef>
              <a:spcAft>
                <a:spcPts val="0"/>
              </a:spcAft>
              <a:buClr>
                <a:schemeClr val="lt1"/>
              </a:buClr>
              <a:buSzPts val="1400"/>
              <a:buFont typeface="Garamond"/>
              <a:buNone/>
              <a:defRPr b="0" i="0" sz="1400" u="none">
                <a:solidFill>
                  <a:schemeClr val="lt1"/>
                </a:solidFill>
                <a:latin typeface="Garamond"/>
                <a:ea typeface="Garamond"/>
                <a:cs typeface="Garamond"/>
                <a:sym typeface="Garamond"/>
              </a:defRPr>
            </a:lvl4pPr>
            <a:lvl5pPr indent="0" lvl="4" marL="0" marR="0" algn="r">
              <a:lnSpc>
                <a:spcPct val="100000"/>
              </a:lnSpc>
              <a:spcBef>
                <a:spcPts val="0"/>
              </a:spcBef>
              <a:spcAft>
                <a:spcPts val="0"/>
              </a:spcAft>
              <a:buClr>
                <a:schemeClr val="lt1"/>
              </a:buClr>
              <a:buSzPts val="1400"/>
              <a:buFont typeface="Garamond"/>
              <a:buNone/>
              <a:defRPr b="0" i="0" sz="1400" u="none">
                <a:solidFill>
                  <a:schemeClr val="lt1"/>
                </a:solidFill>
                <a:latin typeface="Garamond"/>
                <a:ea typeface="Garamond"/>
                <a:cs typeface="Garamond"/>
                <a:sym typeface="Garamond"/>
              </a:defRPr>
            </a:lvl5pPr>
            <a:lvl6pPr indent="0" lvl="5" marL="0" marR="0" algn="r">
              <a:lnSpc>
                <a:spcPct val="100000"/>
              </a:lnSpc>
              <a:spcBef>
                <a:spcPts val="0"/>
              </a:spcBef>
              <a:spcAft>
                <a:spcPts val="0"/>
              </a:spcAft>
              <a:buClr>
                <a:schemeClr val="lt1"/>
              </a:buClr>
              <a:buSzPts val="1400"/>
              <a:buFont typeface="Garamond"/>
              <a:buNone/>
              <a:defRPr b="0" i="0" sz="1400" u="none">
                <a:solidFill>
                  <a:schemeClr val="lt1"/>
                </a:solidFill>
                <a:latin typeface="Garamond"/>
                <a:ea typeface="Garamond"/>
                <a:cs typeface="Garamond"/>
                <a:sym typeface="Garamond"/>
              </a:defRPr>
            </a:lvl6pPr>
            <a:lvl7pPr indent="0" lvl="6" marL="0" marR="0" algn="r">
              <a:lnSpc>
                <a:spcPct val="100000"/>
              </a:lnSpc>
              <a:spcBef>
                <a:spcPts val="0"/>
              </a:spcBef>
              <a:spcAft>
                <a:spcPts val="0"/>
              </a:spcAft>
              <a:buClr>
                <a:schemeClr val="lt1"/>
              </a:buClr>
              <a:buSzPts val="1400"/>
              <a:buFont typeface="Garamond"/>
              <a:buNone/>
              <a:defRPr b="0" i="0" sz="1400" u="none">
                <a:solidFill>
                  <a:schemeClr val="lt1"/>
                </a:solidFill>
                <a:latin typeface="Garamond"/>
                <a:ea typeface="Garamond"/>
                <a:cs typeface="Garamond"/>
                <a:sym typeface="Garamond"/>
              </a:defRPr>
            </a:lvl7pPr>
            <a:lvl8pPr indent="0" lvl="7" marL="0" marR="0" algn="r">
              <a:lnSpc>
                <a:spcPct val="100000"/>
              </a:lnSpc>
              <a:spcBef>
                <a:spcPts val="0"/>
              </a:spcBef>
              <a:spcAft>
                <a:spcPts val="0"/>
              </a:spcAft>
              <a:buClr>
                <a:schemeClr val="lt1"/>
              </a:buClr>
              <a:buSzPts val="1400"/>
              <a:buFont typeface="Garamond"/>
              <a:buNone/>
              <a:defRPr b="0" i="0" sz="1400" u="none">
                <a:solidFill>
                  <a:schemeClr val="lt1"/>
                </a:solidFill>
                <a:latin typeface="Garamond"/>
                <a:ea typeface="Garamond"/>
                <a:cs typeface="Garamond"/>
                <a:sym typeface="Garamond"/>
              </a:defRPr>
            </a:lvl8pPr>
            <a:lvl9pPr indent="0" lvl="8" marL="0" marR="0" algn="r">
              <a:lnSpc>
                <a:spcPct val="100000"/>
              </a:lnSpc>
              <a:spcBef>
                <a:spcPts val="0"/>
              </a:spcBef>
              <a:spcAft>
                <a:spcPts val="0"/>
              </a:spcAft>
              <a:buClr>
                <a:schemeClr val="lt1"/>
              </a:buClr>
              <a:buSzPts val="1400"/>
              <a:buFont typeface="Garamond"/>
              <a:buNone/>
              <a:defRPr b="0" i="0" sz="1400" u="none">
                <a:solidFill>
                  <a:schemeClr val="lt1"/>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Alt.">
  <p:cSld name="Title and Content, Alt.">
    <p:spTree>
      <p:nvGrpSpPr>
        <p:cNvPr id="65" name="Shape 65"/>
        <p:cNvGrpSpPr/>
        <p:nvPr/>
      </p:nvGrpSpPr>
      <p:grpSpPr>
        <a:xfrm>
          <a:off x="0" y="0"/>
          <a:ext cx="0" cy="0"/>
          <a:chOff x="0" y="0"/>
          <a:chExt cx="0" cy="0"/>
        </a:xfrm>
      </p:grpSpPr>
      <p:sp>
        <p:nvSpPr>
          <p:cNvPr id="66" name="Google Shape;66;p43"/>
          <p:cNvSpPr txBox="1"/>
          <p:nvPr>
            <p:ph type="title"/>
          </p:nvPr>
        </p:nvSpPr>
        <p:spPr>
          <a:xfrm>
            <a:off x="498474" y="134471"/>
            <a:ext cx="7556313" cy="995082"/>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43"/>
          <p:cNvSpPr txBox="1"/>
          <p:nvPr>
            <p:ph idx="1" type="body"/>
          </p:nvPr>
        </p:nvSpPr>
        <p:spPr>
          <a:xfrm>
            <a:off x="498475" y="1981200"/>
            <a:ext cx="7556500" cy="4144962"/>
          </a:xfrm>
          <a:prstGeom prst="rect">
            <a:avLst/>
          </a:prstGeom>
          <a:noFill/>
          <a:ln>
            <a:noFill/>
          </a:ln>
        </p:spPr>
        <p:txBody>
          <a:bodyPr anchorCtr="0" anchor="t" bIns="45700" lIns="91425" spcFirstLastPara="1" rIns="91425" wrap="square" tIns="45700">
            <a:noAutofit/>
          </a:bodyPr>
          <a:lstStyle>
            <a:lvl1pPr indent="-314325" lvl="0" marL="457200" algn="l">
              <a:spcBef>
                <a:spcPts val="2000"/>
              </a:spcBef>
              <a:spcAft>
                <a:spcPts val="0"/>
              </a:spcAft>
              <a:buSzPts val="1350"/>
              <a:buChar char="■"/>
              <a:defRPr/>
            </a:lvl1pPr>
            <a:lvl2pPr indent="-314325" lvl="1" marL="914400" algn="l">
              <a:spcBef>
                <a:spcPts val="600"/>
              </a:spcBef>
              <a:spcAft>
                <a:spcPts val="0"/>
              </a:spcAft>
              <a:buSzPts val="1350"/>
              <a:buChar char="■"/>
              <a:defRPr/>
            </a:lvl2pPr>
            <a:lvl3pPr indent="-314325" lvl="2" marL="1371600" algn="l">
              <a:spcBef>
                <a:spcPts val="600"/>
              </a:spcBef>
              <a:spcAft>
                <a:spcPts val="0"/>
              </a:spcAft>
              <a:buSzPts val="1350"/>
              <a:buChar char="■"/>
              <a:defRPr/>
            </a:lvl3pPr>
            <a:lvl4pPr indent="-314325" lvl="3" marL="1828800" algn="l">
              <a:spcBef>
                <a:spcPts val="600"/>
              </a:spcBef>
              <a:spcAft>
                <a:spcPts val="0"/>
              </a:spcAft>
              <a:buSzPts val="1350"/>
              <a:buChar char="■"/>
              <a:defRPr/>
            </a:lvl4pPr>
            <a:lvl5pPr indent="-314325" lvl="4" marL="2286000" algn="l">
              <a:spcBef>
                <a:spcPts val="600"/>
              </a:spcBef>
              <a:spcAft>
                <a:spcPts val="0"/>
              </a:spcAft>
              <a:buSzPts val="1350"/>
              <a:buChar char="■"/>
              <a:defRPr/>
            </a:lvl5pPr>
            <a:lvl6pPr indent="-314325" lvl="5" marL="2743200" algn="l">
              <a:spcBef>
                <a:spcPts val="360"/>
              </a:spcBef>
              <a:spcAft>
                <a:spcPts val="0"/>
              </a:spcAft>
              <a:buSzPts val="1350"/>
              <a:buChar char="■"/>
              <a:defRPr/>
            </a:lvl6pPr>
            <a:lvl7pPr indent="-314325" lvl="6" marL="3200400" algn="l">
              <a:spcBef>
                <a:spcPts val="360"/>
              </a:spcBef>
              <a:spcAft>
                <a:spcPts val="0"/>
              </a:spcAft>
              <a:buSzPts val="1350"/>
              <a:buChar char="■"/>
              <a:defRPr/>
            </a:lvl7pPr>
            <a:lvl8pPr indent="-314325" lvl="7" marL="3657600" algn="l">
              <a:spcBef>
                <a:spcPts val="360"/>
              </a:spcBef>
              <a:spcAft>
                <a:spcPts val="0"/>
              </a:spcAft>
              <a:buSzPts val="1350"/>
              <a:buChar char="■"/>
              <a:defRPr/>
            </a:lvl8pPr>
            <a:lvl9pPr indent="-314325" lvl="8" marL="4114800" algn="l">
              <a:spcBef>
                <a:spcPts val="360"/>
              </a:spcBef>
              <a:spcAft>
                <a:spcPts val="0"/>
              </a:spcAft>
              <a:buSzPts val="1350"/>
              <a:buChar char="■"/>
              <a:defRPr/>
            </a:lvl9pPr>
          </a:lstStyle>
          <a:p/>
        </p:txBody>
      </p:sp>
      <p:sp>
        <p:nvSpPr>
          <p:cNvPr id="68" name="Google Shape;68;p43"/>
          <p:cNvSpPr txBox="1"/>
          <p:nvPr>
            <p:ph idx="2" type="body"/>
          </p:nvPr>
        </p:nvSpPr>
        <p:spPr>
          <a:xfrm>
            <a:off x="498518" y="1129553"/>
            <a:ext cx="7558960" cy="774700"/>
          </a:xfrm>
          <a:prstGeom prst="rect">
            <a:avLst/>
          </a:prstGeom>
          <a:noFill/>
          <a:ln>
            <a:noFill/>
          </a:ln>
        </p:spPr>
        <p:txBody>
          <a:bodyPr anchorCtr="0" anchor="t" bIns="45700" lIns="91425" spcFirstLastPara="1" rIns="91425" wrap="square" tIns="45700">
            <a:noAutofit/>
          </a:bodyPr>
          <a:lstStyle>
            <a:lvl1pPr indent="-228600" lvl="0" marL="457200" algn="l">
              <a:spcBef>
                <a:spcPts val="2000"/>
              </a:spcBef>
              <a:spcAft>
                <a:spcPts val="0"/>
              </a:spcAft>
              <a:buSzPts val="1800"/>
              <a:buNone/>
              <a:defRPr b="0" i="0" sz="2400" u="none" cap="none" strike="noStrike">
                <a:solidFill>
                  <a:schemeClr val="accent3"/>
                </a:solidFill>
                <a:latin typeface="Rockwell"/>
                <a:ea typeface="Rockwell"/>
                <a:cs typeface="Rockwell"/>
                <a:sym typeface="Rockwell"/>
              </a:defRPr>
            </a:lvl1pPr>
            <a:lvl2pPr indent="-228600" lvl="1" marL="914400" algn="l">
              <a:spcBef>
                <a:spcPts val="600"/>
              </a:spcBef>
              <a:spcAft>
                <a:spcPts val="0"/>
              </a:spcAft>
              <a:buSzPts val="900"/>
              <a:buNone/>
              <a:defRPr sz="1200"/>
            </a:lvl2pPr>
            <a:lvl3pPr indent="-228600" lvl="2" marL="1371600" algn="l">
              <a:spcBef>
                <a:spcPts val="600"/>
              </a:spcBef>
              <a:spcAft>
                <a:spcPts val="0"/>
              </a:spcAft>
              <a:buSzPts val="750"/>
              <a:buNone/>
              <a:defRPr sz="1000"/>
            </a:lvl3pPr>
            <a:lvl4pPr indent="-228600" lvl="3" marL="1828800" algn="l">
              <a:spcBef>
                <a:spcPts val="600"/>
              </a:spcBef>
              <a:spcAft>
                <a:spcPts val="0"/>
              </a:spcAft>
              <a:buSzPts val="675"/>
              <a:buNone/>
              <a:defRPr sz="900"/>
            </a:lvl4pPr>
            <a:lvl5pPr indent="-228600" lvl="4" marL="2286000" algn="l">
              <a:spcBef>
                <a:spcPts val="600"/>
              </a:spcBef>
              <a:spcAft>
                <a:spcPts val="0"/>
              </a:spcAft>
              <a:buSzPts val="675"/>
              <a:buNone/>
              <a:defRPr sz="900"/>
            </a:lvl5pPr>
            <a:lvl6pPr indent="-228600" lvl="5" marL="2743200" algn="l">
              <a:spcBef>
                <a:spcPts val="180"/>
              </a:spcBef>
              <a:spcAft>
                <a:spcPts val="0"/>
              </a:spcAft>
              <a:buSzPts val="675"/>
              <a:buNone/>
              <a:defRPr sz="900"/>
            </a:lvl6pPr>
            <a:lvl7pPr indent="-228600" lvl="6" marL="3200400" algn="l">
              <a:spcBef>
                <a:spcPts val="180"/>
              </a:spcBef>
              <a:spcAft>
                <a:spcPts val="0"/>
              </a:spcAft>
              <a:buSzPts val="675"/>
              <a:buNone/>
              <a:defRPr sz="900"/>
            </a:lvl7pPr>
            <a:lvl8pPr indent="-228600" lvl="7" marL="3657600" algn="l">
              <a:spcBef>
                <a:spcPts val="180"/>
              </a:spcBef>
              <a:spcAft>
                <a:spcPts val="0"/>
              </a:spcAft>
              <a:buSzPts val="675"/>
              <a:buNone/>
              <a:defRPr sz="900"/>
            </a:lvl8pPr>
            <a:lvl9pPr indent="-228600" lvl="8" marL="4114800" algn="l">
              <a:spcBef>
                <a:spcPts val="180"/>
              </a:spcBef>
              <a:spcAft>
                <a:spcPts val="0"/>
              </a:spcAft>
              <a:buSzPts val="675"/>
              <a:buNone/>
              <a:defRPr sz="900"/>
            </a:lvl9pPr>
          </a:lstStyle>
          <a:p/>
        </p:txBody>
      </p:sp>
      <p:sp>
        <p:nvSpPr>
          <p:cNvPr id="69" name="Google Shape;69;p43"/>
          <p:cNvSpPr txBox="1"/>
          <p:nvPr>
            <p:ph idx="10" type="dt"/>
          </p:nvPr>
        </p:nvSpPr>
        <p:spPr>
          <a:xfrm>
            <a:off x="6794500" y="6423025"/>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43"/>
          <p:cNvSpPr txBox="1"/>
          <p:nvPr>
            <p:ph idx="11" type="ftr"/>
          </p:nvPr>
        </p:nvSpPr>
        <p:spPr>
          <a:xfrm>
            <a:off x="201612" y="6423025"/>
            <a:ext cx="6122987"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43"/>
          <p:cNvSpPr txBox="1"/>
          <p:nvPr>
            <p:ph idx="12" type="sldNum"/>
          </p:nvPr>
        </p:nvSpPr>
        <p:spPr>
          <a:xfrm>
            <a:off x="8305800" y="242887"/>
            <a:ext cx="554037"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chemeClr val="lt1"/>
              </a:buClr>
              <a:buSzPts val="1400"/>
              <a:buFont typeface="Garamond"/>
              <a:buNone/>
              <a:defRPr b="0" i="0" sz="1400" u="none">
                <a:solidFill>
                  <a:schemeClr val="lt1"/>
                </a:solidFill>
                <a:latin typeface="Garamond"/>
                <a:ea typeface="Garamond"/>
                <a:cs typeface="Garamond"/>
                <a:sym typeface="Garamond"/>
              </a:defRPr>
            </a:lvl1pPr>
            <a:lvl2pPr indent="0" lvl="1" marL="0" marR="0" algn="r">
              <a:lnSpc>
                <a:spcPct val="100000"/>
              </a:lnSpc>
              <a:spcBef>
                <a:spcPts val="0"/>
              </a:spcBef>
              <a:spcAft>
                <a:spcPts val="0"/>
              </a:spcAft>
              <a:buClr>
                <a:schemeClr val="lt1"/>
              </a:buClr>
              <a:buSzPts val="1400"/>
              <a:buFont typeface="Garamond"/>
              <a:buNone/>
              <a:defRPr b="0" i="0" sz="1400" u="none">
                <a:solidFill>
                  <a:schemeClr val="lt1"/>
                </a:solidFill>
                <a:latin typeface="Garamond"/>
                <a:ea typeface="Garamond"/>
                <a:cs typeface="Garamond"/>
                <a:sym typeface="Garamond"/>
              </a:defRPr>
            </a:lvl2pPr>
            <a:lvl3pPr indent="0" lvl="2" marL="0" marR="0" algn="r">
              <a:lnSpc>
                <a:spcPct val="100000"/>
              </a:lnSpc>
              <a:spcBef>
                <a:spcPts val="0"/>
              </a:spcBef>
              <a:spcAft>
                <a:spcPts val="0"/>
              </a:spcAft>
              <a:buClr>
                <a:schemeClr val="lt1"/>
              </a:buClr>
              <a:buSzPts val="1400"/>
              <a:buFont typeface="Garamond"/>
              <a:buNone/>
              <a:defRPr b="0" i="0" sz="1400" u="none">
                <a:solidFill>
                  <a:schemeClr val="lt1"/>
                </a:solidFill>
                <a:latin typeface="Garamond"/>
                <a:ea typeface="Garamond"/>
                <a:cs typeface="Garamond"/>
                <a:sym typeface="Garamond"/>
              </a:defRPr>
            </a:lvl3pPr>
            <a:lvl4pPr indent="0" lvl="3" marL="0" marR="0" algn="r">
              <a:lnSpc>
                <a:spcPct val="100000"/>
              </a:lnSpc>
              <a:spcBef>
                <a:spcPts val="0"/>
              </a:spcBef>
              <a:spcAft>
                <a:spcPts val="0"/>
              </a:spcAft>
              <a:buClr>
                <a:schemeClr val="lt1"/>
              </a:buClr>
              <a:buSzPts val="1400"/>
              <a:buFont typeface="Garamond"/>
              <a:buNone/>
              <a:defRPr b="0" i="0" sz="1400" u="none">
                <a:solidFill>
                  <a:schemeClr val="lt1"/>
                </a:solidFill>
                <a:latin typeface="Garamond"/>
                <a:ea typeface="Garamond"/>
                <a:cs typeface="Garamond"/>
                <a:sym typeface="Garamond"/>
              </a:defRPr>
            </a:lvl4pPr>
            <a:lvl5pPr indent="0" lvl="4" marL="0" marR="0" algn="r">
              <a:lnSpc>
                <a:spcPct val="100000"/>
              </a:lnSpc>
              <a:spcBef>
                <a:spcPts val="0"/>
              </a:spcBef>
              <a:spcAft>
                <a:spcPts val="0"/>
              </a:spcAft>
              <a:buClr>
                <a:schemeClr val="lt1"/>
              </a:buClr>
              <a:buSzPts val="1400"/>
              <a:buFont typeface="Garamond"/>
              <a:buNone/>
              <a:defRPr b="0" i="0" sz="1400" u="none">
                <a:solidFill>
                  <a:schemeClr val="lt1"/>
                </a:solidFill>
                <a:latin typeface="Garamond"/>
                <a:ea typeface="Garamond"/>
                <a:cs typeface="Garamond"/>
                <a:sym typeface="Garamond"/>
              </a:defRPr>
            </a:lvl5pPr>
            <a:lvl6pPr indent="0" lvl="5" marL="0" marR="0" algn="r">
              <a:lnSpc>
                <a:spcPct val="100000"/>
              </a:lnSpc>
              <a:spcBef>
                <a:spcPts val="0"/>
              </a:spcBef>
              <a:spcAft>
                <a:spcPts val="0"/>
              </a:spcAft>
              <a:buClr>
                <a:schemeClr val="lt1"/>
              </a:buClr>
              <a:buSzPts val="1400"/>
              <a:buFont typeface="Garamond"/>
              <a:buNone/>
              <a:defRPr b="0" i="0" sz="1400" u="none">
                <a:solidFill>
                  <a:schemeClr val="lt1"/>
                </a:solidFill>
                <a:latin typeface="Garamond"/>
                <a:ea typeface="Garamond"/>
                <a:cs typeface="Garamond"/>
                <a:sym typeface="Garamond"/>
              </a:defRPr>
            </a:lvl6pPr>
            <a:lvl7pPr indent="0" lvl="6" marL="0" marR="0" algn="r">
              <a:lnSpc>
                <a:spcPct val="100000"/>
              </a:lnSpc>
              <a:spcBef>
                <a:spcPts val="0"/>
              </a:spcBef>
              <a:spcAft>
                <a:spcPts val="0"/>
              </a:spcAft>
              <a:buClr>
                <a:schemeClr val="lt1"/>
              </a:buClr>
              <a:buSzPts val="1400"/>
              <a:buFont typeface="Garamond"/>
              <a:buNone/>
              <a:defRPr b="0" i="0" sz="1400" u="none">
                <a:solidFill>
                  <a:schemeClr val="lt1"/>
                </a:solidFill>
                <a:latin typeface="Garamond"/>
                <a:ea typeface="Garamond"/>
                <a:cs typeface="Garamond"/>
                <a:sym typeface="Garamond"/>
              </a:defRPr>
            </a:lvl7pPr>
            <a:lvl8pPr indent="0" lvl="7" marL="0" marR="0" algn="r">
              <a:lnSpc>
                <a:spcPct val="100000"/>
              </a:lnSpc>
              <a:spcBef>
                <a:spcPts val="0"/>
              </a:spcBef>
              <a:spcAft>
                <a:spcPts val="0"/>
              </a:spcAft>
              <a:buClr>
                <a:schemeClr val="lt1"/>
              </a:buClr>
              <a:buSzPts val="1400"/>
              <a:buFont typeface="Garamond"/>
              <a:buNone/>
              <a:defRPr b="0" i="0" sz="1400" u="none">
                <a:solidFill>
                  <a:schemeClr val="lt1"/>
                </a:solidFill>
                <a:latin typeface="Garamond"/>
                <a:ea typeface="Garamond"/>
                <a:cs typeface="Garamond"/>
                <a:sym typeface="Garamond"/>
              </a:defRPr>
            </a:lvl8pPr>
            <a:lvl9pPr indent="0" lvl="8" marL="0" marR="0" algn="r">
              <a:lnSpc>
                <a:spcPct val="100000"/>
              </a:lnSpc>
              <a:spcBef>
                <a:spcPts val="0"/>
              </a:spcBef>
              <a:spcAft>
                <a:spcPts val="0"/>
              </a:spcAft>
              <a:buClr>
                <a:schemeClr val="lt1"/>
              </a:buClr>
              <a:buSzPts val="1400"/>
              <a:buFont typeface="Garamond"/>
              <a:buNone/>
              <a:defRPr b="0" i="0" sz="1400" u="none">
                <a:solidFill>
                  <a:schemeClr val="lt1"/>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with 2 Pictures">
  <p:cSld name="Title Slide with 2 Pictures">
    <p:spTree>
      <p:nvGrpSpPr>
        <p:cNvPr id="81" name="Shape 81"/>
        <p:cNvGrpSpPr/>
        <p:nvPr/>
      </p:nvGrpSpPr>
      <p:grpSpPr>
        <a:xfrm>
          <a:off x="0" y="0"/>
          <a:ext cx="0" cy="0"/>
          <a:chOff x="0" y="0"/>
          <a:chExt cx="0" cy="0"/>
        </a:xfrm>
      </p:grpSpPr>
      <p:sp>
        <p:nvSpPr>
          <p:cNvPr id="82" name="Google Shape;82;p45"/>
          <p:cNvSpPr txBox="1"/>
          <p:nvPr>
            <p:ph type="ctrTitle"/>
          </p:nvPr>
        </p:nvSpPr>
        <p:spPr>
          <a:xfrm>
            <a:off x="4800600" y="4624668"/>
            <a:ext cx="4038600" cy="93345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SzPts val="1400"/>
              <a:buNone/>
              <a:defRPr sz="2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45"/>
          <p:cNvSpPr txBox="1"/>
          <p:nvPr>
            <p:ph idx="1" type="subTitle"/>
          </p:nvPr>
        </p:nvSpPr>
        <p:spPr>
          <a:xfrm>
            <a:off x="4800600" y="5562599"/>
            <a:ext cx="4038600" cy="748553"/>
          </a:xfrm>
          <a:prstGeom prst="rect">
            <a:avLst/>
          </a:prstGeom>
          <a:noFill/>
          <a:ln>
            <a:noFill/>
          </a:ln>
        </p:spPr>
        <p:txBody>
          <a:bodyPr anchorCtr="0" anchor="t" bIns="45700" lIns="91425" spcFirstLastPara="1" rIns="91425" wrap="square" tIns="45700">
            <a:normAutofit/>
          </a:bodyPr>
          <a:lstStyle>
            <a:lvl1pPr lvl="0" algn="l">
              <a:spcBef>
                <a:spcPts val="300"/>
              </a:spcBef>
              <a:spcAft>
                <a:spcPts val="0"/>
              </a:spcAft>
              <a:buSzPts val="1050"/>
              <a:buNone/>
              <a:defRPr sz="1400">
                <a:solidFill>
                  <a:srgbClr val="888888"/>
                </a:solidFill>
              </a:defRPr>
            </a:lvl1pPr>
            <a:lvl2pPr lvl="1" algn="ctr">
              <a:spcBef>
                <a:spcPts val="600"/>
              </a:spcBef>
              <a:spcAft>
                <a:spcPts val="0"/>
              </a:spcAft>
              <a:buSzPts val="1350"/>
              <a:buNone/>
              <a:defRPr>
                <a:solidFill>
                  <a:srgbClr val="888888"/>
                </a:solidFill>
              </a:defRPr>
            </a:lvl2pPr>
            <a:lvl3pPr lvl="2" algn="ctr">
              <a:spcBef>
                <a:spcPts val="600"/>
              </a:spcBef>
              <a:spcAft>
                <a:spcPts val="0"/>
              </a:spcAft>
              <a:buSzPts val="1350"/>
              <a:buNone/>
              <a:defRPr>
                <a:solidFill>
                  <a:srgbClr val="888888"/>
                </a:solidFill>
              </a:defRPr>
            </a:lvl3pPr>
            <a:lvl4pPr lvl="3" algn="ctr">
              <a:spcBef>
                <a:spcPts val="600"/>
              </a:spcBef>
              <a:spcAft>
                <a:spcPts val="0"/>
              </a:spcAft>
              <a:buSzPts val="1350"/>
              <a:buNone/>
              <a:defRPr>
                <a:solidFill>
                  <a:srgbClr val="888888"/>
                </a:solidFill>
              </a:defRPr>
            </a:lvl4pPr>
            <a:lvl5pPr lvl="4" algn="ctr">
              <a:spcBef>
                <a:spcPts val="600"/>
              </a:spcBef>
              <a:spcAft>
                <a:spcPts val="0"/>
              </a:spcAft>
              <a:buSzPts val="1350"/>
              <a:buNone/>
              <a:defRPr>
                <a:solidFill>
                  <a:srgbClr val="888888"/>
                </a:solidFill>
              </a:defRPr>
            </a:lvl5pPr>
            <a:lvl6pPr lvl="5" algn="ctr">
              <a:spcBef>
                <a:spcPts val="360"/>
              </a:spcBef>
              <a:spcAft>
                <a:spcPts val="0"/>
              </a:spcAft>
              <a:buSzPts val="1350"/>
              <a:buNone/>
              <a:defRPr>
                <a:solidFill>
                  <a:srgbClr val="888888"/>
                </a:solidFill>
              </a:defRPr>
            </a:lvl6pPr>
            <a:lvl7pPr lvl="6" algn="ctr">
              <a:spcBef>
                <a:spcPts val="360"/>
              </a:spcBef>
              <a:spcAft>
                <a:spcPts val="0"/>
              </a:spcAft>
              <a:buSzPts val="1350"/>
              <a:buNone/>
              <a:defRPr>
                <a:solidFill>
                  <a:srgbClr val="888888"/>
                </a:solidFill>
              </a:defRPr>
            </a:lvl7pPr>
            <a:lvl8pPr lvl="7" algn="ctr">
              <a:spcBef>
                <a:spcPts val="360"/>
              </a:spcBef>
              <a:spcAft>
                <a:spcPts val="0"/>
              </a:spcAft>
              <a:buSzPts val="1350"/>
              <a:buNone/>
              <a:defRPr>
                <a:solidFill>
                  <a:srgbClr val="888888"/>
                </a:solidFill>
              </a:defRPr>
            </a:lvl8pPr>
            <a:lvl9pPr lvl="8" algn="ctr">
              <a:spcBef>
                <a:spcPts val="360"/>
              </a:spcBef>
              <a:spcAft>
                <a:spcPts val="0"/>
              </a:spcAft>
              <a:buSzPts val="1350"/>
              <a:buNone/>
              <a:defRPr>
                <a:solidFill>
                  <a:srgbClr val="888888"/>
                </a:solidFill>
              </a:defRPr>
            </a:lvl9pPr>
          </a:lstStyle>
          <a:p/>
        </p:txBody>
      </p:sp>
      <p:sp>
        <p:nvSpPr>
          <p:cNvPr id="84" name="Google Shape;84;p45"/>
          <p:cNvSpPr/>
          <p:nvPr>
            <p:ph idx="2" type="pic"/>
          </p:nvPr>
        </p:nvSpPr>
        <p:spPr>
          <a:xfrm>
            <a:off x="4624388" y="228600"/>
            <a:ext cx="2057400" cy="2039112"/>
          </a:xfrm>
          <a:prstGeom prst="rect">
            <a:avLst/>
          </a:prstGeom>
          <a:noFill/>
          <a:ln>
            <a:noFill/>
          </a:ln>
        </p:spPr>
        <p:txBody>
          <a:bodyPr anchorCtr="0" anchor="t" bIns="45700" lIns="91425" spcFirstLastPara="1" rIns="91425" wrap="square" tIns="45700">
            <a:normAutofit/>
          </a:bodyPr>
          <a:lstStyle>
            <a:lvl1pPr lvl="0" marR="0" rtl="0" algn="l">
              <a:spcBef>
                <a:spcPts val="2000"/>
              </a:spcBef>
              <a:spcAft>
                <a:spcPts val="0"/>
              </a:spcAft>
              <a:buClr>
                <a:schemeClr val="accent1"/>
              </a:buClr>
              <a:buSzPts val="1500"/>
              <a:buFont typeface="Noto Sans Symbols"/>
              <a:buNone/>
              <a:defRPr b="0" i="0" sz="2000" u="none" cap="none" strike="noStrike">
                <a:solidFill>
                  <a:srgbClr val="595959"/>
                </a:solidFill>
                <a:latin typeface="Rockwell"/>
                <a:ea typeface="Rockwell"/>
                <a:cs typeface="Rockwell"/>
                <a:sym typeface="Rockwell"/>
              </a:defRPr>
            </a:lvl1pPr>
            <a:lvl2pPr lvl="1" marR="0" rtl="0" algn="l">
              <a:spcBef>
                <a:spcPts val="600"/>
              </a:spcBef>
              <a:spcAft>
                <a:spcPts val="0"/>
              </a:spcAft>
              <a:buClr>
                <a:srgbClr val="B870B8"/>
              </a:buClr>
              <a:buSzPts val="1350"/>
              <a:buFont typeface="Noto Sans Symbols"/>
              <a:buChar char="■"/>
              <a:defRPr b="0" i="0" sz="1800" u="none" cap="none" strike="noStrike">
                <a:solidFill>
                  <a:srgbClr val="595959"/>
                </a:solidFill>
                <a:latin typeface="Rockwell"/>
                <a:ea typeface="Rockwell"/>
                <a:cs typeface="Rockwell"/>
                <a:sym typeface="Rockwell"/>
              </a:defRPr>
            </a:lvl2pPr>
            <a:lvl3pPr lvl="2" marR="0" rtl="0" algn="l">
              <a:spcBef>
                <a:spcPts val="600"/>
              </a:spcBef>
              <a:spcAft>
                <a:spcPts val="0"/>
              </a:spcAft>
              <a:buClr>
                <a:schemeClr val="accent1"/>
              </a:buClr>
              <a:buSzPts val="1350"/>
              <a:buFont typeface="Noto Sans Symbols"/>
              <a:buChar char="■"/>
              <a:defRPr b="0" i="0" sz="1800" u="none" cap="none" strike="noStrike">
                <a:solidFill>
                  <a:srgbClr val="595959"/>
                </a:solidFill>
                <a:latin typeface="Rockwell"/>
                <a:ea typeface="Rockwell"/>
                <a:cs typeface="Rockwell"/>
                <a:sym typeface="Rockwell"/>
              </a:defRPr>
            </a:lvl3pPr>
            <a:lvl4pPr lvl="3" marR="0" rtl="0" algn="l">
              <a:spcBef>
                <a:spcPts val="600"/>
              </a:spcBef>
              <a:spcAft>
                <a:spcPts val="0"/>
              </a:spcAft>
              <a:buClr>
                <a:srgbClr val="B870B8"/>
              </a:buClr>
              <a:buSzPts val="1350"/>
              <a:buFont typeface="Noto Sans Symbols"/>
              <a:buChar char="■"/>
              <a:defRPr b="0" i="0" sz="1800" u="none" cap="none" strike="noStrike">
                <a:solidFill>
                  <a:srgbClr val="595959"/>
                </a:solidFill>
                <a:latin typeface="Rockwell"/>
                <a:ea typeface="Rockwell"/>
                <a:cs typeface="Rockwell"/>
                <a:sym typeface="Rockwell"/>
              </a:defRPr>
            </a:lvl4pPr>
            <a:lvl5pPr lvl="4" marR="0" rtl="0" algn="l">
              <a:spcBef>
                <a:spcPts val="600"/>
              </a:spcBef>
              <a:spcAft>
                <a:spcPts val="0"/>
              </a:spcAft>
              <a:buClr>
                <a:schemeClr val="accent1"/>
              </a:buClr>
              <a:buSzPts val="1350"/>
              <a:buFont typeface="Noto Sans Symbols"/>
              <a:buChar char="■"/>
              <a:defRPr b="0" i="0" sz="1800" u="none" cap="none" strike="noStrike">
                <a:solidFill>
                  <a:srgbClr val="595959"/>
                </a:solidFill>
                <a:latin typeface="Rockwell"/>
                <a:ea typeface="Rockwell"/>
                <a:cs typeface="Rockwell"/>
                <a:sym typeface="Rockwell"/>
              </a:defRPr>
            </a:lvl5pPr>
            <a:lvl6pPr lvl="5" marR="0" rtl="0" algn="l">
              <a:spcBef>
                <a:spcPts val="360"/>
              </a:spcBef>
              <a:spcAft>
                <a:spcPts val="0"/>
              </a:spcAft>
              <a:buClr>
                <a:srgbClr val="B86EB8"/>
              </a:buClr>
              <a:buSzPts val="1350"/>
              <a:buFont typeface="Noto Sans Symbols"/>
              <a:buChar char="■"/>
              <a:defRPr b="0" i="0" sz="1800" u="none" cap="none" strike="noStrike">
                <a:solidFill>
                  <a:srgbClr val="595959"/>
                </a:solidFill>
                <a:latin typeface="Rockwell"/>
                <a:ea typeface="Rockwell"/>
                <a:cs typeface="Rockwell"/>
                <a:sym typeface="Rockwell"/>
              </a:defRPr>
            </a:lvl6pPr>
            <a:lvl7pPr lvl="6" marR="0" rtl="0" algn="l">
              <a:spcBef>
                <a:spcPts val="360"/>
              </a:spcBef>
              <a:spcAft>
                <a:spcPts val="0"/>
              </a:spcAft>
              <a:buClr>
                <a:schemeClr val="accent1"/>
              </a:buClr>
              <a:buSzPts val="1350"/>
              <a:buFont typeface="Noto Sans Symbols"/>
              <a:buChar char="■"/>
              <a:defRPr b="0" i="0" sz="1800" u="none" cap="none" strike="noStrike">
                <a:solidFill>
                  <a:srgbClr val="595959"/>
                </a:solidFill>
                <a:latin typeface="Rockwell"/>
                <a:ea typeface="Rockwell"/>
                <a:cs typeface="Rockwell"/>
                <a:sym typeface="Rockwell"/>
              </a:defRPr>
            </a:lvl7pPr>
            <a:lvl8pPr lvl="7" marR="0" rtl="0" algn="l">
              <a:spcBef>
                <a:spcPts val="360"/>
              </a:spcBef>
              <a:spcAft>
                <a:spcPts val="0"/>
              </a:spcAft>
              <a:buClr>
                <a:srgbClr val="B86EB8"/>
              </a:buClr>
              <a:buSzPts val="1350"/>
              <a:buFont typeface="Noto Sans Symbols"/>
              <a:buChar char="■"/>
              <a:defRPr b="0" i="0" sz="1800" u="none" cap="none" strike="noStrike">
                <a:solidFill>
                  <a:srgbClr val="595959"/>
                </a:solidFill>
                <a:latin typeface="Rockwell"/>
                <a:ea typeface="Rockwell"/>
                <a:cs typeface="Rockwell"/>
                <a:sym typeface="Rockwell"/>
              </a:defRPr>
            </a:lvl8pPr>
            <a:lvl9pPr lvl="8" marR="0" rtl="0" algn="l">
              <a:spcBef>
                <a:spcPts val="360"/>
              </a:spcBef>
              <a:spcAft>
                <a:spcPts val="0"/>
              </a:spcAft>
              <a:buClr>
                <a:schemeClr val="accent1"/>
              </a:buClr>
              <a:buSzPts val="1350"/>
              <a:buFont typeface="Noto Sans Symbols"/>
              <a:buChar char="■"/>
              <a:defRPr b="0" i="0" sz="1800" u="none" cap="none" strike="noStrike">
                <a:solidFill>
                  <a:srgbClr val="595959"/>
                </a:solidFill>
                <a:latin typeface="Rockwell"/>
                <a:ea typeface="Rockwell"/>
                <a:cs typeface="Rockwell"/>
                <a:sym typeface="Rockwell"/>
              </a:defRPr>
            </a:lvl9pPr>
          </a:lstStyle>
          <a:p/>
        </p:txBody>
      </p:sp>
      <p:sp>
        <p:nvSpPr>
          <p:cNvPr id="85" name="Google Shape;85;p45"/>
          <p:cNvSpPr/>
          <p:nvPr>
            <p:ph idx="3" type="pic"/>
          </p:nvPr>
        </p:nvSpPr>
        <p:spPr>
          <a:xfrm>
            <a:off x="6802438" y="2377440"/>
            <a:ext cx="2057400" cy="2039112"/>
          </a:xfrm>
          <a:prstGeom prst="rect">
            <a:avLst/>
          </a:prstGeom>
          <a:noFill/>
          <a:ln>
            <a:noFill/>
          </a:ln>
        </p:spPr>
        <p:txBody>
          <a:bodyPr anchorCtr="0" anchor="t" bIns="45700" lIns="91425" spcFirstLastPara="1" rIns="91425" wrap="square" tIns="45700">
            <a:normAutofit/>
          </a:bodyPr>
          <a:lstStyle>
            <a:lvl1pPr lvl="0" marR="0" rtl="0" algn="l">
              <a:spcBef>
                <a:spcPts val="2000"/>
              </a:spcBef>
              <a:spcAft>
                <a:spcPts val="0"/>
              </a:spcAft>
              <a:buClr>
                <a:schemeClr val="accent1"/>
              </a:buClr>
              <a:buSzPts val="1500"/>
              <a:buFont typeface="Noto Sans Symbols"/>
              <a:buNone/>
              <a:defRPr b="0" i="0" sz="2000" u="none" cap="none" strike="noStrike">
                <a:solidFill>
                  <a:srgbClr val="595959"/>
                </a:solidFill>
                <a:latin typeface="Rockwell"/>
                <a:ea typeface="Rockwell"/>
                <a:cs typeface="Rockwell"/>
                <a:sym typeface="Rockwell"/>
              </a:defRPr>
            </a:lvl1pPr>
            <a:lvl2pPr lvl="1" marR="0" rtl="0" algn="l">
              <a:spcBef>
                <a:spcPts val="600"/>
              </a:spcBef>
              <a:spcAft>
                <a:spcPts val="0"/>
              </a:spcAft>
              <a:buClr>
                <a:srgbClr val="B870B8"/>
              </a:buClr>
              <a:buSzPts val="1350"/>
              <a:buFont typeface="Noto Sans Symbols"/>
              <a:buChar char="■"/>
              <a:defRPr b="0" i="0" sz="1800" u="none" cap="none" strike="noStrike">
                <a:solidFill>
                  <a:srgbClr val="595959"/>
                </a:solidFill>
                <a:latin typeface="Rockwell"/>
                <a:ea typeface="Rockwell"/>
                <a:cs typeface="Rockwell"/>
                <a:sym typeface="Rockwell"/>
              </a:defRPr>
            </a:lvl2pPr>
            <a:lvl3pPr lvl="2" marR="0" rtl="0" algn="l">
              <a:spcBef>
                <a:spcPts val="600"/>
              </a:spcBef>
              <a:spcAft>
                <a:spcPts val="0"/>
              </a:spcAft>
              <a:buClr>
                <a:schemeClr val="accent1"/>
              </a:buClr>
              <a:buSzPts val="1350"/>
              <a:buFont typeface="Noto Sans Symbols"/>
              <a:buChar char="■"/>
              <a:defRPr b="0" i="0" sz="1800" u="none" cap="none" strike="noStrike">
                <a:solidFill>
                  <a:srgbClr val="595959"/>
                </a:solidFill>
                <a:latin typeface="Rockwell"/>
                <a:ea typeface="Rockwell"/>
                <a:cs typeface="Rockwell"/>
                <a:sym typeface="Rockwell"/>
              </a:defRPr>
            </a:lvl3pPr>
            <a:lvl4pPr lvl="3" marR="0" rtl="0" algn="l">
              <a:spcBef>
                <a:spcPts val="600"/>
              </a:spcBef>
              <a:spcAft>
                <a:spcPts val="0"/>
              </a:spcAft>
              <a:buClr>
                <a:srgbClr val="B870B8"/>
              </a:buClr>
              <a:buSzPts val="1350"/>
              <a:buFont typeface="Noto Sans Symbols"/>
              <a:buChar char="■"/>
              <a:defRPr b="0" i="0" sz="1800" u="none" cap="none" strike="noStrike">
                <a:solidFill>
                  <a:srgbClr val="595959"/>
                </a:solidFill>
                <a:latin typeface="Rockwell"/>
                <a:ea typeface="Rockwell"/>
                <a:cs typeface="Rockwell"/>
                <a:sym typeface="Rockwell"/>
              </a:defRPr>
            </a:lvl4pPr>
            <a:lvl5pPr lvl="4" marR="0" rtl="0" algn="l">
              <a:spcBef>
                <a:spcPts val="600"/>
              </a:spcBef>
              <a:spcAft>
                <a:spcPts val="0"/>
              </a:spcAft>
              <a:buClr>
                <a:schemeClr val="accent1"/>
              </a:buClr>
              <a:buSzPts val="1350"/>
              <a:buFont typeface="Noto Sans Symbols"/>
              <a:buChar char="■"/>
              <a:defRPr b="0" i="0" sz="1800" u="none" cap="none" strike="noStrike">
                <a:solidFill>
                  <a:srgbClr val="595959"/>
                </a:solidFill>
                <a:latin typeface="Rockwell"/>
                <a:ea typeface="Rockwell"/>
                <a:cs typeface="Rockwell"/>
                <a:sym typeface="Rockwell"/>
              </a:defRPr>
            </a:lvl5pPr>
            <a:lvl6pPr lvl="5" marR="0" rtl="0" algn="l">
              <a:spcBef>
                <a:spcPts val="360"/>
              </a:spcBef>
              <a:spcAft>
                <a:spcPts val="0"/>
              </a:spcAft>
              <a:buClr>
                <a:srgbClr val="B86EB8"/>
              </a:buClr>
              <a:buSzPts val="1350"/>
              <a:buFont typeface="Noto Sans Symbols"/>
              <a:buChar char="■"/>
              <a:defRPr b="0" i="0" sz="1800" u="none" cap="none" strike="noStrike">
                <a:solidFill>
                  <a:srgbClr val="595959"/>
                </a:solidFill>
                <a:latin typeface="Rockwell"/>
                <a:ea typeface="Rockwell"/>
                <a:cs typeface="Rockwell"/>
                <a:sym typeface="Rockwell"/>
              </a:defRPr>
            </a:lvl6pPr>
            <a:lvl7pPr lvl="6" marR="0" rtl="0" algn="l">
              <a:spcBef>
                <a:spcPts val="360"/>
              </a:spcBef>
              <a:spcAft>
                <a:spcPts val="0"/>
              </a:spcAft>
              <a:buClr>
                <a:schemeClr val="accent1"/>
              </a:buClr>
              <a:buSzPts val="1350"/>
              <a:buFont typeface="Noto Sans Symbols"/>
              <a:buChar char="■"/>
              <a:defRPr b="0" i="0" sz="1800" u="none" cap="none" strike="noStrike">
                <a:solidFill>
                  <a:srgbClr val="595959"/>
                </a:solidFill>
                <a:latin typeface="Rockwell"/>
                <a:ea typeface="Rockwell"/>
                <a:cs typeface="Rockwell"/>
                <a:sym typeface="Rockwell"/>
              </a:defRPr>
            </a:lvl7pPr>
            <a:lvl8pPr lvl="7" marR="0" rtl="0" algn="l">
              <a:spcBef>
                <a:spcPts val="360"/>
              </a:spcBef>
              <a:spcAft>
                <a:spcPts val="0"/>
              </a:spcAft>
              <a:buClr>
                <a:srgbClr val="B86EB8"/>
              </a:buClr>
              <a:buSzPts val="1350"/>
              <a:buFont typeface="Noto Sans Symbols"/>
              <a:buChar char="■"/>
              <a:defRPr b="0" i="0" sz="1800" u="none" cap="none" strike="noStrike">
                <a:solidFill>
                  <a:srgbClr val="595959"/>
                </a:solidFill>
                <a:latin typeface="Rockwell"/>
                <a:ea typeface="Rockwell"/>
                <a:cs typeface="Rockwell"/>
                <a:sym typeface="Rockwell"/>
              </a:defRPr>
            </a:lvl8pPr>
            <a:lvl9pPr lvl="8" marR="0" rtl="0" algn="l">
              <a:spcBef>
                <a:spcPts val="360"/>
              </a:spcBef>
              <a:spcAft>
                <a:spcPts val="0"/>
              </a:spcAft>
              <a:buClr>
                <a:schemeClr val="accent1"/>
              </a:buClr>
              <a:buSzPts val="1350"/>
              <a:buFont typeface="Noto Sans Symbols"/>
              <a:buChar char="■"/>
              <a:defRPr b="0" i="0" sz="1800" u="none" cap="none" strike="noStrike">
                <a:solidFill>
                  <a:srgbClr val="595959"/>
                </a:solidFill>
                <a:latin typeface="Rockwell"/>
                <a:ea typeface="Rockwell"/>
                <a:cs typeface="Rockwell"/>
                <a:sym typeface="Rockwell"/>
              </a:defRPr>
            </a:lvl9pPr>
          </a:lstStyle>
          <a:p/>
        </p:txBody>
      </p:sp>
      <p:sp>
        <p:nvSpPr>
          <p:cNvPr id="86" name="Google Shape;86;p45"/>
          <p:cNvSpPr txBox="1"/>
          <p:nvPr>
            <p:ph idx="4" type="body"/>
          </p:nvPr>
        </p:nvSpPr>
        <p:spPr>
          <a:xfrm>
            <a:off x="857250" y="1779494"/>
            <a:ext cx="3086100" cy="2040905"/>
          </a:xfrm>
          <a:prstGeom prst="rect">
            <a:avLst/>
          </a:prstGeom>
          <a:noFill/>
          <a:ln>
            <a:noFill/>
          </a:ln>
        </p:spPr>
        <p:txBody>
          <a:bodyPr anchorCtr="0" anchor="t" bIns="45700" lIns="45700" spcFirstLastPara="1" rIns="45700" wrap="square" tIns="45700">
            <a:noAutofit/>
          </a:bodyPr>
          <a:lstStyle>
            <a:lvl1pPr indent="-228600" lvl="0" marL="457200" algn="ctr">
              <a:spcBef>
                <a:spcPts val="600"/>
              </a:spcBef>
              <a:spcAft>
                <a:spcPts val="0"/>
              </a:spcAft>
              <a:buSzPts val="3450"/>
              <a:buNone/>
              <a:defRPr sz="4600">
                <a:solidFill>
                  <a:schemeClr val="lt1"/>
                </a:solidFill>
              </a:defRPr>
            </a:lvl1pPr>
            <a:lvl2pPr indent="-285750" lvl="1" marL="914400" algn="l">
              <a:spcBef>
                <a:spcPts val="600"/>
              </a:spcBef>
              <a:spcAft>
                <a:spcPts val="0"/>
              </a:spcAft>
              <a:buSzPts val="900"/>
              <a:buChar char="■"/>
              <a:defRPr sz="1200"/>
            </a:lvl2pPr>
            <a:lvl3pPr indent="-276225" lvl="2" marL="1371600" algn="l">
              <a:spcBef>
                <a:spcPts val="600"/>
              </a:spcBef>
              <a:spcAft>
                <a:spcPts val="0"/>
              </a:spcAft>
              <a:buSzPts val="750"/>
              <a:buChar char="■"/>
              <a:defRPr sz="1000"/>
            </a:lvl3pPr>
            <a:lvl4pPr indent="-271462" lvl="3" marL="1828800" algn="l">
              <a:spcBef>
                <a:spcPts val="600"/>
              </a:spcBef>
              <a:spcAft>
                <a:spcPts val="0"/>
              </a:spcAft>
              <a:buSzPts val="675"/>
              <a:buChar char="■"/>
              <a:defRPr sz="900"/>
            </a:lvl4pPr>
            <a:lvl5pPr indent="-271462" lvl="4" marL="2286000" algn="l">
              <a:spcBef>
                <a:spcPts val="600"/>
              </a:spcBef>
              <a:spcAft>
                <a:spcPts val="0"/>
              </a:spcAft>
              <a:buSzPts val="675"/>
              <a:buChar char="■"/>
              <a:defRPr sz="900"/>
            </a:lvl5pPr>
            <a:lvl6pPr indent="-314325" lvl="5" marL="2743200" algn="l">
              <a:spcBef>
                <a:spcPts val="360"/>
              </a:spcBef>
              <a:spcAft>
                <a:spcPts val="0"/>
              </a:spcAft>
              <a:buSzPts val="1350"/>
              <a:buChar char="■"/>
              <a:defRPr/>
            </a:lvl6pPr>
            <a:lvl7pPr indent="-314325" lvl="6" marL="3200400" algn="l">
              <a:spcBef>
                <a:spcPts val="360"/>
              </a:spcBef>
              <a:spcAft>
                <a:spcPts val="0"/>
              </a:spcAft>
              <a:buSzPts val="1350"/>
              <a:buChar char="■"/>
              <a:defRPr/>
            </a:lvl7pPr>
            <a:lvl8pPr indent="-314325" lvl="7" marL="3657600" algn="l">
              <a:spcBef>
                <a:spcPts val="360"/>
              </a:spcBef>
              <a:spcAft>
                <a:spcPts val="0"/>
              </a:spcAft>
              <a:buSzPts val="1350"/>
              <a:buChar char="■"/>
              <a:defRPr/>
            </a:lvl8pPr>
            <a:lvl9pPr indent="-314325" lvl="8" marL="4114800" algn="l">
              <a:spcBef>
                <a:spcPts val="360"/>
              </a:spcBef>
              <a:spcAft>
                <a:spcPts val="0"/>
              </a:spcAft>
              <a:buSzPts val="1350"/>
              <a:buChar char="■"/>
              <a:defRPr/>
            </a:lvl9pPr>
          </a:lstStyle>
          <a:p/>
        </p:txBody>
      </p:sp>
      <p:sp>
        <p:nvSpPr>
          <p:cNvPr id="87" name="Google Shape;87;p45"/>
          <p:cNvSpPr txBox="1"/>
          <p:nvPr>
            <p:ph idx="10" type="dt"/>
          </p:nvPr>
        </p:nvSpPr>
        <p:spPr>
          <a:xfrm>
            <a:off x="4800600" y="6426200"/>
            <a:ext cx="12319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8" name="Google Shape;88;p45"/>
          <p:cNvSpPr txBox="1"/>
          <p:nvPr>
            <p:ph idx="11" type="ftr"/>
          </p:nvPr>
        </p:nvSpPr>
        <p:spPr>
          <a:xfrm>
            <a:off x="6311900" y="6426200"/>
            <a:ext cx="2616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98" name="Shape 98"/>
        <p:cNvGrpSpPr/>
        <p:nvPr/>
      </p:nvGrpSpPr>
      <p:grpSpPr>
        <a:xfrm>
          <a:off x="0" y="0"/>
          <a:ext cx="0" cy="0"/>
          <a:chOff x="0" y="0"/>
          <a:chExt cx="0" cy="0"/>
        </a:xfrm>
      </p:grpSpPr>
      <p:sp>
        <p:nvSpPr>
          <p:cNvPr id="99" name="Google Shape;99;p47"/>
          <p:cNvSpPr txBox="1"/>
          <p:nvPr>
            <p:ph type="title"/>
          </p:nvPr>
        </p:nvSpPr>
        <p:spPr>
          <a:xfrm>
            <a:off x="2286000" y="3124200"/>
            <a:ext cx="5638800" cy="1362075"/>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SzPts val="1400"/>
              <a:buNone/>
              <a:defRPr b="0" sz="3200" cap="none">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0" name="Google Shape;100;p47"/>
          <p:cNvSpPr txBox="1"/>
          <p:nvPr>
            <p:ph idx="1" type="body"/>
          </p:nvPr>
        </p:nvSpPr>
        <p:spPr>
          <a:xfrm>
            <a:off x="2286000" y="4495800"/>
            <a:ext cx="5638800" cy="1500187"/>
          </a:xfrm>
          <a:prstGeom prst="rect">
            <a:avLst/>
          </a:prstGeom>
          <a:noFill/>
          <a:ln>
            <a:noFill/>
          </a:ln>
        </p:spPr>
        <p:txBody>
          <a:bodyPr anchorCtr="0" anchor="t" bIns="45700" lIns="91425" spcFirstLastPara="1" rIns="91425" wrap="square" tIns="45700">
            <a:normAutofit/>
          </a:bodyPr>
          <a:lstStyle>
            <a:lvl1pPr indent="-228600" lvl="0" marL="457200" algn="l">
              <a:spcBef>
                <a:spcPts val="300"/>
              </a:spcBef>
              <a:spcAft>
                <a:spcPts val="0"/>
              </a:spcAft>
              <a:buSzPts val="1050"/>
              <a:buNone/>
              <a:defRPr sz="1400" cap="none">
                <a:solidFill>
                  <a:schemeClr val="lt1"/>
                </a:solidFill>
              </a:defRPr>
            </a:lvl1pPr>
            <a:lvl2pPr indent="-228600" lvl="1" marL="914400" algn="l">
              <a:spcBef>
                <a:spcPts val="600"/>
              </a:spcBef>
              <a:spcAft>
                <a:spcPts val="0"/>
              </a:spcAft>
              <a:buSzPts val="1350"/>
              <a:buNone/>
              <a:defRPr sz="1800">
                <a:solidFill>
                  <a:srgbClr val="888888"/>
                </a:solidFill>
              </a:defRPr>
            </a:lvl2pPr>
            <a:lvl3pPr indent="-228600" lvl="2" marL="1371600" algn="l">
              <a:spcBef>
                <a:spcPts val="600"/>
              </a:spcBef>
              <a:spcAft>
                <a:spcPts val="0"/>
              </a:spcAft>
              <a:buSzPts val="1200"/>
              <a:buNone/>
              <a:defRPr sz="1600">
                <a:solidFill>
                  <a:srgbClr val="888888"/>
                </a:solidFill>
              </a:defRPr>
            </a:lvl3pPr>
            <a:lvl4pPr indent="-228600" lvl="3" marL="1828800" algn="l">
              <a:spcBef>
                <a:spcPts val="600"/>
              </a:spcBef>
              <a:spcAft>
                <a:spcPts val="0"/>
              </a:spcAft>
              <a:buSzPts val="1050"/>
              <a:buNone/>
              <a:defRPr sz="1400">
                <a:solidFill>
                  <a:srgbClr val="888888"/>
                </a:solidFill>
              </a:defRPr>
            </a:lvl4pPr>
            <a:lvl5pPr indent="-228600" lvl="4" marL="2286000" algn="l">
              <a:spcBef>
                <a:spcPts val="600"/>
              </a:spcBef>
              <a:spcAft>
                <a:spcPts val="0"/>
              </a:spcAft>
              <a:buSzPts val="1050"/>
              <a:buNone/>
              <a:defRPr sz="1400">
                <a:solidFill>
                  <a:srgbClr val="888888"/>
                </a:solidFill>
              </a:defRPr>
            </a:lvl5pPr>
            <a:lvl6pPr indent="-228600" lvl="5" marL="2743200" algn="l">
              <a:spcBef>
                <a:spcPts val="280"/>
              </a:spcBef>
              <a:spcAft>
                <a:spcPts val="0"/>
              </a:spcAft>
              <a:buSzPts val="1050"/>
              <a:buNone/>
              <a:defRPr sz="1400">
                <a:solidFill>
                  <a:srgbClr val="888888"/>
                </a:solidFill>
              </a:defRPr>
            </a:lvl6pPr>
            <a:lvl7pPr indent="-228600" lvl="6" marL="3200400" algn="l">
              <a:spcBef>
                <a:spcPts val="280"/>
              </a:spcBef>
              <a:spcAft>
                <a:spcPts val="0"/>
              </a:spcAft>
              <a:buSzPts val="1050"/>
              <a:buNone/>
              <a:defRPr sz="1400">
                <a:solidFill>
                  <a:srgbClr val="888888"/>
                </a:solidFill>
              </a:defRPr>
            </a:lvl7pPr>
            <a:lvl8pPr indent="-228600" lvl="7" marL="3657600" algn="l">
              <a:spcBef>
                <a:spcPts val="280"/>
              </a:spcBef>
              <a:spcAft>
                <a:spcPts val="0"/>
              </a:spcAft>
              <a:buSzPts val="1050"/>
              <a:buNone/>
              <a:defRPr sz="1400">
                <a:solidFill>
                  <a:srgbClr val="888888"/>
                </a:solidFill>
              </a:defRPr>
            </a:lvl8pPr>
            <a:lvl9pPr indent="-228600" lvl="8" marL="4114800" algn="l">
              <a:spcBef>
                <a:spcPts val="280"/>
              </a:spcBef>
              <a:spcAft>
                <a:spcPts val="0"/>
              </a:spcAft>
              <a:buSzPts val="1050"/>
              <a:buNone/>
              <a:defRPr sz="1400">
                <a:solidFill>
                  <a:srgbClr val="888888"/>
                </a:solidFill>
              </a:defRPr>
            </a:lvl9pPr>
          </a:lstStyle>
          <a:p/>
        </p:txBody>
      </p:sp>
      <p:sp>
        <p:nvSpPr>
          <p:cNvPr id="101" name="Google Shape;101;p47"/>
          <p:cNvSpPr txBox="1"/>
          <p:nvPr>
            <p:ph idx="10" type="dt"/>
          </p:nvPr>
        </p:nvSpPr>
        <p:spPr>
          <a:xfrm>
            <a:off x="658812" y="6248400"/>
            <a:ext cx="1474787"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2" name="Google Shape;102;p47"/>
          <p:cNvSpPr txBox="1"/>
          <p:nvPr>
            <p:ph idx="11" type="ftr"/>
          </p:nvPr>
        </p:nvSpPr>
        <p:spPr>
          <a:xfrm>
            <a:off x="2286000" y="6248400"/>
            <a:ext cx="5638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3" name="Google Shape;103;p47"/>
          <p:cNvSpPr txBox="1"/>
          <p:nvPr>
            <p:ph idx="12" type="sldNum"/>
          </p:nvPr>
        </p:nvSpPr>
        <p:spPr>
          <a:xfrm>
            <a:off x="8305800" y="6248400"/>
            <a:ext cx="554037"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chemeClr val="lt1"/>
              </a:buClr>
              <a:buSzPts val="1400"/>
              <a:buFont typeface="Garamond"/>
              <a:buNone/>
              <a:defRPr b="0" i="0" sz="1400" u="none">
                <a:solidFill>
                  <a:schemeClr val="lt1"/>
                </a:solidFill>
                <a:latin typeface="Garamond"/>
                <a:ea typeface="Garamond"/>
                <a:cs typeface="Garamond"/>
                <a:sym typeface="Garamond"/>
              </a:defRPr>
            </a:lvl1pPr>
            <a:lvl2pPr indent="0" lvl="1" marL="0" marR="0" algn="r">
              <a:lnSpc>
                <a:spcPct val="100000"/>
              </a:lnSpc>
              <a:spcBef>
                <a:spcPts val="0"/>
              </a:spcBef>
              <a:spcAft>
                <a:spcPts val="0"/>
              </a:spcAft>
              <a:buClr>
                <a:schemeClr val="lt1"/>
              </a:buClr>
              <a:buSzPts val="1400"/>
              <a:buFont typeface="Garamond"/>
              <a:buNone/>
              <a:defRPr b="0" i="0" sz="1400" u="none">
                <a:solidFill>
                  <a:schemeClr val="lt1"/>
                </a:solidFill>
                <a:latin typeface="Garamond"/>
                <a:ea typeface="Garamond"/>
                <a:cs typeface="Garamond"/>
                <a:sym typeface="Garamond"/>
              </a:defRPr>
            </a:lvl2pPr>
            <a:lvl3pPr indent="0" lvl="2" marL="0" marR="0" algn="r">
              <a:lnSpc>
                <a:spcPct val="100000"/>
              </a:lnSpc>
              <a:spcBef>
                <a:spcPts val="0"/>
              </a:spcBef>
              <a:spcAft>
                <a:spcPts val="0"/>
              </a:spcAft>
              <a:buClr>
                <a:schemeClr val="lt1"/>
              </a:buClr>
              <a:buSzPts val="1400"/>
              <a:buFont typeface="Garamond"/>
              <a:buNone/>
              <a:defRPr b="0" i="0" sz="1400" u="none">
                <a:solidFill>
                  <a:schemeClr val="lt1"/>
                </a:solidFill>
                <a:latin typeface="Garamond"/>
                <a:ea typeface="Garamond"/>
                <a:cs typeface="Garamond"/>
                <a:sym typeface="Garamond"/>
              </a:defRPr>
            </a:lvl3pPr>
            <a:lvl4pPr indent="0" lvl="3" marL="0" marR="0" algn="r">
              <a:lnSpc>
                <a:spcPct val="100000"/>
              </a:lnSpc>
              <a:spcBef>
                <a:spcPts val="0"/>
              </a:spcBef>
              <a:spcAft>
                <a:spcPts val="0"/>
              </a:spcAft>
              <a:buClr>
                <a:schemeClr val="lt1"/>
              </a:buClr>
              <a:buSzPts val="1400"/>
              <a:buFont typeface="Garamond"/>
              <a:buNone/>
              <a:defRPr b="0" i="0" sz="1400" u="none">
                <a:solidFill>
                  <a:schemeClr val="lt1"/>
                </a:solidFill>
                <a:latin typeface="Garamond"/>
                <a:ea typeface="Garamond"/>
                <a:cs typeface="Garamond"/>
                <a:sym typeface="Garamond"/>
              </a:defRPr>
            </a:lvl4pPr>
            <a:lvl5pPr indent="0" lvl="4" marL="0" marR="0" algn="r">
              <a:lnSpc>
                <a:spcPct val="100000"/>
              </a:lnSpc>
              <a:spcBef>
                <a:spcPts val="0"/>
              </a:spcBef>
              <a:spcAft>
                <a:spcPts val="0"/>
              </a:spcAft>
              <a:buClr>
                <a:schemeClr val="lt1"/>
              </a:buClr>
              <a:buSzPts val="1400"/>
              <a:buFont typeface="Garamond"/>
              <a:buNone/>
              <a:defRPr b="0" i="0" sz="1400" u="none">
                <a:solidFill>
                  <a:schemeClr val="lt1"/>
                </a:solidFill>
                <a:latin typeface="Garamond"/>
                <a:ea typeface="Garamond"/>
                <a:cs typeface="Garamond"/>
                <a:sym typeface="Garamond"/>
              </a:defRPr>
            </a:lvl5pPr>
            <a:lvl6pPr indent="0" lvl="5" marL="0" marR="0" algn="r">
              <a:lnSpc>
                <a:spcPct val="100000"/>
              </a:lnSpc>
              <a:spcBef>
                <a:spcPts val="0"/>
              </a:spcBef>
              <a:spcAft>
                <a:spcPts val="0"/>
              </a:spcAft>
              <a:buClr>
                <a:schemeClr val="lt1"/>
              </a:buClr>
              <a:buSzPts val="1400"/>
              <a:buFont typeface="Garamond"/>
              <a:buNone/>
              <a:defRPr b="0" i="0" sz="1400" u="none">
                <a:solidFill>
                  <a:schemeClr val="lt1"/>
                </a:solidFill>
                <a:latin typeface="Garamond"/>
                <a:ea typeface="Garamond"/>
                <a:cs typeface="Garamond"/>
                <a:sym typeface="Garamond"/>
              </a:defRPr>
            </a:lvl6pPr>
            <a:lvl7pPr indent="0" lvl="6" marL="0" marR="0" algn="r">
              <a:lnSpc>
                <a:spcPct val="100000"/>
              </a:lnSpc>
              <a:spcBef>
                <a:spcPts val="0"/>
              </a:spcBef>
              <a:spcAft>
                <a:spcPts val="0"/>
              </a:spcAft>
              <a:buClr>
                <a:schemeClr val="lt1"/>
              </a:buClr>
              <a:buSzPts val="1400"/>
              <a:buFont typeface="Garamond"/>
              <a:buNone/>
              <a:defRPr b="0" i="0" sz="1400" u="none">
                <a:solidFill>
                  <a:schemeClr val="lt1"/>
                </a:solidFill>
                <a:latin typeface="Garamond"/>
                <a:ea typeface="Garamond"/>
                <a:cs typeface="Garamond"/>
                <a:sym typeface="Garamond"/>
              </a:defRPr>
            </a:lvl7pPr>
            <a:lvl8pPr indent="0" lvl="7" marL="0" marR="0" algn="r">
              <a:lnSpc>
                <a:spcPct val="100000"/>
              </a:lnSpc>
              <a:spcBef>
                <a:spcPts val="0"/>
              </a:spcBef>
              <a:spcAft>
                <a:spcPts val="0"/>
              </a:spcAft>
              <a:buClr>
                <a:schemeClr val="lt1"/>
              </a:buClr>
              <a:buSzPts val="1400"/>
              <a:buFont typeface="Garamond"/>
              <a:buNone/>
              <a:defRPr b="0" i="0" sz="1400" u="none">
                <a:solidFill>
                  <a:schemeClr val="lt1"/>
                </a:solidFill>
                <a:latin typeface="Garamond"/>
                <a:ea typeface="Garamond"/>
                <a:cs typeface="Garamond"/>
                <a:sym typeface="Garamond"/>
              </a:defRPr>
            </a:lvl8pPr>
            <a:lvl9pPr indent="0" lvl="8" marL="0" marR="0" algn="r">
              <a:lnSpc>
                <a:spcPct val="100000"/>
              </a:lnSpc>
              <a:spcBef>
                <a:spcPts val="0"/>
              </a:spcBef>
              <a:spcAft>
                <a:spcPts val="0"/>
              </a:spcAft>
              <a:buClr>
                <a:schemeClr val="lt1"/>
              </a:buClr>
              <a:buSzPts val="1400"/>
              <a:buFont typeface="Garamond"/>
              <a:buNone/>
              <a:defRPr b="0" i="0" sz="1400" u="none">
                <a:solidFill>
                  <a:schemeClr val="lt1"/>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113" name="Shape 113"/>
        <p:cNvGrpSpPr/>
        <p:nvPr/>
      </p:nvGrpSpPr>
      <p:grpSpPr>
        <a:xfrm>
          <a:off x="0" y="0"/>
          <a:ext cx="0" cy="0"/>
          <a:chOff x="0" y="0"/>
          <a:chExt cx="0" cy="0"/>
        </a:xfrm>
      </p:grpSpPr>
      <p:sp>
        <p:nvSpPr>
          <p:cNvPr id="114" name="Google Shape;114;p49"/>
          <p:cNvSpPr txBox="1"/>
          <p:nvPr>
            <p:ph type="title"/>
          </p:nvPr>
        </p:nvSpPr>
        <p:spPr>
          <a:xfrm>
            <a:off x="498475" y="484187"/>
            <a:ext cx="7556500" cy="1116012"/>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5" name="Google Shape;115;p49"/>
          <p:cNvSpPr txBox="1"/>
          <p:nvPr>
            <p:ph idx="1" type="body"/>
          </p:nvPr>
        </p:nvSpPr>
        <p:spPr>
          <a:xfrm>
            <a:off x="498518" y="1985963"/>
            <a:ext cx="3657600" cy="4140200"/>
          </a:xfrm>
          <a:prstGeom prst="rect">
            <a:avLst/>
          </a:prstGeom>
          <a:noFill/>
          <a:ln>
            <a:noFill/>
          </a:ln>
        </p:spPr>
        <p:txBody>
          <a:bodyPr anchorCtr="0" anchor="t" bIns="45700" lIns="91425" spcFirstLastPara="1" rIns="91425" wrap="square" tIns="45700">
            <a:normAutofit/>
          </a:bodyPr>
          <a:lstStyle>
            <a:lvl1pPr indent="-314325" lvl="0" marL="457200" algn="l">
              <a:spcBef>
                <a:spcPts val="2000"/>
              </a:spcBef>
              <a:spcAft>
                <a:spcPts val="0"/>
              </a:spcAft>
              <a:buSzPts val="1350"/>
              <a:buChar char="■"/>
              <a:defRPr sz="1800"/>
            </a:lvl1pPr>
            <a:lvl2pPr indent="-314325" lvl="1" marL="914400" algn="l">
              <a:spcBef>
                <a:spcPts val="600"/>
              </a:spcBef>
              <a:spcAft>
                <a:spcPts val="0"/>
              </a:spcAft>
              <a:buSzPts val="1350"/>
              <a:buChar char="■"/>
              <a:defRPr sz="1800"/>
            </a:lvl2pPr>
            <a:lvl3pPr indent="-314325" lvl="2" marL="1371600" algn="l">
              <a:spcBef>
                <a:spcPts val="600"/>
              </a:spcBef>
              <a:spcAft>
                <a:spcPts val="0"/>
              </a:spcAft>
              <a:buSzPts val="1350"/>
              <a:buChar char="■"/>
              <a:defRPr sz="1800"/>
            </a:lvl3pPr>
            <a:lvl4pPr indent="-314325" lvl="3" marL="1828800" algn="l">
              <a:spcBef>
                <a:spcPts val="600"/>
              </a:spcBef>
              <a:spcAft>
                <a:spcPts val="0"/>
              </a:spcAft>
              <a:buSzPts val="1350"/>
              <a:buChar char="■"/>
              <a:defRPr sz="1800"/>
            </a:lvl4pPr>
            <a:lvl5pPr indent="-314325" lvl="4" marL="2286000" algn="l">
              <a:spcBef>
                <a:spcPts val="600"/>
              </a:spcBef>
              <a:spcAft>
                <a:spcPts val="0"/>
              </a:spcAft>
              <a:buSzPts val="1350"/>
              <a:buChar char="■"/>
              <a:defRPr sz="1800"/>
            </a:lvl5pPr>
            <a:lvl6pPr indent="-314325" lvl="5" marL="2743200" algn="l">
              <a:spcBef>
                <a:spcPts val="360"/>
              </a:spcBef>
              <a:spcAft>
                <a:spcPts val="0"/>
              </a:spcAft>
              <a:buSzPts val="1350"/>
              <a:buChar char="■"/>
              <a:defRPr sz="1800"/>
            </a:lvl6pPr>
            <a:lvl7pPr indent="-314325" lvl="6" marL="3200400" algn="l">
              <a:spcBef>
                <a:spcPts val="360"/>
              </a:spcBef>
              <a:spcAft>
                <a:spcPts val="0"/>
              </a:spcAft>
              <a:buSzPts val="1350"/>
              <a:buChar char="■"/>
              <a:defRPr sz="1800"/>
            </a:lvl7pPr>
            <a:lvl8pPr indent="-314325" lvl="7" marL="3657600" algn="l">
              <a:spcBef>
                <a:spcPts val="360"/>
              </a:spcBef>
              <a:spcAft>
                <a:spcPts val="0"/>
              </a:spcAft>
              <a:buSzPts val="1350"/>
              <a:buChar char="■"/>
              <a:defRPr sz="1800"/>
            </a:lvl8pPr>
            <a:lvl9pPr indent="-314325" lvl="8" marL="4114800" algn="l">
              <a:spcBef>
                <a:spcPts val="360"/>
              </a:spcBef>
              <a:spcAft>
                <a:spcPts val="0"/>
              </a:spcAft>
              <a:buSzPts val="1350"/>
              <a:buChar char="■"/>
              <a:defRPr sz="1800"/>
            </a:lvl9pPr>
          </a:lstStyle>
          <a:p/>
        </p:txBody>
      </p:sp>
      <p:sp>
        <p:nvSpPr>
          <p:cNvPr id="116" name="Google Shape;116;p49"/>
          <p:cNvSpPr txBox="1"/>
          <p:nvPr>
            <p:ph idx="2" type="body"/>
          </p:nvPr>
        </p:nvSpPr>
        <p:spPr>
          <a:xfrm>
            <a:off x="4399878" y="1985963"/>
            <a:ext cx="3657600" cy="4140200"/>
          </a:xfrm>
          <a:prstGeom prst="rect">
            <a:avLst/>
          </a:prstGeom>
          <a:noFill/>
          <a:ln>
            <a:noFill/>
          </a:ln>
        </p:spPr>
        <p:txBody>
          <a:bodyPr anchorCtr="0" anchor="t" bIns="45700" lIns="91425" spcFirstLastPara="1" rIns="91425" wrap="square" tIns="45700">
            <a:normAutofit/>
          </a:bodyPr>
          <a:lstStyle>
            <a:lvl1pPr indent="-314325" lvl="0" marL="457200" algn="l">
              <a:spcBef>
                <a:spcPts val="2000"/>
              </a:spcBef>
              <a:spcAft>
                <a:spcPts val="0"/>
              </a:spcAft>
              <a:buSzPts val="1350"/>
              <a:buChar char="■"/>
              <a:defRPr sz="1800"/>
            </a:lvl1pPr>
            <a:lvl2pPr indent="-314325" lvl="1" marL="914400" algn="l">
              <a:spcBef>
                <a:spcPts val="600"/>
              </a:spcBef>
              <a:spcAft>
                <a:spcPts val="0"/>
              </a:spcAft>
              <a:buSzPts val="1350"/>
              <a:buChar char="■"/>
              <a:defRPr sz="1800"/>
            </a:lvl2pPr>
            <a:lvl3pPr indent="-314325" lvl="2" marL="1371600" algn="l">
              <a:spcBef>
                <a:spcPts val="600"/>
              </a:spcBef>
              <a:spcAft>
                <a:spcPts val="0"/>
              </a:spcAft>
              <a:buSzPts val="1350"/>
              <a:buChar char="■"/>
              <a:defRPr sz="1800"/>
            </a:lvl3pPr>
            <a:lvl4pPr indent="-314325" lvl="3" marL="1828800" algn="l">
              <a:spcBef>
                <a:spcPts val="600"/>
              </a:spcBef>
              <a:spcAft>
                <a:spcPts val="0"/>
              </a:spcAft>
              <a:buSzPts val="1350"/>
              <a:buChar char="■"/>
              <a:defRPr sz="1800"/>
            </a:lvl4pPr>
            <a:lvl5pPr indent="-314325" lvl="4" marL="2286000" algn="l">
              <a:spcBef>
                <a:spcPts val="600"/>
              </a:spcBef>
              <a:spcAft>
                <a:spcPts val="0"/>
              </a:spcAft>
              <a:buSzPts val="1350"/>
              <a:buChar char="■"/>
              <a:defRPr sz="1800"/>
            </a:lvl5pPr>
            <a:lvl6pPr indent="-314325" lvl="5" marL="2743200" algn="l">
              <a:spcBef>
                <a:spcPts val="360"/>
              </a:spcBef>
              <a:spcAft>
                <a:spcPts val="0"/>
              </a:spcAft>
              <a:buSzPts val="1350"/>
              <a:buChar char="■"/>
              <a:defRPr sz="1800"/>
            </a:lvl6pPr>
            <a:lvl7pPr indent="-314325" lvl="6" marL="3200400" algn="l">
              <a:spcBef>
                <a:spcPts val="360"/>
              </a:spcBef>
              <a:spcAft>
                <a:spcPts val="0"/>
              </a:spcAft>
              <a:buSzPts val="1350"/>
              <a:buChar char="■"/>
              <a:defRPr sz="1800"/>
            </a:lvl7pPr>
            <a:lvl8pPr indent="-314325" lvl="7" marL="3657600" algn="l">
              <a:spcBef>
                <a:spcPts val="360"/>
              </a:spcBef>
              <a:spcAft>
                <a:spcPts val="0"/>
              </a:spcAft>
              <a:buSzPts val="1350"/>
              <a:buChar char="■"/>
              <a:defRPr sz="1800"/>
            </a:lvl8pPr>
            <a:lvl9pPr indent="-314325" lvl="8" marL="4114800" algn="l">
              <a:spcBef>
                <a:spcPts val="360"/>
              </a:spcBef>
              <a:spcAft>
                <a:spcPts val="0"/>
              </a:spcAft>
              <a:buSzPts val="1350"/>
              <a:buChar char="■"/>
              <a:defRPr sz="1800"/>
            </a:lvl9pPr>
          </a:lstStyle>
          <a:p/>
        </p:txBody>
      </p:sp>
      <p:sp>
        <p:nvSpPr>
          <p:cNvPr id="117" name="Google Shape;117;p49"/>
          <p:cNvSpPr txBox="1"/>
          <p:nvPr>
            <p:ph idx="10" type="dt"/>
          </p:nvPr>
        </p:nvSpPr>
        <p:spPr>
          <a:xfrm>
            <a:off x="6794500" y="6423025"/>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8" name="Google Shape;118;p49"/>
          <p:cNvSpPr txBox="1"/>
          <p:nvPr>
            <p:ph idx="11" type="ftr"/>
          </p:nvPr>
        </p:nvSpPr>
        <p:spPr>
          <a:xfrm>
            <a:off x="201612" y="6423025"/>
            <a:ext cx="6122987"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9" name="Google Shape;119;p49"/>
          <p:cNvSpPr txBox="1"/>
          <p:nvPr>
            <p:ph idx="12" type="sldNum"/>
          </p:nvPr>
        </p:nvSpPr>
        <p:spPr>
          <a:xfrm>
            <a:off x="8305800" y="242887"/>
            <a:ext cx="554037"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chemeClr val="lt1"/>
              </a:buClr>
              <a:buSzPts val="1400"/>
              <a:buFont typeface="Garamond"/>
              <a:buNone/>
              <a:defRPr b="0" i="0" sz="1400" u="none">
                <a:solidFill>
                  <a:schemeClr val="lt1"/>
                </a:solidFill>
                <a:latin typeface="Garamond"/>
                <a:ea typeface="Garamond"/>
                <a:cs typeface="Garamond"/>
                <a:sym typeface="Garamond"/>
              </a:defRPr>
            </a:lvl1pPr>
            <a:lvl2pPr indent="0" lvl="1" marL="0" marR="0" algn="r">
              <a:lnSpc>
                <a:spcPct val="100000"/>
              </a:lnSpc>
              <a:spcBef>
                <a:spcPts val="0"/>
              </a:spcBef>
              <a:spcAft>
                <a:spcPts val="0"/>
              </a:spcAft>
              <a:buClr>
                <a:schemeClr val="lt1"/>
              </a:buClr>
              <a:buSzPts val="1400"/>
              <a:buFont typeface="Garamond"/>
              <a:buNone/>
              <a:defRPr b="0" i="0" sz="1400" u="none">
                <a:solidFill>
                  <a:schemeClr val="lt1"/>
                </a:solidFill>
                <a:latin typeface="Garamond"/>
                <a:ea typeface="Garamond"/>
                <a:cs typeface="Garamond"/>
                <a:sym typeface="Garamond"/>
              </a:defRPr>
            </a:lvl2pPr>
            <a:lvl3pPr indent="0" lvl="2" marL="0" marR="0" algn="r">
              <a:lnSpc>
                <a:spcPct val="100000"/>
              </a:lnSpc>
              <a:spcBef>
                <a:spcPts val="0"/>
              </a:spcBef>
              <a:spcAft>
                <a:spcPts val="0"/>
              </a:spcAft>
              <a:buClr>
                <a:schemeClr val="lt1"/>
              </a:buClr>
              <a:buSzPts val="1400"/>
              <a:buFont typeface="Garamond"/>
              <a:buNone/>
              <a:defRPr b="0" i="0" sz="1400" u="none">
                <a:solidFill>
                  <a:schemeClr val="lt1"/>
                </a:solidFill>
                <a:latin typeface="Garamond"/>
                <a:ea typeface="Garamond"/>
                <a:cs typeface="Garamond"/>
                <a:sym typeface="Garamond"/>
              </a:defRPr>
            </a:lvl3pPr>
            <a:lvl4pPr indent="0" lvl="3" marL="0" marR="0" algn="r">
              <a:lnSpc>
                <a:spcPct val="100000"/>
              </a:lnSpc>
              <a:spcBef>
                <a:spcPts val="0"/>
              </a:spcBef>
              <a:spcAft>
                <a:spcPts val="0"/>
              </a:spcAft>
              <a:buClr>
                <a:schemeClr val="lt1"/>
              </a:buClr>
              <a:buSzPts val="1400"/>
              <a:buFont typeface="Garamond"/>
              <a:buNone/>
              <a:defRPr b="0" i="0" sz="1400" u="none">
                <a:solidFill>
                  <a:schemeClr val="lt1"/>
                </a:solidFill>
                <a:latin typeface="Garamond"/>
                <a:ea typeface="Garamond"/>
                <a:cs typeface="Garamond"/>
                <a:sym typeface="Garamond"/>
              </a:defRPr>
            </a:lvl4pPr>
            <a:lvl5pPr indent="0" lvl="4" marL="0" marR="0" algn="r">
              <a:lnSpc>
                <a:spcPct val="100000"/>
              </a:lnSpc>
              <a:spcBef>
                <a:spcPts val="0"/>
              </a:spcBef>
              <a:spcAft>
                <a:spcPts val="0"/>
              </a:spcAft>
              <a:buClr>
                <a:schemeClr val="lt1"/>
              </a:buClr>
              <a:buSzPts val="1400"/>
              <a:buFont typeface="Garamond"/>
              <a:buNone/>
              <a:defRPr b="0" i="0" sz="1400" u="none">
                <a:solidFill>
                  <a:schemeClr val="lt1"/>
                </a:solidFill>
                <a:latin typeface="Garamond"/>
                <a:ea typeface="Garamond"/>
                <a:cs typeface="Garamond"/>
                <a:sym typeface="Garamond"/>
              </a:defRPr>
            </a:lvl5pPr>
            <a:lvl6pPr indent="0" lvl="5" marL="0" marR="0" algn="r">
              <a:lnSpc>
                <a:spcPct val="100000"/>
              </a:lnSpc>
              <a:spcBef>
                <a:spcPts val="0"/>
              </a:spcBef>
              <a:spcAft>
                <a:spcPts val="0"/>
              </a:spcAft>
              <a:buClr>
                <a:schemeClr val="lt1"/>
              </a:buClr>
              <a:buSzPts val="1400"/>
              <a:buFont typeface="Garamond"/>
              <a:buNone/>
              <a:defRPr b="0" i="0" sz="1400" u="none">
                <a:solidFill>
                  <a:schemeClr val="lt1"/>
                </a:solidFill>
                <a:latin typeface="Garamond"/>
                <a:ea typeface="Garamond"/>
                <a:cs typeface="Garamond"/>
                <a:sym typeface="Garamond"/>
              </a:defRPr>
            </a:lvl6pPr>
            <a:lvl7pPr indent="0" lvl="6" marL="0" marR="0" algn="r">
              <a:lnSpc>
                <a:spcPct val="100000"/>
              </a:lnSpc>
              <a:spcBef>
                <a:spcPts val="0"/>
              </a:spcBef>
              <a:spcAft>
                <a:spcPts val="0"/>
              </a:spcAft>
              <a:buClr>
                <a:schemeClr val="lt1"/>
              </a:buClr>
              <a:buSzPts val="1400"/>
              <a:buFont typeface="Garamond"/>
              <a:buNone/>
              <a:defRPr b="0" i="0" sz="1400" u="none">
                <a:solidFill>
                  <a:schemeClr val="lt1"/>
                </a:solidFill>
                <a:latin typeface="Garamond"/>
                <a:ea typeface="Garamond"/>
                <a:cs typeface="Garamond"/>
                <a:sym typeface="Garamond"/>
              </a:defRPr>
            </a:lvl7pPr>
            <a:lvl8pPr indent="0" lvl="7" marL="0" marR="0" algn="r">
              <a:lnSpc>
                <a:spcPct val="100000"/>
              </a:lnSpc>
              <a:spcBef>
                <a:spcPts val="0"/>
              </a:spcBef>
              <a:spcAft>
                <a:spcPts val="0"/>
              </a:spcAft>
              <a:buClr>
                <a:schemeClr val="lt1"/>
              </a:buClr>
              <a:buSzPts val="1400"/>
              <a:buFont typeface="Garamond"/>
              <a:buNone/>
              <a:defRPr b="0" i="0" sz="1400" u="none">
                <a:solidFill>
                  <a:schemeClr val="lt1"/>
                </a:solidFill>
                <a:latin typeface="Garamond"/>
                <a:ea typeface="Garamond"/>
                <a:cs typeface="Garamond"/>
                <a:sym typeface="Garamond"/>
              </a:defRPr>
            </a:lvl8pPr>
            <a:lvl9pPr indent="0" lvl="8" marL="0" marR="0" algn="r">
              <a:lnSpc>
                <a:spcPct val="100000"/>
              </a:lnSpc>
              <a:spcBef>
                <a:spcPts val="0"/>
              </a:spcBef>
              <a:spcAft>
                <a:spcPts val="0"/>
              </a:spcAft>
              <a:buClr>
                <a:schemeClr val="lt1"/>
              </a:buClr>
              <a:buSzPts val="1400"/>
              <a:buFont typeface="Garamond"/>
              <a:buNone/>
              <a:defRPr b="0" i="0" sz="1400" u="none">
                <a:solidFill>
                  <a:schemeClr val="lt1"/>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128" name="Shape 128"/>
        <p:cNvGrpSpPr/>
        <p:nvPr/>
      </p:nvGrpSpPr>
      <p:grpSpPr>
        <a:xfrm>
          <a:off x="0" y="0"/>
          <a:ext cx="0" cy="0"/>
          <a:chOff x="0" y="0"/>
          <a:chExt cx="0" cy="0"/>
        </a:xfrm>
      </p:grpSpPr>
      <p:sp>
        <p:nvSpPr>
          <p:cNvPr id="129" name="Google Shape;129;p51"/>
          <p:cNvSpPr txBox="1"/>
          <p:nvPr>
            <p:ph type="title"/>
          </p:nvPr>
        </p:nvSpPr>
        <p:spPr>
          <a:xfrm>
            <a:off x="498475" y="484187"/>
            <a:ext cx="7556500" cy="1116012"/>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0" name="Google Shape;130;p51"/>
          <p:cNvSpPr txBox="1"/>
          <p:nvPr>
            <p:ph idx="1" type="body"/>
          </p:nvPr>
        </p:nvSpPr>
        <p:spPr>
          <a:xfrm>
            <a:off x="497541" y="2447365"/>
            <a:ext cx="3657600" cy="3678797"/>
          </a:xfrm>
          <a:prstGeom prst="rect">
            <a:avLst/>
          </a:prstGeom>
          <a:noFill/>
          <a:ln>
            <a:noFill/>
          </a:ln>
        </p:spPr>
        <p:txBody>
          <a:bodyPr anchorCtr="0" anchor="t" bIns="45700" lIns="91425" spcFirstLastPara="1" rIns="91425" wrap="square" tIns="45700">
            <a:normAutofit/>
          </a:bodyPr>
          <a:lstStyle>
            <a:lvl1pPr indent="-314325" lvl="0" marL="457200" algn="l">
              <a:spcBef>
                <a:spcPts val="2000"/>
              </a:spcBef>
              <a:spcAft>
                <a:spcPts val="0"/>
              </a:spcAft>
              <a:buSzPts val="1350"/>
              <a:buChar char="■"/>
              <a:defRPr sz="1800"/>
            </a:lvl1pPr>
            <a:lvl2pPr indent="-314325" lvl="1" marL="914400" algn="l">
              <a:spcBef>
                <a:spcPts val="600"/>
              </a:spcBef>
              <a:spcAft>
                <a:spcPts val="0"/>
              </a:spcAft>
              <a:buSzPts val="1350"/>
              <a:buChar char="■"/>
              <a:defRPr sz="1800"/>
            </a:lvl2pPr>
            <a:lvl3pPr indent="-314325" lvl="2" marL="1371600" algn="l">
              <a:spcBef>
                <a:spcPts val="600"/>
              </a:spcBef>
              <a:spcAft>
                <a:spcPts val="0"/>
              </a:spcAft>
              <a:buSzPts val="1350"/>
              <a:buChar char="■"/>
              <a:defRPr sz="1800"/>
            </a:lvl3pPr>
            <a:lvl4pPr indent="-314325" lvl="3" marL="1828800" algn="l">
              <a:spcBef>
                <a:spcPts val="600"/>
              </a:spcBef>
              <a:spcAft>
                <a:spcPts val="0"/>
              </a:spcAft>
              <a:buSzPts val="1350"/>
              <a:buChar char="■"/>
              <a:defRPr sz="1800"/>
            </a:lvl4pPr>
            <a:lvl5pPr indent="-314325" lvl="4" marL="2286000" algn="l">
              <a:spcBef>
                <a:spcPts val="600"/>
              </a:spcBef>
              <a:spcAft>
                <a:spcPts val="0"/>
              </a:spcAft>
              <a:buSzPts val="1350"/>
              <a:buChar char="■"/>
              <a:defRPr sz="1800"/>
            </a:lvl5pPr>
            <a:lvl6pPr indent="-304800" lvl="5" marL="2743200" algn="l">
              <a:spcBef>
                <a:spcPts val="320"/>
              </a:spcBef>
              <a:spcAft>
                <a:spcPts val="0"/>
              </a:spcAft>
              <a:buSzPts val="1200"/>
              <a:buChar char="■"/>
              <a:defRPr sz="1600"/>
            </a:lvl6pPr>
            <a:lvl7pPr indent="-304800" lvl="6" marL="3200400" algn="l">
              <a:spcBef>
                <a:spcPts val="320"/>
              </a:spcBef>
              <a:spcAft>
                <a:spcPts val="0"/>
              </a:spcAft>
              <a:buSzPts val="1200"/>
              <a:buChar char="■"/>
              <a:defRPr sz="1600"/>
            </a:lvl7pPr>
            <a:lvl8pPr indent="-304800" lvl="7" marL="3657600" algn="l">
              <a:spcBef>
                <a:spcPts val="320"/>
              </a:spcBef>
              <a:spcAft>
                <a:spcPts val="0"/>
              </a:spcAft>
              <a:buSzPts val="1200"/>
              <a:buChar char="■"/>
              <a:defRPr sz="1600"/>
            </a:lvl8pPr>
            <a:lvl9pPr indent="-304800" lvl="8" marL="4114800" algn="l">
              <a:spcBef>
                <a:spcPts val="320"/>
              </a:spcBef>
              <a:spcAft>
                <a:spcPts val="0"/>
              </a:spcAft>
              <a:buSzPts val="1200"/>
              <a:buChar char="■"/>
              <a:defRPr sz="1600"/>
            </a:lvl9pPr>
          </a:lstStyle>
          <a:p/>
        </p:txBody>
      </p:sp>
      <p:sp>
        <p:nvSpPr>
          <p:cNvPr id="131" name="Google Shape;131;p51"/>
          <p:cNvSpPr txBox="1"/>
          <p:nvPr>
            <p:ph idx="2" type="body"/>
          </p:nvPr>
        </p:nvSpPr>
        <p:spPr>
          <a:xfrm>
            <a:off x="4399878" y="2447365"/>
            <a:ext cx="3657600" cy="3678797"/>
          </a:xfrm>
          <a:prstGeom prst="rect">
            <a:avLst/>
          </a:prstGeom>
          <a:noFill/>
          <a:ln>
            <a:noFill/>
          </a:ln>
        </p:spPr>
        <p:txBody>
          <a:bodyPr anchorCtr="0" anchor="t" bIns="45700" lIns="91425" spcFirstLastPara="1" rIns="91425" wrap="square" tIns="45700">
            <a:normAutofit/>
          </a:bodyPr>
          <a:lstStyle>
            <a:lvl1pPr indent="-314325" lvl="0" marL="457200" algn="l">
              <a:spcBef>
                <a:spcPts val="2000"/>
              </a:spcBef>
              <a:spcAft>
                <a:spcPts val="0"/>
              </a:spcAft>
              <a:buSzPts val="1350"/>
              <a:buChar char="■"/>
              <a:defRPr sz="1800"/>
            </a:lvl1pPr>
            <a:lvl2pPr indent="-314325" lvl="1" marL="914400" algn="l">
              <a:spcBef>
                <a:spcPts val="600"/>
              </a:spcBef>
              <a:spcAft>
                <a:spcPts val="0"/>
              </a:spcAft>
              <a:buSzPts val="1350"/>
              <a:buChar char="■"/>
              <a:defRPr sz="1800"/>
            </a:lvl2pPr>
            <a:lvl3pPr indent="-314325" lvl="2" marL="1371600" algn="l">
              <a:spcBef>
                <a:spcPts val="600"/>
              </a:spcBef>
              <a:spcAft>
                <a:spcPts val="0"/>
              </a:spcAft>
              <a:buSzPts val="1350"/>
              <a:buChar char="■"/>
              <a:defRPr sz="1800"/>
            </a:lvl3pPr>
            <a:lvl4pPr indent="-314325" lvl="3" marL="1828800" algn="l">
              <a:spcBef>
                <a:spcPts val="600"/>
              </a:spcBef>
              <a:spcAft>
                <a:spcPts val="0"/>
              </a:spcAft>
              <a:buSzPts val="1350"/>
              <a:buChar char="■"/>
              <a:defRPr sz="1800"/>
            </a:lvl4pPr>
            <a:lvl5pPr indent="-314325" lvl="4" marL="2286000" algn="l">
              <a:spcBef>
                <a:spcPts val="600"/>
              </a:spcBef>
              <a:spcAft>
                <a:spcPts val="0"/>
              </a:spcAft>
              <a:buSzPts val="1350"/>
              <a:buChar char="■"/>
              <a:defRPr sz="1800"/>
            </a:lvl5pPr>
            <a:lvl6pPr indent="-304800" lvl="5" marL="2743200" algn="l">
              <a:spcBef>
                <a:spcPts val="320"/>
              </a:spcBef>
              <a:spcAft>
                <a:spcPts val="0"/>
              </a:spcAft>
              <a:buSzPts val="1200"/>
              <a:buChar char="■"/>
              <a:defRPr sz="1600"/>
            </a:lvl6pPr>
            <a:lvl7pPr indent="-304800" lvl="6" marL="3200400" algn="l">
              <a:spcBef>
                <a:spcPts val="320"/>
              </a:spcBef>
              <a:spcAft>
                <a:spcPts val="0"/>
              </a:spcAft>
              <a:buSzPts val="1200"/>
              <a:buChar char="■"/>
              <a:defRPr sz="1600"/>
            </a:lvl7pPr>
            <a:lvl8pPr indent="-304800" lvl="7" marL="3657600" algn="l">
              <a:spcBef>
                <a:spcPts val="320"/>
              </a:spcBef>
              <a:spcAft>
                <a:spcPts val="0"/>
              </a:spcAft>
              <a:buSzPts val="1200"/>
              <a:buChar char="■"/>
              <a:defRPr sz="1600"/>
            </a:lvl8pPr>
            <a:lvl9pPr indent="-304800" lvl="8" marL="4114800" algn="l">
              <a:spcBef>
                <a:spcPts val="320"/>
              </a:spcBef>
              <a:spcAft>
                <a:spcPts val="0"/>
              </a:spcAft>
              <a:buSzPts val="1200"/>
              <a:buChar char="■"/>
              <a:defRPr sz="1600"/>
            </a:lvl9pPr>
          </a:lstStyle>
          <a:p/>
        </p:txBody>
      </p:sp>
      <p:sp>
        <p:nvSpPr>
          <p:cNvPr id="132" name="Google Shape;132;p51"/>
          <p:cNvSpPr txBox="1"/>
          <p:nvPr>
            <p:ph idx="3" type="body"/>
          </p:nvPr>
        </p:nvSpPr>
        <p:spPr>
          <a:xfrm>
            <a:off x="497541" y="2070847"/>
            <a:ext cx="3657600" cy="322729"/>
          </a:xfrm>
          <a:prstGeom prst="rect">
            <a:avLst/>
          </a:prstGeom>
          <a:solidFill>
            <a:schemeClr val="accent3"/>
          </a:solidFill>
          <a:ln>
            <a:noFill/>
          </a:ln>
        </p:spPr>
        <p:txBody>
          <a:bodyPr anchorCtr="0" anchor="ctr" bIns="0" lIns="91425" spcFirstLastPara="1" rIns="91425" wrap="square" tIns="0">
            <a:noAutofit/>
          </a:bodyPr>
          <a:lstStyle>
            <a:lvl1pPr indent="-228600" lvl="0" marL="457200" algn="ctr">
              <a:spcBef>
                <a:spcPts val="0"/>
              </a:spcBef>
              <a:spcAft>
                <a:spcPts val="0"/>
              </a:spcAft>
              <a:buSzPts val="1350"/>
              <a:buNone/>
              <a:defRPr b="0" sz="1800">
                <a:solidFill>
                  <a:schemeClr val="lt1"/>
                </a:solidFill>
              </a:defRPr>
            </a:lvl1pPr>
            <a:lvl2pPr indent="-228600" lvl="1" marL="914400" algn="l">
              <a:spcBef>
                <a:spcPts val="600"/>
              </a:spcBef>
              <a:spcAft>
                <a:spcPts val="0"/>
              </a:spcAft>
              <a:buSzPts val="1500"/>
              <a:buNone/>
              <a:defRPr b="1" sz="2000"/>
            </a:lvl2pPr>
            <a:lvl3pPr indent="-228600" lvl="2" marL="1371600" algn="l">
              <a:spcBef>
                <a:spcPts val="600"/>
              </a:spcBef>
              <a:spcAft>
                <a:spcPts val="0"/>
              </a:spcAft>
              <a:buSzPts val="1350"/>
              <a:buNone/>
              <a:defRPr b="1" sz="1800"/>
            </a:lvl3pPr>
            <a:lvl4pPr indent="-228600" lvl="3" marL="1828800" algn="l">
              <a:spcBef>
                <a:spcPts val="600"/>
              </a:spcBef>
              <a:spcAft>
                <a:spcPts val="0"/>
              </a:spcAft>
              <a:buSzPts val="1200"/>
              <a:buNone/>
              <a:defRPr b="1" sz="1600"/>
            </a:lvl4pPr>
            <a:lvl5pPr indent="-228600" lvl="4" marL="2286000" algn="l">
              <a:spcBef>
                <a:spcPts val="600"/>
              </a:spcBef>
              <a:spcAft>
                <a:spcPts val="0"/>
              </a:spcAft>
              <a:buSzPts val="1200"/>
              <a:buNone/>
              <a:defRPr b="1" sz="1600"/>
            </a:lvl5pPr>
            <a:lvl6pPr indent="-228600" lvl="5" marL="2743200" algn="l">
              <a:spcBef>
                <a:spcPts val="320"/>
              </a:spcBef>
              <a:spcAft>
                <a:spcPts val="0"/>
              </a:spcAft>
              <a:buSzPts val="1200"/>
              <a:buNone/>
              <a:defRPr b="1" sz="1600"/>
            </a:lvl6pPr>
            <a:lvl7pPr indent="-228600" lvl="6" marL="3200400" algn="l">
              <a:spcBef>
                <a:spcPts val="320"/>
              </a:spcBef>
              <a:spcAft>
                <a:spcPts val="0"/>
              </a:spcAft>
              <a:buSzPts val="1200"/>
              <a:buNone/>
              <a:defRPr b="1" sz="1600"/>
            </a:lvl7pPr>
            <a:lvl8pPr indent="-228600" lvl="7" marL="3657600" algn="l">
              <a:spcBef>
                <a:spcPts val="320"/>
              </a:spcBef>
              <a:spcAft>
                <a:spcPts val="0"/>
              </a:spcAft>
              <a:buSzPts val="1200"/>
              <a:buNone/>
              <a:defRPr b="1" sz="1600"/>
            </a:lvl8pPr>
            <a:lvl9pPr indent="-228600" lvl="8" marL="4114800" algn="l">
              <a:spcBef>
                <a:spcPts val="320"/>
              </a:spcBef>
              <a:spcAft>
                <a:spcPts val="0"/>
              </a:spcAft>
              <a:buSzPts val="1200"/>
              <a:buNone/>
              <a:defRPr b="1" sz="1600"/>
            </a:lvl9pPr>
          </a:lstStyle>
          <a:p/>
        </p:txBody>
      </p:sp>
      <p:sp>
        <p:nvSpPr>
          <p:cNvPr id="133" name="Google Shape;133;p51"/>
          <p:cNvSpPr txBox="1"/>
          <p:nvPr>
            <p:ph idx="4" type="body"/>
          </p:nvPr>
        </p:nvSpPr>
        <p:spPr>
          <a:xfrm>
            <a:off x="4399878" y="2070847"/>
            <a:ext cx="3657600" cy="322729"/>
          </a:xfrm>
          <a:prstGeom prst="rect">
            <a:avLst/>
          </a:prstGeom>
          <a:solidFill>
            <a:srgbClr val="A2A2C1"/>
          </a:solidFill>
          <a:ln>
            <a:noFill/>
          </a:ln>
        </p:spPr>
        <p:txBody>
          <a:bodyPr anchorCtr="0" anchor="ctr" bIns="0" lIns="91425" spcFirstLastPara="1" rIns="91425" wrap="square" tIns="0">
            <a:noAutofit/>
          </a:bodyPr>
          <a:lstStyle>
            <a:lvl1pPr indent="-228600" lvl="0" marL="457200" algn="ctr">
              <a:spcBef>
                <a:spcPts val="0"/>
              </a:spcBef>
              <a:spcAft>
                <a:spcPts val="0"/>
              </a:spcAft>
              <a:buSzPts val="1350"/>
              <a:buNone/>
              <a:defRPr b="0" sz="1800">
                <a:solidFill>
                  <a:schemeClr val="lt1"/>
                </a:solidFill>
              </a:defRPr>
            </a:lvl1pPr>
            <a:lvl2pPr indent="-228600" lvl="1" marL="914400" algn="l">
              <a:spcBef>
                <a:spcPts val="600"/>
              </a:spcBef>
              <a:spcAft>
                <a:spcPts val="0"/>
              </a:spcAft>
              <a:buSzPts val="1500"/>
              <a:buNone/>
              <a:defRPr b="1" sz="2000"/>
            </a:lvl2pPr>
            <a:lvl3pPr indent="-228600" lvl="2" marL="1371600" algn="l">
              <a:spcBef>
                <a:spcPts val="600"/>
              </a:spcBef>
              <a:spcAft>
                <a:spcPts val="0"/>
              </a:spcAft>
              <a:buSzPts val="1350"/>
              <a:buNone/>
              <a:defRPr b="1" sz="1800"/>
            </a:lvl3pPr>
            <a:lvl4pPr indent="-228600" lvl="3" marL="1828800" algn="l">
              <a:spcBef>
                <a:spcPts val="600"/>
              </a:spcBef>
              <a:spcAft>
                <a:spcPts val="0"/>
              </a:spcAft>
              <a:buSzPts val="1200"/>
              <a:buNone/>
              <a:defRPr b="1" sz="1600"/>
            </a:lvl4pPr>
            <a:lvl5pPr indent="-228600" lvl="4" marL="2286000" algn="l">
              <a:spcBef>
                <a:spcPts val="600"/>
              </a:spcBef>
              <a:spcAft>
                <a:spcPts val="0"/>
              </a:spcAft>
              <a:buSzPts val="1200"/>
              <a:buNone/>
              <a:defRPr b="1" sz="1600"/>
            </a:lvl5pPr>
            <a:lvl6pPr indent="-228600" lvl="5" marL="2743200" algn="l">
              <a:spcBef>
                <a:spcPts val="320"/>
              </a:spcBef>
              <a:spcAft>
                <a:spcPts val="0"/>
              </a:spcAft>
              <a:buSzPts val="1200"/>
              <a:buNone/>
              <a:defRPr b="1" sz="1600"/>
            </a:lvl6pPr>
            <a:lvl7pPr indent="-228600" lvl="6" marL="3200400" algn="l">
              <a:spcBef>
                <a:spcPts val="320"/>
              </a:spcBef>
              <a:spcAft>
                <a:spcPts val="0"/>
              </a:spcAft>
              <a:buSzPts val="1200"/>
              <a:buNone/>
              <a:defRPr b="1" sz="1600"/>
            </a:lvl7pPr>
            <a:lvl8pPr indent="-228600" lvl="7" marL="3657600" algn="l">
              <a:spcBef>
                <a:spcPts val="320"/>
              </a:spcBef>
              <a:spcAft>
                <a:spcPts val="0"/>
              </a:spcAft>
              <a:buSzPts val="1200"/>
              <a:buNone/>
              <a:defRPr b="1" sz="1600"/>
            </a:lvl8pPr>
            <a:lvl9pPr indent="-228600" lvl="8" marL="4114800" algn="l">
              <a:spcBef>
                <a:spcPts val="320"/>
              </a:spcBef>
              <a:spcAft>
                <a:spcPts val="0"/>
              </a:spcAft>
              <a:buSzPts val="1200"/>
              <a:buNone/>
              <a:defRPr b="1" sz="1600"/>
            </a:lvl9pPr>
          </a:lstStyle>
          <a:p/>
        </p:txBody>
      </p:sp>
      <p:sp>
        <p:nvSpPr>
          <p:cNvPr id="134" name="Google Shape;134;p51"/>
          <p:cNvSpPr txBox="1"/>
          <p:nvPr>
            <p:ph idx="10" type="dt"/>
          </p:nvPr>
        </p:nvSpPr>
        <p:spPr>
          <a:xfrm>
            <a:off x="6794500" y="6423025"/>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5" name="Google Shape;135;p51"/>
          <p:cNvSpPr txBox="1"/>
          <p:nvPr>
            <p:ph idx="11" type="ftr"/>
          </p:nvPr>
        </p:nvSpPr>
        <p:spPr>
          <a:xfrm>
            <a:off x="201612" y="6423025"/>
            <a:ext cx="6122987"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6" name="Google Shape;136;p51"/>
          <p:cNvSpPr txBox="1"/>
          <p:nvPr>
            <p:ph idx="12" type="sldNum"/>
          </p:nvPr>
        </p:nvSpPr>
        <p:spPr>
          <a:xfrm>
            <a:off x="8305800" y="242887"/>
            <a:ext cx="554037"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chemeClr val="lt1"/>
              </a:buClr>
              <a:buSzPts val="1400"/>
              <a:buFont typeface="Garamond"/>
              <a:buNone/>
              <a:defRPr b="0" i="0" sz="1400" u="none">
                <a:solidFill>
                  <a:schemeClr val="lt1"/>
                </a:solidFill>
                <a:latin typeface="Garamond"/>
                <a:ea typeface="Garamond"/>
                <a:cs typeface="Garamond"/>
                <a:sym typeface="Garamond"/>
              </a:defRPr>
            </a:lvl1pPr>
            <a:lvl2pPr indent="0" lvl="1" marL="0" marR="0" algn="r">
              <a:lnSpc>
                <a:spcPct val="100000"/>
              </a:lnSpc>
              <a:spcBef>
                <a:spcPts val="0"/>
              </a:spcBef>
              <a:spcAft>
                <a:spcPts val="0"/>
              </a:spcAft>
              <a:buClr>
                <a:schemeClr val="lt1"/>
              </a:buClr>
              <a:buSzPts val="1400"/>
              <a:buFont typeface="Garamond"/>
              <a:buNone/>
              <a:defRPr b="0" i="0" sz="1400" u="none">
                <a:solidFill>
                  <a:schemeClr val="lt1"/>
                </a:solidFill>
                <a:latin typeface="Garamond"/>
                <a:ea typeface="Garamond"/>
                <a:cs typeface="Garamond"/>
                <a:sym typeface="Garamond"/>
              </a:defRPr>
            </a:lvl2pPr>
            <a:lvl3pPr indent="0" lvl="2" marL="0" marR="0" algn="r">
              <a:lnSpc>
                <a:spcPct val="100000"/>
              </a:lnSpc>
              <a:spcBef>
                <a:spcPts val="0"/>
              </a:spcBef>
              <a:spcAft>
                <a:spcPts val="0"/>
              </a:spcAft>
              <a:buClr>
                <a:schemeClr val="lt1"/>
              </a:buClr>
              <a:buSzPts val="1400"/>
              <a:buFont typeface="Garamond"/>
              <a:buNone/>
              <a:defRPr b="0" i="0" sz="1400" u="none">
                <a:solidFill>
                  <a:schemeClr val="lt1"/>
                </a:solidFill>
                <a:latin typeface="Garamond"/>
                <a:ea typeface="Garamond"/>
                <a:cs typeface="Garamond"/>
                <a:sym typeface="Garamond"/>
              </a:defRPr>
            </a:lvl3pPr>
            <a:lvl4pPr indent="0" lvl="3" marL="0" marR="0" algn="r">
              <a:lnSpc>
                <a:spcPct val="100000"/>
              </a:lnSpc>
              <a:spcBef>
                <a:spcPts val="0"/>
              </a:spcBef>
              <a:spcAft>
                <a:spcPts val="0"/>
              </a:spcAft>
              <a:buClr>
                <a:schemeClr val="lt1"/>
              </a:buClr>
              <a:buSzPts val="1400"/>
              <a:buFont typeface="Garamond"/>
              <a:buNone/>
              <a:defRPr b="0" i="0" sz="1400" u="none">
                <a:solidFill>
                  <a:schemeClr val="lt1"/>
                </a:solidFill>
                <a:latin typeface="Garamond"/>
                <a:ea typeface="Garamond"/>
                <a:cs typeface="Garamond"/>
                <a:sym typeface="Garamond"/>
              </a:defRPr>
            </a:lvl4pPr>
            <a:lvl5pPr indent="0" lvl="4" marL="0" marR="0" algn="r">
              <a:lnSpc>
                <a:spcPct val="100000"/>
              </a:lnSpc>
              <a:spcBef>
                <a:spcPts val="0"/>
              </a:spcBef>
              <a:spcAft>
                <a:spcPts val="0"/>
              </a:spcAft>
              <a:buClr>
                <a:schemeClr val="lt1"/>
              </a:buClr>
              <a:buSzPts val="1400"/>
              <a:buFont typeface="Garamond"/>
              <a:buNone/>
              <a:defRPr b="0" i="0" sz="1400" u="none">
                <a:solidFill>
                  <a:schemeClr val="lt1"/>
                </a:solidFill>
                <a:latin typeface="Garamond"/>
                <a:ea typeface="Garamond"/>
                <a:cs typeface="Garamond"/>
                <a:sym typeface="Garamond"/>
              </a:defRPr>
            </a:lvl5pPr>
            <a:lvl6pPr indent="0" lvl="5" marL="0" marR="0" algn="r">
              <a:lnSpc>
                <a:spcPct val="100000"/>
              </a:lnSpc>
              <a:spcBef>
                <a:spcPts val="0"/>
              </a:spcBef>
              <a:spcAft>
                <a:spcPts val="0"/>
              </a:spcAft>
              <a:buClr>
                <a:schemeClr val="lt1"/>
              </a:buClr>
              <a:buSzPts val="1400"/>
              <a:buFont typeface="Garamond"/>
              <a:buNone/>
              <a:defRPr b="0" i="0" sz="1400" u="none">
                <a:solidFill>
                  <a:schemeClr val="lt1"/>
                </a:solidFill>
                <a:latin typeface="Garamond"/>
                <a:ea typeface="Garamond"/>
                <a:cs typeface="Garamond"/>
                <a:sym typeface="Garamond"/>
              </a:defRPr>
            </a:lvl6pPr>
            <a:lvl7pPr indent="0" lvl="6" marL="0" marR="0" algn="r">
              <a:lnSpc>
                <a:spcPct val="100000"/>
              </a:lnSpc>
              <a:spcBef>
                <a:spcPts val="0"/>
              </a:spcBef>
              <a:spcAft>
                <a:spcPts val="0"/>
              </a:spcAft>
              <a:buClr>
                <a:schemeClr val="lt1"/>
              </a:buClr>
              <a:buSzPts val="1400"/>
              <a:buFont typeface="Garamond"/>
              <a:buNone/>
              <a:defRPr b="0" i="0" sz="1400" u="none">
                <a:solidFill>
                  <a:schemeClr val="lt1"/>
                </a:solidFill>
                <a:latin typeface="Garamond"/>
                <a:ea typeface="Garamond"/>
                <a:cs typeface="Garamond"/>
                <a:sym typeface="Garamond"/>
              </a:defRPr>
            </a:lvl7pPr>
            <a:lvl8pPr indent="0" lvl="7" marL="0" marR="0" algn="r">
              <a:lnSpc>
                <a:spcPct val="100000"/>
              </a:lnSpc>
              <a:spcBef>
                <a:spcPts val="0"/>
              </a:spcBef>
              <a:spcAft>
                <a:spcPts val="0"/>
              </a:spcAft>
              <a:buClr>
                <a:schemeClr val="lt1"/>
              </a:buClr>
              <a:buSzPts val="1400"/>
              <a:buFont typeface="Garamond"/>
              <a:buNone/>
              <a:defRPr b="0" i="0" sz="1400" u="none">
                <a:solidFill>
                  <a:schemeClr val="lt1"/>
                </a:solidFill>
                <a:latin typeface="Garamond"/>
                <a:ea typeface="Garamond"/>
                <a:cs typeface="Garamond"/>
                <a:sym typeface="Garamond"/>
              </a:defRPr>
            </a:lvl8pPr>
            <a:lvl9pPr indent="0" lvl="8" marL="0" marR="0" algn="r">
              <a:lnSpc>
                <a:spcPct val="100000"/>
              </a:lnSpc>
              <a:spcBef>
                <a:spcPts val="0"/>
              </a:spcBef>
              <a:spcAft>
                <a:spcPts val="0"/>
              </a:spcAft>
              <a:buClr>
                <a:schemeClr val="lt1"/>
              </a:buClr>
              <a:buSzPts val="1400"/>
              <a:buFont typeface="Garamond"/>
              <a:buNone/>
              <a:defRPr b="0" i="0" sz="1400" u="none">
                <a:solidFill>
                  <a:schemeClr val="lt1"/>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 Content, Top and Bottom">
  <p:cSld name="2 Content, Top and Bottom">
    <p:spTree>
      <p:nvGrpSpPr>
        <p:cNvPr id="145" name="Shape 145"/>
        <p:cNvGrpSpPr/>
        <p:nvPr/>
      </p:nvGrpSpPr>
      <p:grpSpPr>
        <a:xfrm>
          <a:off x="0" y="0"/>
          <a:ext cx="0" cy="0"/>
          <a:chOff x="0" y="0"/>
          <a:chExt cx="0" cy="0"/>
        </a:xfrm>
      </p:grpSpPr>
      <p:sp>
        <p:nvSpPr>
          <p:cNvPr id="146" name="Google Shape;146;p53"/>
          <p:cNvSpPr txBox="1"/>
          <p:nvPr>
            <p:ph type="title"/>
          </p:nvPr>
        </p:nvSpPr>
        <p:spPr>
          <a:xfrm>
            <a:off x="498475" y="484187"/>
            <a:ext cx="7556500" cy="1116012"/>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7" name="Google Shape;147;p53"/>
          <p:cNvSpPr txBox="1"/>
          <p:nvPr>
            <p:ph idx="1" type="body"/>
          </p:nvPr>
        </p:nvSpPr>
        <p:spPr>
          <a:xfrm>
            <a:off x="498517" y="1985963"/>
            <a:ext cx="7569157" cy="1965960"/>
          </a:xfrm>
          <a:prstGeom prst="rect">
            <a:avLst/>
          </a:prstGeom>
          <a:noFill/>
          <a:ln>
            <a:noFill/>
          </a:ln>
        </p:spPr>
        <p:txBody>
          <a:bodyPr anchorCtr="0" anchor="t" bIns="45700" lIns="91425" spcFirstLastPara="1" rIns="91425" wrap="square" tIns="45700">
            <a:normAutofit/>
          </a:bodyPr>
          <a:lstStyle>
            <a:lvl1pPr indent="-314325" lvl="0" marL="457200" algn="l">
              <a:spcBef>
                <a:spcPts val="2000"/>
              </a:spcBef>
              <a:spcAft>
                <a:spcPts val="0"/>
              </a:spcAft>
              <a:buSzPts val="1350"/>
              <a:buChar char="■"/>
              <a:defRPr sz="1800"/>
            </a:lvl1pPr>
            <a:lvl2pPr indent="-314325" lvl="1" marL="914400" algn="l">
              <a:spcBef>
                <a:spcPts val="600"/>
              </a:spcBef>
              <a:spcAft>
                <a:spcPts val="0"/>
              </a:spcAft>
              <a:buSzPts val="1350"/>
              <a:buChar char="■"/>
              <a:defRPr sz="1800"/>
            </a:lvl2pPr>
            <a:lvl3pPr indent="-314325" lvl="2" marL="1371600" algn="l">
              <a:spcBef>
                <a:spcPts val="600"/>
              </a:spcBef>
              <a:spcAft>
                <a:spcPts val="0"/>
              </a:spcAft>
              <a:buSzPts val="1350"/>
              <a:buChar char="■"/>
              <a:defRPr sz="1800"/>
            </a:lvl3pPr>
            <a:lvl4pPr indent="-314325" lvl="3" marL="1828800" algn="l">
              <a:spcBef>
                <a:spcPts val="600"/>
              </a:spcBef>
              <a:spcAft>
                <a:spcPts val="0"/>
              </a:spcAft>
              <a:buSzPts val="1350"/>
              <a:buChar char="■"/>
              <a:defRPr sz="1800"/>
            </a:lvl4pPr>
            <a:lvl5pPr indent="-314325" lvl="4" marL="2286000" algn="l">
              <a:spcBef>
                <a:spcPts val="600"/>
              </a:spcBef>
              <a:spcAft>
                <a:spcPts val="0"/>
              </a:spcAft>
              <a:buSzPts val="1350"/>
              <a:buChar char="■"/>
              <a:defRPr sz="1800"/>
            </a:lvl5pPr>
            <a:lvl6pPr indent="-314325" lvl="5" marL="2743200" algn="l">
              <a:spcBef>
                <a:spcPts val="360"/>
              </a:spcBef>
              <a:spcAft>
                <a:spcPts val="0"/>
              </a:spcAft>
              <a:buSzPts val="1350"/>
              <a:buChar char="■"/>
              <a:defRPr sz="1800"/>
            </a:lvl6pPr>
            <a:lvl7pPr indent="-314325" lvl="6" marL="3200400" algn="l">
              <a:spcBef>
                <a:spcPts val="360"/>
              </a:spcBef>
              <a:spcAft>
                <a:spcPts val="0"/>
              </a:spcAft>
              <a:buSzPts val="1350"/>
              <a:buChar char="■"/>
              <a:defRPr sz="1800"/>
            </a:lvl7pPr>
            <a:lvl8pPr indent="-314325" lvl="7" marL="3657600" algn="l">
              <a:spcBef>
                <a:spcPts val="360"/>
              </a:spcBef>
              <a:spcAft>
                <a:spcPts val="0"/>
              </a:spcAft>
              <a:buSzPts val="1350"/>
              <a:buChar char="■"/>
              <a:defRPr sz="1800"/>
            </a:lvl8pPr>
            <a:lvl9pPr indent="-314325" lvl="8" marL="4114800" algn="l">
              <a:spcBef>
                <a:spcPts val="360"/>
              </a:spcBef>
              <a:spcAft>
                <a:spcPts val="0"/>
              </a:spcAft>
              <a:buSzPts val="1350"/>
              <a:buChar char="■"/>
              <a:defRPr sz="1800"/>
            </a:lvl9pPr>
          </a:lstStyle>
          <a:p/>
        </p:txBody>
      </p:sp>
      <p:sp>
        <p:nvSpPr>
          <p:cNvPr id="148" name="Google Shape;148;p53"/>
          <p:cNvSpPr txBox="1"/>
          <p:nvPr>
            <p:ph idx="2" type="body"/>
          </p:nvPr>
        </p:nvSpPr>
        <p:spPr>
          <a:xfrm>
            <a:off x="498517" y="4164965"/>
            <a:ext cx="7569157" cy="1965960"/>
          </a:xfrm>
          <a:prstGeom prst="rect">
            <a:avLst/>
          </a:prstGeom>
          <a:noFill/>
          <a:ln>
            <a:noFill/>
          </a:ln>
        </p:spPr>
        <p:txBody>
          <a:bodyPr anchorCtr="0" anchor="t" bIns="45700" lIns="91425" spcFirstLastPara="1" rIns="91425" wrap="square" tIns="45700">
            <a:normAutofit/>
          </a:bodyPr>
          <a:lstStyle>
            <a:lvl1pPr indent="-314325" lvl="0" marL="457200" algn="l">
              <a:spcBef>
                <a:spcPts val="2000"/>
              </a:spcBef>
              <a:spcAft>
                <a:spcPts val="0"/>
              </a:spcAft>
              <a:buSzPts val="1350"/>
              <a:buChar char="■"/>
              <a:defRPr sz="1800"/>
            </a:lvl1pPr>
            <a:lvl2pPr indent="-314325" lvl="1" marL="914400" algn="l">
              <a:spcBef>
                <a:spcPts val="600"/>
              </a:spcBef>
              <a:spcAft>
                <a:spcPts val="0"/>
              </a:spcAft>
              <a:buSzPts val="1350"/>
              <a:buChar char="■"/>
              <a:defRPr sz="1800"/>
            </a:lvl2pPr>
            <a:lvl3pPr indent="-314325" lvl="2" marL="1371600" algn="l">
              <a:spcBef>
                <a:spcPts val="600"/>
              </a:spcBef>
              <a:spcAft>
                <a:spcPts val="0"/>
              </a:spcAft>
              <a:buSzPts val="1350"/>
              <a:buChar char="■"/>
              <a:defRPr sz="1800"/>
            </a:lvl3pPr>
            <a:lvl4pPr indent="-314325" lvl="3" marL="1828800" algn="l">
              <a:spcBef>
                <a:spcPts val="600"/>
              </a:spcBef>
              <a:spcAft>
                <a:spcPts val="0"/>
              </a:spcAft>
              <a:buSzPts val="1350"/>
              <a:buChar char="■"/>
              <a:defRPr sz="1800"/>
            </a:lvl4pPr>
            <a:lvl5pPr indent="-314325" lvl="4" marL="2286000" algn="l">
              <a:spcBef>
                <a:spcPts val="600"/>
              </a:spcBef>
              <a:spcAft>
                <a:spcPts val="0"/>
              </a:spcAft>
              <a:buSzPts val="1350"/>
              <a:buChar char="■"/>
              <a:defRPr sz="1800"/>
            </a:lvl5pPr>
            <a:lvl6pPr indent="-314325" lvl="5" marL="2743200" algn="l">
              <a:spcBef>
                <a:spcPts val="360"/>
              </a:spcBef>
              <a:spcAft>
                <a:spcPts val="0"/>
              </a:spcAft>
              <a:buSzPts val="1350"/>
              <a:buChar char="■"/>
              <a:defRPr sz="1800"/>
            </a:lvl6pPr>
            <a:lvl7pPr indent="-314325" lvl="6" marL="3200400" algn="l">
              <a:spcBef>
                <a:spcPts val="360"/>
              </a:spcBef>
              <a:spcAft>
                <a:spcPts val="0"/>
              </a:spcAft>
              <a:buSzPts val="1350"/>
              <a:buChar char="■"/>
              <a:defRPr sz="1800"/>
            </a:lvl7pPr>
            <a:lvl8pPr indent="-314325" lvl="7" marL="3657600" algn="l">
              <a:spcBef>
                <a:spcPts val="360"/>
              </a:spcBef>
              <a:spcAft>
                <a:spcPts val="0"/>
              </a:spcAft>
              <a:buSzPts val="1350"/>
              <a:buChar char="■"/>
              <a:defRPr sz="1800"/>
            </a:lvl8pPr>
            <a:lvl9pPr indent="-314325" lvl="8" marL="4114800" algn="l">
              <a:spcBef>
                <a:spcPts val="360"/>
              </a:spcBef>
              <a:spcAft>
                <a:spcPts val="0"/>
              </a:spcAft>
              <a:buSzPts val="1350"/>
              <a:buChar char="■"/>
              <a:defRPr sz="1800"/>
            </a:lvl9pPr>
          </a:lstStyle>
          <a:p/>
        </p:txBody>
      </p:sp>
      <p:sp>
        <p:nvSpPr>
          <p:cNvPr id="149" name="Google Shape;149;p53"/>
          <p:cNvSpPr txBox="1"/>
          <p:nvPr>
            <p:ph idx="10" type="dt"/>
          </p:nvPr>
        </p:nvSpPr>
        <p:spPr>
          <a:xfrm>
            <a:off x="6794500" y="6423025"/>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0" name="Google Shape;150;p53"/>
          <p:cNvSpPr txBox="1"/>
          <p:nvPr>
            <p:ph idx="11" type="ftr"/>
          </p:nvPr>
        </p:nvSpPr>
        <p:spPr>
          <a:xfrm>
            <a:off x="201612" y="6423025"/>
            <a:ext cx="6122987"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1" name="Google Shape;151;p53"/>
          <p:cNvSpPr txBox="1"/>
          <p:nvPr>
            <p:ph idx="12" type="sldNum"/>
          </p:nvPr>
        </p:nvSpPr>
        <p:spPr>
          <a:xfrm>
            <a:off x="8305800" y="242887"/>
            <a:ext cx="554037"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chemeClr val="lt1"/>
              </a:buClr>
              <a:buSzPts val="1400"/>
              <a:buFont typeface="Garamond"/>
              <a:buNone/>
              <a:defRPr b="0" i="0" sz="1400" u="none">
                <a:solidFill>
                  <a:schemeClr val="lt1"/>
                </a:solidFill>
                <a:latin typeface="Garamond"/>
                <a:ea typeface="Garamond"/>
                <a:cs typeface="Garamond"/>
                <a:sym typeface="Garamond"/>
              </a:defRPr>
            </a:lvl1pPr>
            <a:lvl2pPr indent="0" lvl="1" marL="0" marR="0" algn="r">
              <a:lnSpc>
                <a:spcPct val="100000"/>
              </a:lnSpc>
              <a:spcBef>
                <a:spcPts val="0"/>
              </a:spcBef>
              <a:spcAft>
                <a:spcPts val="0"/>
              </a:spcAft>
              <a:buClr>
                <a:schemeClr val="lt1"/>
              </a:buClr>
              <a:buSzPts val="1400"/>
              <a:buFont typeface="Garamond"/>
              <a:buNone/>
              <a:defRPr b="0" i="0" sz="1400" u="none">
                <a:solidFill>
                  <a:schemeClr val="lt1"/>
                </a:solidFill>
                <a:latin typeface="Garamond"/>
                <a:ea typeface="Garamond"/>
                <a:cs typeface="Garamond"/>
                <a:sym typeface="Garamond"/>
              </a:defRPr>
            </a:lvl2pPr>
            <a:lvl3pPr indent="0" lvl="2" marL="0" marR="0" algn="r">
              <a:lnSpc>
                <a:spcPct val="100000"/>
              </a:lnSpc>
              <a:spcBef>
                <a:spcPts val="0"/>
              </a:spcBef>
              <a:spcAft>
                <a:spcPts val="0"/>
              </a:spcAft>
              <a:buClr>
                <a:schemeClr val="lt1"/>
              </a:buClr>
              <a:buSzPts val="1400"/>
              <a:buFont typeface="Garamond"/>
              <a:buNone/>
              <a:defRPr b="0" i="0" sz="1400" u="none">
                <a:solidFill>
                  <a:schemeClr val="lt1"/>
                </a:solidFill>
                <a:latin typeface="Garamond"/>
                <a:ea typeface="Garamond"/>
                <a:cs typeface="Garamond"/>
                <a:sym typeface="Garamond"/>
              </a:defRPr>
            </a:lvl3pPr>
            <a:lvl4pPr indent="0" lvl="3" marL="0" marR="0" algn="r">
              <a:lnSpc>
                <a:spcPct val="100000"/>
              </a:lnSpc>
              <a:spcBef>
                <a:spcPts val="0"/>
              </a:spcBef>
              <a:spcAft>
                <a:spcPts val="0"/>
              </a:spcAft>
              <a:buClr>
                <a:schemeClr val="lt1"/>
              </a:buClr>
              <a:buSzPts val="1400"/>
              <a:buFont typeface="Garamond"/>
              <a:buNone/>
              <a:defRPr b="0" i="0" sz="1400" u="none">
                <a:solidFill>
                  <a:schemeClr val="lt1"/>
                </a:solidFill>
                <a:latin typeface="Garamond"/>
                <a:ea typeface="Garamond"/>
                <a:cs typeface="Garamond"/>
                <a:sym typeface="Garamond"/>
              </a:defRPr>
            </a:lvl4pPr>
            <a:lvl5pPr indent="0" lvl="4" marL="0" marR="0" algn="r">
              <a:lnSpc>
                <a:spcPct val="100000"/>
              </a:lnSpc>
              <a:spcBef>
                <a:spcPts val="0"/>
              </a:spcBef>
              <a:spcAft>
                <a:spcPts val="0"/>
              </a:spcAft>
              <a:buClr>
                <a:schemeClr val="lt1"/>
              </a:buClr>
              <a:buSzPts val="1400"/>
              <a:buFont typeface="Garamond"/>
              <a:buNone/>
              <a:defRPr b="0" i="0" sz="1400" u="none">
                <a:solidFill>
                  <a:schemeClr val="lt1"/>
                </a:solidFill>
                <a:latin typeface="Garamond"/>
                <a:ea typeface="Garamond"/>
                <a:cs typeface="Garamond"/>
                <a:sym typeface="Garamond"/>
              </a:defRPr>
            </a:lvl5pPr>
            <a:lvl6pPr indent="0" lvl="5" marL="0" marR="0" algn="r">
              <a:lnSpc>
                <a:spcPct val="100000"/>
              </a:lnSpc>
              <a:spcBef>
                <a:spcPts val="0"/>
              </a:spcBef>
              <a:spcAft>
                <a:spcPts val="0"/>
              </a:spcAft>
              <a:buClr>
                <a:schemeClr val="lt1"/>
              </a:buClr>
              <a:buSzPts val="1400"/>
              <a:buFont typeface="Garamond"/>
              <a:buNone/>
              <a:defRPr b="0" i="0" sz="1400" u="none">
                <a:solidFill>
                  <a:schemeClr val="lt1"/>
                </a:solidFill>
                <a:latin typeface="Garamond"/>
                <a:ea typeface="Garamond"/>
                <a:cs typeface="Garamond"/>
                <a:sym typeface="Garamond"/>
              </a:defRPr>
            </a:lvl6pPr>
            <a:lvl7pPr indent="0" lvl="6" marL="0" marR="0" algn="r">
              <a:lnSpc>
                <a:spcPct val="100000"/>
              </a:lnSpc>
              <a:spcBef>
                <a:spcPts val="0"/>
              </a:spcBef>
              <a:spcAft>
                <a:spcPts val="0"/>
              </a:spcAft>
              <a:buClr>
                <a:schemeClr val="lt1"/>
              </a:buClr>
              <a:buSzPts val="1400"/>
              <a:buFont typeface="Garamond"/>
              <a:buNone/>
              <a:defRPr b="0" i="0" sz="1400" u="none">
                <a:solidFill>
                  <a:schemeClr val="lt1"/>
                </a:solidFill>
                <a:latin typeface="Garamond"/>
                <a:ea typeface="Garamond"/>
                <a:cs typeface="Garamond"/>
                <a:sym typeface="Garamond"/>
              </a:defRPr>
            </a:lvl7pPr>
            <a:lvl8pPr indent="0" lvl="7" marL="0" marR="0" algn="r">
              <a:lnSpc>
                <a:spcPct val="100000"/>
              </a:lnSpc>
              <a:spcBef>
                <a:spcPts val="0"/>
              </a:spcBef>
              <a:spcAft>
                <a:spcPts val="0"/>
              </a:spcAft>
              <a:buClr>
                <a:schemeClr val="lt1"/>
              </a:buClr>
              <a:buSzPts val="1400"/>
              <a:buFont typeface="Garamond"/>
              <a:buNone/>
              <a:defRPr b="0" i="0" sz="1400" u="none">
                <a:solidFill>
                  <a:schemeClr val="lt1"/>
                </a:solidFill>
                <a:latin typeface="Garamond"/>
                <a:ea typeface="Garamond"/>
                <a:cs typeface="Garamond"/>
                <a:sym typeface="Garamond"/>
              </a:defRPr>
            </a:lvl8pPr>
            <a:lvl9pPr indent="0" lvl="8" marL="0" marR="0" algn="r">
              <a:lnSpc>
                <a:spcPct val="100000"/>
              </a:lnSpc>
              <a:spcBef>
                <a:spcPts val="0"/>
              </a:spcBef>
              <a:spcAft>
                <a:spcPts val="0"/>
              </a:spcAft>
              <a:buClr>
                <a:schemeClr val="lt1"/>
              </a:buClr>
              <a:buSzPts val="1400"/>
              <a:buFont typeface="Garamond"/>
              <a:buNone/>
              <a:defRPr b="0" i="0" sz="1400" u="none">
                <a:solidFill>
                  <a:schemeClr val="lt1"/>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2.xml"/></Relationships>
</file>

<file path=ppt/slideMasters/_rels/slideMaster1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theme" Target="../theme/theme13.xml"/></Relationships>
</file>

<file path=ppt/slideMasters/_rels/slideMaster1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theme" Target="../theme/theme19.xml"/></Relationships>
</file>

<file path=ppt/slideMasters/_rels/slideMaster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theme" Target="../theme/theme14.xml"/></Relationships>
</file>

<file path=ppt/slideMasters/_rels/slideMaster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theme" Target="../theme/theme17.xml"/></Relationships>
</file>

<file path=ppt/slideMasters/_rels/slideMaster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theme" Target="../theme/theme23.xml"/></Relationships>
</file>

<file path=ppt/slideMasters/_rels/slideMaster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theme" Target="../theme/theme7.xml"/></Relationships>
</file>

<file path=ppt/slideMasters/_rels/slideMaster1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theme" Target="../theme/theme18.xml"/></Relationships>
</file>

<file path=ppt/slideMasters/_rels/slideMaster1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theme" Target="../theme/theme1.xml"/></Relationships>
</file>

<file path=ppt/slideMasters/_rels/slideMaster18.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theme" Target="../theme/theme15.xml"/></Relationships>
</file>

<file path=ppt/slideMasters/_rels/slideMaster19.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theme" Target="../theme/theme3.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theme" Target="../theme/theme9.xml"/></Relationships>
</file>

<file path=ppt/slideMasters/_rels/slideMaster20.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theme" Target="../theme/theme5.xml"/></Relationships>
</file>

<file path=ppt/slideMasters/_rels/slideMaster21.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theme" Target="../theme/theme6.xml"/></Relationships>
</file>

<file path=ppt/slideMasters/_rels/slideMaster22.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theme" Target="../theme/theme21.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theme" Target="../theme/theme8.xml"/></Relationships>
</file>

<file path=ppt/slideMasters/_rels/slideMaster4.xml.rels><?xml version="1.0" encoding="UTF-8" standalone="yes"?><Relationships xmlns="http://schemas.openxmlformats.org/package/2006/relationships"><Relationship Id="rId1" Type="http://schemas.openxmlformats.org/officeDocument/2006/relationships/theme" Target="../theme/theme16.xml"/></Relationships>
</file>

<file path=ppt/slideMasters/_rels/slideMaster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theme" Target="../theme/theme11.xml"/></Relationships>
</file>

<file path=ppt/slideMasters/_rels/slideMaster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theme" Target="../theme/theme20.xml"/></Relationships>
</file>

<file path=ppt/slideMasters/_rels/slideMaster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theme" Target="../theme/theme12.xml"/></Relationships>
</file>

<file path=ppt/slideMasters/_rels/slideMaster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theme" Target="../theme/theme4.xml"/></Relationships>
</file>

<file path=ppt/slideMasters/_rels/slideMaster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theme" Target="../theme/theme2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35"/>
          <p:cNvSpPr txBox="1"/>
          <p:nvPr/>
        </p:nvSpPr>
        <p:spPr>
          <a:xfrm>
            <a:off x="282575" y="228600"/>
            <a:ext cx="4235450" cy="4187825"/>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Garamond"/>
              <a:ea typeface="Garamond"/>
              <a:cs typeface="Garamond"/>
              <a:sym typeface="Garamond"/>
            </a:endParaRPr>
          </a:p>
        </p:txBody>
      </p:sp>
      <p:sp>
        <p:nvSpPr>
          <p:cNvPr id="11" name="Google Shape;11;p35"/>
          <p:cNvSpPr txBox="1"/>
          <p:nvPr/>
        </p:nvSpPr>
        <p:spPr>
          <a:xfrm>
            <a:off x="6802437" y="228600"/>
            <a:ext cx="2057400" cy="2038350"/>
          </a:xfrm>
          <a:prstGeom prst="rect">
            <a:avLst/>
          </a:prstGeom>
          <a:solidFill>
            <a:srgbClr val="66669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Garamond"/>
              <a:ea typeface="Garamond"/>
              <a:cs typeface="Garamond"/>
              <a:sym typeface="Garamond"/>
            </a:endParaRPr>
          </a:p>
        </p:txBody>
      </p:sp>
      <p:sp>
        <p:nvSpPr>
          <p:cNvPr id="12" name="Google Shape;12;p35"/>
          <p:cNvSpPr txBox="1"/>
          <p:nvPr/>
        </p:nvSpPr>
        <p:spPr>
          <a:xfrm>
            <a:off x="4624387" y="2378075"/>
            <a:ext cx="2057400" cy="2038350"/>
          </a:xfrm>
          <a:prstGeom prst="rect">
            <a:avLst/>
          </a:prstGeom>
          <a:solidFill>
            <a:srgbClr val="99996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Garamond"/>
              <a:ea typeface="Garamond"/>
              <a:cs typeface="Garamond"/>
              <a:sym typeface="Garamond"/>
            </a:endParaRPr>
          </a:p>
        </p:txBody>
      </p:sp>
      <p:sp>
        <p:nvSpPr>
          <p:cNvPr id="13" name="Google Shape;13;p35"/>
          <p:cNvSpPr txBox="1"/>
          <p:nvPr/>
        </p:nvSpPr>
        <p:spPr>
          <a:xfrm>
            <a:off x="425450" y="174625"/>
            <a:ext cx="412750" cy="83185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B870B8"/>
              </a:buClr>
              <a:buSzPts val="5400"/>
              <a:buFont typeface="Garamond"/>
              <a:buNone/>
            </a:pPr>
            <a:r>
              <a:rPr b="1" i="0" lang="en-US" sz="5400" u="none">
                <a:solidFill>
                  <a:srgbClr val="B870B8"/>
                </a:solidFill>
                <a:latin typeface="Garamond"/>
                <a:ea typeface="Garamond"/>
                <a:cs typeface="Garamond"/>
                <a:sym typeface="Garamond"/>
              </a:rPr>
              <a:t>+</a:t>
            </a:r>
            <a:endParaRPr/>
          </a:p>
        </p:txBody>
      </p:sp>
      <p:sp>
        <p:nvSpPr>
          <p:cNvPr id="14" name="Google Shape;14;p35"/>
          <p:cNvSpPr txBox="1"/>
          <p:nvPr/>
        </p:nvSpPr>
        <p:spPr>
          <a:xfrm>
            <a:off x="4624387" y="228600"/>
            <a:ext cx="2057400" cy="2038350"/>
          </a:xfrm>
          <a:prstGeom prst="rect">
            <a:avLst/>
          </a:prstGeom>
          <a:solidFill>
            <a:srgbClr val="A3A10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Garamond"/>
              <a:ea typeface="Garamond"/>
              <a:cs typeface="Garamond"/>
              <a:sym typeface="Garamond"/>
            </a:endParaRPr>
          </a:p>
        </p:txBody>
      </p:sp>
      <p:sp>
        <p:nvSpPr>
          <p:cNvPr id="15" name="Google Shape;15;p35"/>
          <p:cNvSpPr txBox="1"/>
          <p:nvPr/>
        </p:nvSpPr>
        <p:spPr>
          <a:xfrm>
            <a:off x="6802437" y="2378075"/>
            <a:ext cx="2057400" cy="203835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Garamond"/>
              <a:ea typeface="Garamond"/>
              <a:cs typeface="Garamond"/>
              <a:sym typeface="Garamond"/>
            </a:endParaRPr>
          </a:p>
        </p:txBody>
      </p:sp>
      <p:sp>
        <p:nvSpPr>
          <p:cNvPr id="16" name="Google Shape;16;p35"/>
          <p:cNvSpPr txBox="1"/>
          <p:nvPr>
            <p:ph type="title"/>
          </p:nvPr>
        </p:nvSpPr>
        <p:spPr>
          <a:xfrm>
            <a:off x="498475" y="484187"/>
            <a:ext cx="7556500" cy="1116012"/>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3600" u="none" cap="none" strike="noStrike">
                <a:solidFill>
                  <a:schemeClr val="accent1"/>
                </a:solidFill>
                <a:latin typeface="Rockwell"/>
                <a:ea typeface="Rockwell"/>
                <a:cs typeface="Rockwell"/>
                <a:sym typeface="Rockwell"/>
              </a:defRPr>
            </a:lvl1pPr>
            <a:lvl2pPr lvl="1" marR="0" rtl="0" algn="l">
              <a:spcBef>
                <a:spcPts val="0"/>
              </a:spcBef>
              <a:spcAft>
                <a:spcPts val="0"/>
              </a:spcAft>
              <a:buSzPts val="1400"/>
              <a:buNone/>
              <a:defRPr b="0" i="0" sz="3600" u="none" cap="none" strike="noStrike">
                <a:solidFill>
                  <a:schemeClr val="accent1"/>
                </a:solidFill>
                <a:latin typeface="Rockwell"/>
                <a:ea typeface="Rockwell"/>
                <a:cs typeface="Rockwell"/>
                <a:sym typeface="Rockwell"/>
              </a:defRPr>
            </a:lvl2pPr>
            <a:lvl3pPr lvl="2" marR="0" rtl="0" algn="l">
              <a:spcBef>
                <a:spcPts val="0"/>
              </a:spcBef>
              <a:spcAft>
                <a:spcPts val="0"/>
              </a:spcAft>
              <a:buSzPts val="1400"/>
              <a:buNone/>
              <a:defRPr b="0" i="0" sz="3600" u="none" cap="none" strike="noStrike">
                <a:solidFill>
                  <a:schemeClr val="accent1"/>
                </a:solidFill>
                <a:latin typeface="Rockwell"/>
                <a:ea typeface="Rockwell"/>
                <a:cs typeface="Rockwell"/>
                <a:sym typeface="Rockwell"/>
              </a:defRPr>
            </a:lvl3pPr>
            <a:lvl4pPr lvl="3" marR="0" rtl="0" algn="l">
              <a:spcBef>
                <a:spcPts val="0"/>
              </a:spcBef>
              <a:spcAft>
                <a:spcPts val="0"/>
              </a:spcAft>
              <a:buSzPts val="1400"/>
              <a:buNone/>
              <a:defRPr b="0" i="0" sz="3600" u="none" cap="none" strike="noStrike">
                <a:solidFill>
                  <a:schemeClr val="accent1"/>
                </a:solidFill>
                <a:latin typeface="Rockwell"/>
                <a:ea typeface="Rockwell"/>
                <a:cs typeface="Rockwell"/>
                <a:sym typeface="Rockwell"/>
              </a:defRPr>
            </a:lvl4pPr>
            <a:lvl5pPr lvl="4" marR="0" rtl="0" algn="l">
              <a:spcBef>
                <a:spcPts val="0"/>
              </a:spcBef>
              <a:spcAft>
                <a:spcPts val="0"/>
              </a:spcAft>
              <a:buSzPts val="1400"/>
              <a:buNone/>
              <a:defRPr b="0" i="0" sz="3600" u="none" cap="none" strike="noStrike">
                <a:solidFill>
                  <a:schemeClr val="accent1"/>
                </a:solidFill>
                <a:latin typeface="Rockwell"/>
                <a:ea typeface="Rockwell"/>
                <a:cs typeface="Rockwell"/>
                <a:sym typeface="Rockwell"/>
              </a:defRPr>
            </a:lvl5pPr>
            <a:lvl6pPr lvl="5" marR="0" rtl="0" algn="l">
              <a:spcBef>
                <a:spcPts val="0"/>
              </a:spcBef>
              <a:spcAft>
                <a:spcPts val="0"/>
              </a:spcAft>
              <a:buSzPts val="1400"/>
              <a:buNone/>
              <a:defRPr b="0" i="0" sz="3600" u="none" cap="none" strike="noStrike">
                <a:solidFill>
                  <a:schemeClr val="accent1"/>
                </a:solidFill>
                <a:latin typeface="Rockwell"/>
                <a:ea typeface="Rockwell"/>
                <a:cs typeface="Rockwell"/>
                <a:sym typeface="Rockwell"/>
              </a:defRPr>
            </a:lvl6pPr>
            <a:lvl7pPr lvl="6" marR="0" rtl="0" algn="l">
              <a:spcBef>
                <a:spcPts val="0"/>
              </a:spcBef>
              <a:spcAft>
                <a:spcPts val="0"/>
              </a:spcAft>
              <a:buSzPts val="1400"/>
              <a:buNone/>
              <a:defRPr b="0" i="0" sz="3600" u="none" cap="none" strike="noStrike">
                <a:solidFill>
                  <a:schemeClr val="accent1"/>
                </a:solidFill>
                <a:latin typeface="Rockwell"/>
                <a:ea typeface="Rockwell"/>
                <a:cs typeface="Rockwell"/>
                <a:sym typeface="Rockwell"/>
              </a:defRPr>
            </a:lvl7pPr>
            <a:lvl8pPr lvl="7" marR="0" rtl="0" algn="l">
              <a:spcBef>
                <a:spcPts val="0"/>
              </a:spcBef>
              <a:spcAft>
                <a:spcPts val="0"/>
              </a:spcAft>
              <a:buSzPts val="1400"/>
              <a:buNone/>
              <a:defRPr b="0" i="0" sz="3600" u="none" cap="none" strike="noStrike">
                <a:solidFill>
                  <a:schemeClr val="accent1"/>
                </a:solidFill>
                <a:latin typeface="Rockwell"/>
                <a:ea typeface="Rockwell"/>
                <a:cs typeface="Rockwell"/>
                <a:sym typeface="Rockwell"/>
              </a:defRPr>
            </a:lvl8pPr>
            <a:lvl9pPr lvl="8" marR="0" rtl="0" algn="l">
              <a:spcBef>
                <a:spcPts val="0"/>
              </a:spcBef>
              <a:spcAft>
                <a:spcPts val="0"/>
              </a:spcAft>
              <a:buSzPts val="1400"/>
              <a:buNone/>
              <a:defRPr b="0" i="0" sz="3600" u="none" cap="none" strike="noStrike">
                <a:solidFill>
                  <a:schemeClr val="accent1"/>
                </a:solidFill>
                <a:latin typeface="Rockwell"/>
                <a:ea typeface="Rockwell"/>
                <a:cs typeface="Rockwell"/>
                <a:sym typeface="Rockwell"/>
              </a:defRPr>
            </a:lvl9pPr>
          </a:lstStyle>
          <a:p/>
        </p:txBody>
      </p:sp>
      <p:sp>
        <p:nvSpPr>
          <p:cNvPr id="17" name="Google Shape;17;p35"/>
          <p:cNvSpPr txBox="1"/>
          <p:nvPr>
            <p:ph idx="1" type="body"/>
          </p:nvPr>
        </p:nvSpPr>
        <p:spPr>
          <a:xfrm>
            <a:off x="498475" y="1981200"/>
            <a:ext cx="7556500" cy="4144962"/>
          </a:xfrm>
          <a:prstGeom prst="rect">
            <a:avLst/>
          </a:prstGeom>
          <a:noFill/>
          <a:ln>
            <a:noFill/>
          </a:ln>
        </p:spPr>
        <p:txBody>
          <a:bodyPr anchorCtr="0" anchor="t" bIns="45700" lIns="91425" spcFirstLastPara="1" rIns="91425" wrap="square" tIns="45700">
            <a:noAutofit/>
          </a:bodyPr>
          <a:lstStyle>
            <a:lvl1pPr indent="-323850" lvl="0" marL="457200" marR="0" rtl="0" algn="l">
              <a:spcBef>
                <a:spcPts val="2000"/>
              </a:spcBef>
              <a:spcAft>
                <a:spcPts val="0"/>
              </a:spcAft>
              <a:buClr>
                <a:schemeClr val="accent1"/>
              </a:buClr>
              <a:buSzPts val="1500"/>
              <a:buFont typeface="Noto Sans Symbols"/>
              <a:buChar char="■"/>
              <a:defRPr b="0" i="0" sz="2000" u="none" cap="none" strike="noStrike">
                <a:solidFill>
                  <a:srgbClr val="595959"/>
                </a:solidFill>
                <a:latin typeface="Rockwell"/>
                <a:ea typeface="Rockwell"/>
                <a:cs typeface="Rockwell"/>
                <a:sym typeface="Rockwell"/>
              </a:defRPr>
            </a:lvl1pPr>
            <a:lvl2pPr indent="-314325" lvl="1" marL="914400" marR="0" rtl="0" algn="l">
              <a:spcBef>
                <a:spcPts val="600"/>
              </a:spcBef>
              <a:spcAft>
                <a:spcPts val="0"/>
              </a:spcAft>
              <a:buClr>
                <a:srgbClr val="B870B8"/>
              </a:buClr>
              <a:buSzPts val="1350"/>
              <a:buFont typeface="Noto Sans Symbols"/>
              <a:buChar char="■"/>
              <a:defRPr b="0" i="0" sz="1800" u="none" cap="none" strike="noStrike">
                <a:solidFill>
                  <a:srgbClr val="595959"/>
                </a:solidFill>
                <a:latin typeface="Rockwell"/>
                <a:ea typeface="Rockwell"/>
                <a:cs typeface="Rockwell"/>
                <a:sym typeface="Rockwell"/>
              </a:defRPr>
            </a:lvl2pPr>
            <a:lvl3pPr indent="-314325" lvl="2" marL="1371600" marR="0" rtl="0" algn="l">
              <a:spcBef>
                <a:spcPts val="600"/>
              </a:spcBef>
              <a:spcAft>
                <a:spcPts val="0"/>
              </a:spcAft>
              <a:buClr>
                <a:schemeClr val="accent1"/>
              </a:buClr>
              <a:buSzPts val="1350"/>
              <a:buFont typeface="Noto Sans Symbols"/>
              <a:buChar char="■"/>
              <a:defRPr b="0" i="0" sz="1800" u="none" cap="none" strike="noStrike">
                <a:solidFill>
                  <a:srgbClr val="595959"/>
                </a:solidFill>
                <a:latin typeface="Rockwell"/>
                <a:ea typeface="Rockwell"/>
                <a:cs typeface="Rockwell"/>
                <a:sym typeface="Rockwell"/>
              </a:defRPr>
            </a:lvl3pPr>
            <a:lvl4pPr indent="-314325" lvl="3" marL="1828800" marR="0" rtl="0" algn="l">
              <a:spcBef>
                <a:spcPts val="600"/>
              </a:spcBef>
              <a:spcAft>
                <a:spcPts val="0"/>
              </a:spcAft>
              <a:buClr>
                <a:srgbClr val="B870B8"/>
              </a:buClr>
              <a:buSzPts val="1350"/>
              <a:buFont typeface="Noto Sans Symbols"/>
              <a:buChar char="■"/>
              <a:defRPr b="0" i="0" sz="1800" u="none" cap="none" strike="noStrike">
                <a:solidFill>
                  <a:srgbClr val="595959"/>
                </a:solidFill>
                <a:latin typeface="Rockwell"/>
                <a:ea typeface="Rockwell"/>
                <a:cs typeface="Rockwell"/>
                <a:sym typeface="Rockwell"/>
              </a:defRPr>
            </a:lvl4pPr>
            <a:lvl5pPr indent="-314325" lvl="4" marL="2286000" marR="0" rtl="0" algn="l">
              <a:spcBef>
                <a:spcPts val="600"/>
              </a:spcBef>
              <a:spcAft>
                <a:spcPts val="0"/>
              </a:spcAft>
              <a:buClr>
                <a:schemeClr val="accent1"/>
              </a:buClr>
              <a:buSzPts val="1350"/>
              <a:buFont typeface="Noto Sans Symbols"/>
              <a:buChar char="■"/>
              <a:defRPr b="0" i="0" sz="1800" u="none" cap="none" strike="noStrike">
                <a:solidFill>
                  <a:srgbClr val="595959"/>
                </a:solidFill>
                <a:latin typeface="Rockwell"/>
                <a:ea typeface="Rockwell"/>
                <a:cs typeface="Rockwell"/>
                <a:sym typeface="Rockwell"/>
              </a:defRPr>
            </a:lvl5pPr>
            <a:lvl6pPr indent="-314325" lvl="5" marL="2743200" marR="0" rtl="0" algn="l">
              <a:spcBef>
                <a:spcPts val="360"/>
              </a:spcBef>
              <a:spcAft>
                <a:spcPts val="0"/>
              </a:spcAft>
              <a:buClr>
                <a:srgbClr val="B86EB8"/>
              </a:buClr>
              <a:buSzPts val="1350"/>
              <a:buFont typeface="Noto Sans Symbols"/>
              <a:buChar char="■"/>
              <a:defRPr b="0" i="0" sz="1800" u="none" cap="none" strike="noStrike">
                <a:solidFill>
                  <a:srgbClr val="595959"/>
                </a:solidFill>
                <a:latin typeface="Rockwell"/>
                <a:ea typeface="Rockwell"/>
                <a:cs typeface="Rockwell"/>
                <a:sym typeface="Rockwell"/>
              </a:defRPr>
            </a:lvl6pPr>
            <a:lvl7pPr indent="-314325" lvl="6" marL="3200400" marR="0" rtl="0" algn="l">
              <a:spcBef>
                <a:spcPts val="360"/>
              </a:spcBef>
              <a:spcAft>
                <a:spcPts val="0"/>
              </a:spcAft>
              <a:buClr>
                <a:schemeClr val="accent1"/>
              </a:buClr>
              <a:buSzPts val="1350"/>
              <a:buFont typeface="Noto Sans Symbols"/>
              <a:buChar char="■"/>
              <a:defRPr b="0" i="0" sz="1800" u="none" cap="none" strike="noStrike">
                <a:solidFill>
                  <a:srgbClr val="595959"/>
                </a:solidFill>
                <a:latin typeface="Rockwell"/>
                <a:ea typeface="Rockwell"/>
                <a:cs typeface="Rockwell"/>
                <a:sym typeface="Rockwell"/>
              </a:defRPr>
            </a:lvl7pPr>
            <a:lvl8pPr indent="-314325" lvl="7" marL="3657600" marR="0" rtl="0" algn="l">
              <a:spcBef>
                <a:spcPts val="360"/>
              </a:spcBef>
              <a:spcAft>
                <a:spcPts val="0"/>
              </a:spcAft>
              <a:buClr>
                <a:srgbClr val="B86EB8"/>
              </a:buClr>
              <a:buSzPts val="1350"/>
              <a:buFont typeface="Noto Sans Symbols"/>
              <a:buChar char="■"/>
              <a:defRPr b="0" i="0" sz="1800" u="none" cap="none" strike="noStrike">
                <a:solidFill>
                  <a:srgbClr val="595959"/>
                </a:solidFill>
                <a:latin typeface="Rockwell"/>
                <a:ea typeface="Rockwell"/>
                <a:cs typeface="Rockwell"/>
                <a:sym typeface="Rockwell"/>
              </a:defRPr>
            </a:lvl8pPr>
            <a:lvl9pPr indent="-314325" lvl="8" marL="4114800" marR="0" rtl="0" algn="l">
              <a:spcBef>
                <a:spcPts val="360"/>
              </a:spcBef>
              <a:spcAft>
                <a:spcPts val="0"/>
              </a:spcAft>
              <a:buClr>
                <a:schemeClr val="accent1"/>
              </a:buClr>
              <a:buSzPts val="1350"/>
              <a:buFont typeface="Noto Sans Symbols"/>
              <a:buChar char="■"/>
              <a:defRPr b="0" i="0" sz="1800" u="none" cap="none" strike="noStrike">
                <a:solidFill>
                  <a:srgbClr val="595959"/>
                </a:solidFill>
                <a:latin typeface="Rockwell"/>
                <a:ea typeface="Rockwell"/>
                <a:cs typeface="Rockwell"/>
                <a:sym typeface="Rockwell"/>
              </a:defRPr>
            </a:lvl9pPr>
          </a:lstStyle>
          <a:p/>
        </p:txBody>
      </p:sp>
      <p:sp>
        <p:nvSpPr>
          <p:cNvPr id="18" name="Google Shape;18;p35"/>
          <p:cNvSpPr txBox="1"/>
          <p:nvPr>
            <p:ph idx="10" type="dt"/>
          </p:nvPr>
        </p:nvSpPr>
        <p:spPr>
          <a:xfrm>
            <a:off x="4800600" y="6426200"/>
            <a:ext cx="12319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Garamond"/>
                <a:ea typeface="Garamond"/>
                <a:cs typeface="Garamond"/>
                <a:sym typeface="Garamond"/>
              </a:defRPr>
            </a:lvl1pPr>
            <a:lvl2pPr lvl="1" marR="0" rtl="0" algn="l">
              <a:lnSpc>
                <a:spcPct val="100000"/>
              </a:lnSpc>
              <a:spcBef>
                <a:spcPts val="0"/>
              </a:spcBef>
              <a:spcAft>
                <a:spcPts val="0"/>
              </a:spcAft>
              <a:buSzPts val="1400"/>
              <a:buNone/>
              <a:defRPr b="0" i="0" sz="1800" u="none" cap="none" strike="noStrike">
                <a:solidFill>
                  <a:schemeClr val="dk1"/>
                </a:solidFill>
                <a:latin typeface="Garamond"/>
                <a:ea typeface="Garamond"/>
                <a:cs typeface="Garamond"/>
                <a:sym typeface="Garamond"/>
              </a:defRPr>
            </a:lvl2pPr>
            <a:lvl3pPr lvl="2" marR="0" rtl="0" algn="l">
              <a:lnSpc>
                <a:spcPct val="100000"/>
              </a:lnSpc>
              <a:spcBef>
                <a:spcPts val="0"/>
              </a:spcBef>
              <a:spcAft>
                <a:spcPts val="0"/>
              </a:spcAft>
              <a:buSzPts val="1400"/>
              <a:buNone/>
              <a:defRPr b="0" i="0" sz="1800" u="none" cap="none" strike="noStrike">
                <a:solidFill>
                  <a:schemeClr val="dk1"/>
                </a:solidFill>
                <a:latin typeface="Garamond"/>
                <a:ea typeface="Garamond"/>
                <a:cs typeface="Garamond"/>
                <a:sym typeface="Garamond"/>
              </a:defRPr>
            </a:lvl3pPr>
            <a:lvl4pPr lvl="3" marR="0" rtl="0" algn="l">
              <a:lnSpc>
                <a:spcPct val="100000"/>
              </a:lnSpc>
              <a:spcBef>
                <a:spcPts val="0"/>
              </a:spcBef>
              <a:spcAft>
                <a:spcPts val="0"/>
              </a:spcAft>
              <a:buSzPts val="1400"/>
              <a:buNone/>
              <a:defRPr b="0" i="0" sz="1800" u="none" cap="none" strike="noStrike">
                <a:solidFill>
                  <a:schemeClr val="dk1"/>
                </a:solidFill>
                <a:latin typeface="Garamond"/>
                <a:ea typeface="Garamond"/>
                <a:cs typeface="Garamond"/>
                <a:sym typeface="Garamond"/>
              </a:defRPr>
            </a:lvl4pPr>
            <a:lvl5pPr lvl="4" marR="0" rtl="0" algn="l">
              <a:lnSpc>
                <a:spcPct val="100000"/>
              </a:lnSpc>
              <a:spcBef>
                <a:spcPts val="0"/>
              </a:spcBef>
              <a:spcAft>
                <a:spcPts val="0"/>
              </a:spcAft>
              <a:buSzPts val="1400"/>
              <a:buNone/>
              <a:defRPr b="0" i="0" sz="1800" u="none" cap="none" strike="noStrike">
                <a:solidFill>
                  <a:schemeClr val="dk1"/>
                </a:solidFill>
                <a:latin typeface="Garamond"/>
                <a:ea typeface="Garamond"/>
                <a:cs typeface="Garamond"/>
                <a:sym typeface="Garamond"/>
              </a:defRPr>
            </a:lvl5pPr>
            <a:lvl6pPr lvl="5" marR="0" rtl="0" algn="l">
              <a:lnSpc>
                <a:spcPct val="100000"/>
              </a:lnSpc>
              <a:spcBef>
                <a:spcPts val="0"/>
              </a:spcBef>
              <a:spcAft>
                <a:spcPts val="0"/>
              </a:spcAft>
              <a:buSzPts val="1400"/>
              <a:buNone/>
              <a:defRPr b="0" i="0" sz="1800" u="none" cap="none" strike="noStrike">
                <a:solidFill>
                  <a:schemeClr val="dk1"/>
                </a:solidFill>
                <a:latin typeface="Garamond"/>
                <a:ea typeface="Garamond"/>
                <a:cs typeface="Garamond"/>
                <a:sym typeface="Garamond"/>
              </a:defRPr>
            </a:lvl6pPr>
            <a:lvl7pPr lvl="6" marR="0" rtl="0" algn="l">
              <a:lnSpc>
                <a:spcPct val="100000"/>
              </a:lnSpc>
              <a:spcBef>
                <a:spcPts val="0"/>
              </a:spcBef>
              <a:spcAft>
                <a:spcPts val="0"/>
              </a:spcAft>
              <a:buSzPts val="1400"/>
              <a:buNone/>
              <a:defRPr b="0" i="0" sz="1800" u="none" cap="none" strike="noStrike">
                <a:solidFill>
                  <a:schemeClr val="dk1"/>
                </a:solidFill>
                <a:latin typeface="Garamond"/>
                <a:ea typeface="Garamond"/>
                <a:cs typeface="Garamond"/>
                <a:sym typeface="Garamond"/>
              </a:defRPr>
            </a:lvl7pPr>
            <a:lvl8pPr lvl="7" marR="0" rtl="0" algn="l">
              <a:lnSpc>
                <a:spcPct val="100000"/>
              </a:lnSpc>
              <a:spcBef>
                <a:spcPts val="0"/>
              </a:spcBef>
              <a:spcAft>
                <a:spcPts val="0"/>
              </a:spcAft>
              <a:buSzPts val="1400"/>
              <a:buNone/>
              <a:defRPr b="0" i="0" sz="1800" u="none" cap="none" strike="noStrike">
                <a:solidFill>
                  <a:schemeClr val="dk1"/>
                </a:solidFill>
                <a:latin typeface="Garamond"/>
                <a:ea typeface="Garamond"/>
                <a:cs typeface="Garamond"/>
                <a:sym typeface="Garamond"/>
              </a:defRPr>
            </a:lvl8pPr>
            <a:lvl9pPr lvl="8" marR="0" rtl="0" algn="l">
              <a:lnSpc>
                <a:spcPct val="100000"/>
              </a:lnSpc>
              <a:spcBef>
                <a:spcPts val="0"/>
              </a:spcBef>
              <a:spcAft>
                <a:spcPts val="0"/>
              </a:spcAft>
              <a:buSzPts val="1400"/>
              <a:buNone/>
              <a:defRPr b="0" i="0" sz="1800" u="none" cap="none" strike="noStrike">
                <a:solidFill>
                  <a:schemeClr val="dk1"/>
                </a:solidFill>
                <a:latin typeface="Garamond"/>
                <a:ea typeface="Garamond"/>
                <a:cs typeface="Garamond"/>
                <a:sym typeface="Garamond"/>
              </a:defRPr>
            </a:lvl9pPr>
          </a:lstStyle>
          <a:p/>
        </p:txBody>
      </p:sp>
      <p:sp>
        <p:nvSpPr>
          <p:cNvPr id="19" name="Google Shape;19;p35"/>
          <p:cNvSpPr txBox="1"/>
          <p:nvPr>
            <p:ph idx="11" type="ftr"/>
          </p:nvPr>
        </p:nvSpPr>
        <p:spPr>
          <a:xfrm>
            <a:off x="6311900" y="6426200"/>
            <a:ext cx="2616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Garamond"/>
                <a:ea typeface="Garamond"/>
                <a:cs typeface="Garamond"/>
                <a:sym typeface="Garamond"/>
              </a:defRPr>
            </a:lvl1pPr>
            <a:lvl2pPr lvl="1" marR="0" rtl="0" algn="l">
              <a:lnSpc>
                <a:spcPct val="100000"/>
              </a:lnSpc>
              <a:spcBef>
                <a:spcPts val="0"/>
              </a:spcBef>
              <a:spcAft>
                <a:spcPts val="0"/>
              </a:spcAft>
              <a:buSzPts val="1400"/>
              <a:buNone/>
              <a:defRPr b="0" i="0" sz="1800" u="none" cap="none" strike="noStrike">
                <a:solidFill>
                  <a:schemeClr val="dk1"/>
                </a:solidFill>
                <a:latin typeface="Garamond"/>
                <a:ea typeface="Garamond"/>
                <a:cs typeface="Garamond"/>
                <a:sym typeface="Garamond"/>
              </a:defRPr>
            </a:lvl2pPr>
            <a:lvl3pPr lvl="2" marR="0" rtl="0" algn="l">
              <a:lnSpc>
                <a:spcPct val="100000"/>
              </a:lnSpc>
              <a:spcBef>
                <a:spcPts val="0"/>
              </a:spcBef>
              <a:spcAft>
                <a:spcPts val="0"/>
              </a:spcAft>
              <a:buSzPts val="1400"/>
              <a:buNone/>
              <a:defRPr b="0" i="0" sz="1800" u="none" cap="none" strike="noStrike">
                <a:solidFill>
                  <a:schemeClr val="dk1"/>
                </a:solidFill>
                <a:latin typeface="Garamond"/>
                <a:ea typeface="Garamond"/>
                <a:cs typeface="Garamond"/>
                <a:sym typeface="Garamond"/>
              </a:defRPr>
            </a:lvl3pPr>
            <a:lvl4pPr lvl="3" marR="0" rtl="0" algn="l">
              <a:lnSpc>
                <a:spcPct val="100000"/>
              </a:lnSpc>
              <a:spcBef>
                <a:spcPts val="0"/>
              </a:spcBef>
              <a:spcAft>
                <a:spcPts val="0"/>
              </a:spcAft>
              <a:buSzPts val="1400"/>
              <a:buNone/>
              <a:defRPr b="0" i="0" sz="1800" u="none" cap="none" strike="noStrike">
                <a:solidFill>
                  <a:schemeClr val="dk1"/>
                </a:solidFill>
                <a:latin typeface="Garamond"/>
                <a:ea typeface="Garamond"/>
                <a:cs typeface="Garamond"/>
                <a:sym typeface="Garamond"/>
              </a:defRPr>
            </a:lvl4pPr>
            <a:lvl5pPr lvl="4" marR="0" rtl="0" algn="l">
              <a:lnSpc>
                <a:spcPct val="100000"/>
              </a:lnSpc>
              <a:spcBef>
                <a:spcPts val="0"/>
              </a:spcBef>
              <a:spcAft>
                <a:spcPts val="0"/>
              </a:spcAft>
              <a:buSzPts val="1400"/>
              <a:buNone/>
              <a:defRPr b="0" i="0" sz="1800" u="none" cap="none" strike="noStrike">
                <a:solidFill>
                  <a:schemeClr val="dk1"/>
                </a:solidFill>
                <a:latin typeface="Garamond"/>
                <a:ea typeface="Garamond"/>
                <a:cs typeface="Garamond"/>
                <a:sym typeface="Garamond"/>
              </a:defRPr>
            </a:lvl5pPr>
            <a:lvl6pPr lvl="5" marR="0" rtl="0" algn="l">
              <a:lnSpc>
                <a:spcPct val="100000"/>
              </a:lnSpc>
              <a:spcBef>
                <a:spcPts val="0"/>
              </a:spcBef>
              <a:spcAft>
                <a:spcPts val="0"/>
              </a:spcAft>
              <a:buSzPts val="1400"/>
              <a:buNone/>
              <a:defRPr b="0" i="0" sz="1800" u="none" cap="none" strike="noStrike">
                <a:solidFill>
                  <a:schemeClr val="dk1"/>
                </a:solidFill>
                <a:latin typeface="Garamond"/>
                <a:ea typeface="Garamond"/>
                <a:cs typeface="Garamond"/>
                <a:sym typeface="Garamond"/>
              </a:defRPr>
            </a:lvl6pPr>
            <a:lvl7pPr lvl="6" marR="0" rtl="0" algn="l">
              <a:lnSpc>
                <a:spcPct val="100000"/>
              </a:lnSpc>
              <a:spcBef>
                <a:spcPts val="0"/>
              </a:spcBef>
              <a:spcAft>
                <a:spcPts val="0"/>
              </a:spcAft>
              <a:buSzPts val="1400"/>
              <a:buNone/>
              <a:defRPr b="0" i="0" sz="1800" u="none" cap="none" strike="noStrike">
                <a:solidFill>
                  <a:schemeClr val="dk1"/>
                </a:solidFill>
                <a:latin typeface="Garamond"/>
                <a:ea typeface="Garamond"/>
                <a:cs typeface="Garamond"/>
                <a:sym typeface="Garamond"/>
              </a:defRPr>
            </a:lvl7pPr>
            <a:lvl8pPr lvl="7" marR="0" rtl="0" algn="l">
              <a:lnSpc>
                <a:spcPct val="100000"/>
              </a:lnSpc>
              <a:spcBef>
                <a:spcPts val="0"/>
              </a:spcBef>
              <a:spcAft>
                <a:spcPts val="0"/>
              </a:spcAft>
              <a:buSzPts val="1400"/>
              <a:buNone/>
              <a:defRPr b="0" i="0" sz="1800" u="none" cap="none" strike="noStrike">
                <a:solidFill>
                  <a:schemeClr val="dk1"/>
                </a:solidFill>
                <a:latin typeface="Garamond"/>
                <a:ea typeface="Garamond"/>
                <a:cs typeface="Garamond"/>
                <a:sym typeface="Garamond"/>
              </a:defRPr>
            </a:lvl8pPr>
            <a:lvl9pPr lvl="8" marR="0" rtl="0" algn="l">
              <a:lnSpc>
                <a:spcPct val="100000"/>
              </a:lnSpc>
              <a:spcBef>
                <a:spcPts val="0"/>
              </a:spcBef>
              <a:spcAft>
                <a:spcPts val="0"/>
              </a:spcAft>
              <a:buSzPts val="1400"/>
              <a:buNone/>
              <a:defRPr b="0" i="0" sz="1800" u="none" cap="none" strike="noStrike">
                <a:solidFill>
                  <a:schemeClr val="dk1"/>
                </a:solidFill>
                <a:latin typeface="Garamond"/>
                <a:ea typeface="Garamond"/>
                <a:cs typeface="Garamond"/>
                <a:sym typeface="Garamond"/>
              </a:defRPr>
            </a:lvl9pPr>
          </a:lstStyle>
          <a:p/>
        </p:txBody>
      </p:sp>
    </p:spTree>
  </p:cSld>
  <p:clrMap accent1="accent1" accent2="accent2" accent3="accent3" accent4="accent4" accent5="accent5" accent6="accent6" bg1="lt1" bg2="dk2" tx1="dk1" tx2="lt2" folHlink="folHlink" hlink="hlink"/>
  <p:sldLayoutIdLst>
    <p:sldLayoutId id="2147483649"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0.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7" name="Shape 137"/>
        <p:cNvGrpSpPr/>
        <p:nvPr/>
      </p:nvGrpSpPr>
      <p:grpSpPr>
        <a:xfrm>
          <a:off x="0" y="0"/>
          <a:ext cx="0" cy="0"/>
          <a:chOff x="0" y="0"/>
          <a:chExt cx="0" cy="0"/>
        </a:xfrm>
      </p:grpSpPr>
      <p:sp>
        <p:nvSpPr>
          <p:cNvPr id="138" name="Google Shape;138;p52"/>
          <p:cNvSpPr txBox="1"/>
          <p:nvPr/>
        </p:nvSpPr>
        <p:spPr>
          <a:xfrm>
            <a:off x="223837" y="228600"/>
            <a:ext cx="260350" cy="554037"/>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B870B8"/>
              </a:buClr>
              <a:buSzPts val="3600"/>
              <a:buFont typeface="Garamond"/>
              <a:buNone/>
            </a:pPr>
            <a:r>
              <a:rPr b="1" i="0" lang="en-US" sz="3600" u="none">
                <a:solidFill>
                  <a:srgbClr val="B870B8"/>
                </a:solidFill>
                <a:latin typeface="Garamond"/>
                <a:ea typeface="Garamond"/>
                <a:cs typeface="Garamond"/>
                <a:sym typeface="Garamond"/>
              </a:rPr>
              <a:t>+</a:t>
            </a:r>
            <a:endParaRPr/>
          </a:p>
        </p:txBody>
      </p:sp>
      <p:sp>
        <p:nvSpPr>
          <p:cNvPr id="139" name="Google Shape;139;p52"/>
          <p:cNvSpPr txBox="1"/>
          <p:nvPr/>
        </p:nvSpPr>
        <p:spPr>
          <a:xfrm>
            <a:off x="8166100" y="282575"/>
            <a:ext cx="685800" cy="16002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Garamond"/>
              <a:ea typeface="Garamond"/>
              <a:cs typeface="Garamond"/>
              <a:sym typeface="Garamond"/>
            </a:endParaRPr>
          </a:p>
        </p:txBody>
      </p:sp>
      <p:sp>
        <p:nvSpPr>
          <p:cNvPr id="140" name="Google Shape;140;p52"/>
          <p:cNvSpPr txBox="1"/>
          <p:nvPr>
            <p:ph type="title"/>
          </p:nvPr>
        </p:nvSpPr>
        <p:spPr>
          <a:xfrm>
            <a:off x="498475" y="484187"/>
            <a:ext cx="7556500" cy="1116012"/>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3600" u="none" cap="none" strike="noStrike">
                <a:solidFill>
                  <a:schemeClr val="accent1"/>
                </a:solidFill>
                <a:latin typeface="Rockwell"/>
                <a:ea typeface="Rockwell"/>
                <a:cs typeface="Rockwell"/>
                <a:sym typeface="Rockwell"/>
              </a:defRPr>
            </a:lvl1pPr>
            <a:lvl2pPr lvl="1" marR="0" rtl="0" algn="l">
              <a:spcBef>
                <a:spcPts val="0"/>
              </a:spcBef>
              <a:spcAft>
                <a:spcPts val="0"/>
              </a:spcAft>
              <a:buSzPts val="1400"/>
              <a:buNone/>
              <a:defRPr b="0" i="0" sz="3600" u="none" cap="none" strike="noStrike">
                <a:solidFill>
                  <a:schemeClr val="accent1"/>
                </a:solidFill>
                <a:latin typeface="Rockwell"/>
                <a:ea typeface="Rockwell"/>
                <a:cs typeface="Rockwell"/>
                <a:sym typeface="Rockwell"/>
              </a:defRPr>
            </a:lvl2pPr>
            <a:lvl3pPr lvl="2" marR="0" rtl="0" algn="l">
              <a:spcBef>
                <a:spcPts val="0"/>
              </a:spcBef>
              <a:spcAft>
                <a:spcPts val="0"/>
              </a:spcAft>
              <a:buSzPts val="1400"/>
              <a:buNone/>
              <a:defRPr b="0" i="0" sz="3600" u="none" cap="none" strike="noStrike">
                <a:solidFill>
                  <a:schemeClr val="accent1"/>
                </a:solidFill>
                <a:latin typeface="Rockwell"/>
                <a:ea typeface="Rockwell"/>
                <a:cs typeface="Rockwell"/>
                <a:sym typeface="Rockwell"/>
              </a:defRPr>
            </a:lvl3pPr>
            <a:lvl4pPr lvl="3" marR="0" rtl="0" algn="l">
              <a:spcBef>
                <a:spcPts val="0"/>
              </a:spcBef>
              <a:spcAft>
                <a:spcPts val="0"/>
              </a:spcAft>
              <a:buSzPts val="1400"/>
              <a:buNone/>
              <a:defRPr b="0" i="0" sz="3600" u="none" cap="none" strike="noStrike">
                <a:solidFill>
                  <a:schemeClr val="accent1"/>
                </a:solidFill>
                <a:latin typeface="Rockwell"/>
                <a:ea typeface="Rockwell"/>
                <a:cs typeface="Rockwell"/>
                <a:sym typeface="Rockwell"/>
              </a:defRPr>
            </a:lvl4pPr>
            <a:lvl5pPr lvl="4" marR="0" rtl="0" algn="l">
              <a:spcBef>
                <a:spcPts val="0"/>
              </a:spcBef>
              <a:spcAft>
                <a:spcPts val="0"/>
              </a:spcAft>
              <a:buSzPts val="1400"/>
              <a:buNone/>
              <a:defRPr b="0" i="0" sz="3600" u="none" cap="none" strike="noStrike">
                <a:solidFill>
                  <a:schemeClr val="accent1"/>
                </a:solidFill>
                <a:latin typeface="Rockwell"/>
                <a:ea typeface="Rockwell"/>
                <a:cs typeface="Rockwell"/>
                <a:sym typeface="Rockwell"/>
              </a:defRPr>
            </a:lvl5pPr>
            <a:lvl6pPr lvl="5" marR="0" rtl="0" algn="l">
              <a:spcBef>
                <a:spcPts val="0"/>
              </a:spcBef>
              <a:spcAft>
                <a:spcPts val="0"/>
              </a:spcAft>
              <a:buSzPts val="1400"/>
              <a:buNone/>
              <a:defRPr b="0" i="0" sz="3600" u="none" cap="none" strike="noStrike">
                <a:solidFill>
                  <a:schemeClr val="accent1"/>
                </a:solidFill>
                <a:latin typeface="Rockwell"/>
                <a:ea typeface="Rockwell"/>
                <a:cs typeface="Rockwell"/>
                <a:sym typeface="Rockwell"/>
              </a:defRPr>
            </a:lvl6pPr>
            <a:lvl7pPr lvl="6" marR="0" rtl="0" algn="l">
              <a:spcBef>
                <a:spcPts val="0"/>
              </a:spcBef>
              <a:spcAft>
                <a:spcPts val="0"/>
              </a:spcAft>
              <a:buSzPts val="1400"/>
              <a:buNone/>
              <a:defRPr b="0" i="0" sz="3600" u="none" cap="none" strike="noStrike">
                <a:solidFill>
                  <a:schemeClr val="accent1"/>
                </a:solidFill>
                <a:latin typeface="Rockwell"/>
                <a:ea typeface="Rockwell"/>
                <a:cs typeface="Rockwell"/>
                <a:sym typeface="Rockwell"/>
              </a:defRPr>
            </a:lvl7pPr>
            <a:lvl8pPr lvl="7" marR="0" rtl="0" algn="l">
              <a:spcBef>
                <a:spcPts val="0"/>
              </a:spcBef>
              <a:spcAft>
                <a:spcPts val="0"/>
              </a:spcAft>
              <a:buSzPts val="1400"/>
              <a:buNone/>
              <a:defRPr b="0" i="0" sz="3600" u="none" cap="none" strike="noStrike">
                <a:solidFill>
                  <a:schemeClr val="accent1"/>
                </a:solidFill>
                <a:latin typeface="Rockwell"/>
                <a:ea typeface="Rockwell"/>
                <a:cs typeface="Rockwell"/>
                <a:sym typeface="Rockwell"/>
              </a:defRPr>
            </a:lvl8pPr>
            <a:lvl9pPr lvl="8" marR="0" rtl="0" algn="l">
              <a:spcBef>
                <a:spcPts val="0"/>
              </a:spcBef>
              <a:spcAft>
                <a:spcPts val="0"/>
              </a:spcAft>
              <a:buSzPts val="1400"/>
              <a:buNone/>
              <a:defRPr b="0" i="0" sz="3600" u="none" cap="none" strike="noStrike">
                <a:solidFill>
                  <a:schemeClr val="accent1"/>
                </a:solidFill>
                <a:latin typeface="Rockwell"/>
                <a:ea typeface="Rockwell"/>
                <a:cs typeface="Rockwell"/>
                <a:sym typeface="Rockwell"/>
              </a:defRPr>
            </a:lvl9pPr>
          </a:lstStyle>
          <a:p/>
        </p:txBody>
      </p:sp>
      <p:sp>
        <p:nvSpPr>
          <p:cNvPr id="141" name="Google Shape;141;p52"/>
          <p:cNvSpPr txBox="1"/>
          <p:nvPr>
            <p:ph idx="1" type="body"/>
          </p:nvPr>
        </p:nvSpPr>
        <p:spPr>
          <a:xfrm>
            <a:off x="498475" y="1981200"/>
            <a:ext cx="7556500" cy="4144962"/>
          </a:xfrm>
          <a:prstGeom prst="rect">
            <a:avLst/>
          </a:prstGeom>
          <a:noFill/>
          <a:ln>
            <a:noFill/>
          </a:ln>
        </p:spPr>
        <p:txBody>
          <a:bodyPr anchorCtr="0" anchor="t" bIns="45700" lIns="91425" spcFirstLastPara="1" rIns="91425" wrap="square" tIns="45700">
            <a:noAutofit/>
          </a:bodyPr>
          <a:lstStyle>
            <a:lvl1pPr indent="-323850" lvl="0" marL="457200" marR="0" rtl="0" algn="l">
              <a:spcBef>
                <a:spcPts val="2000"/>
              </a:spcBef>
              <a:spcAft>
                <a:spcPts val="0"/>
              </a:spcAft>
              <a:buClr>
                <a:schemeClr val="accent1"/>
              </a:buClr>
              <a:buSzPts val="1500"/>
              <a:buFont typeface="Noto Sans Symbols"/>
              <a:buChar char="■"/>
              <a:defRPr b="0" i="0" sz="2000" u="none" cap="none" strike="noStrike">
                <a:solidFill>
                  <a:srgbClr val="595959"/>
                </a:solidFill>
                <a:latin typeface="Rockwell"/>
                <a:ea typeface="Rockwell"/>
                <a:cs typeface="Rockwell"/>
                <a:sym typeface="Rockwell"/>
              </a:defRPr>
            </a:lvl1pPr>
            <a:lvl2pPr indent="-314325" lvl="1" marL="914400" marR="0" rtl="0" algn="l">
              <a:spcBef>
                <a:spcPts val="600"/>
              </a:spcBef>
              <a:spcAft>
                <a:spcPts val="0"/>
              </a:spcAft>
              <a:buClr>
                <a:srgbClr val="B870B8"/>
              </a:buClr>
              <a:buSzPts val="1350"/>
              <a:buFont typeface="Noto Sans Symbols"/>
              <a:buChar char="■"/>
              <a:defRPr b="0" i="0" sz="1800" u="none" cap="none" strike="noStrike">
                <a:solidFill>
                  <a:srgbClr val="595959"/>
                </a:solidFill>
                <a:latin typeface="Rockwell"/>
                <a:ea typeface="Rockwell"/>
                <a:cs typeface="Rockwell"/>
                <a:sym typeface="Rockwell"/>
              </a:defRPr>
            </a:lvl2pPr>
            <a:lvl3pPr indent="-314325" lvl="2" marL="1371600" marR="0" rtl="0" algn="l">
              <a:spcBef>
                <a:spcPts val="600"/>
              </a:spcBef>
              <a:spcAft>
                <a:spcPts val="0"/>
              </a:spcAft>
              <a:buClr>
                <a:schemeClr val="accent1"/>
              </a:buClr>
              <a:buSzPts val="1350"/>
              <a:buFont typeface="Noto Sans Symbols"/>
              <a:buChar char="■"/>
              <a:defRPr b="0" i="0" sz="1800" u="none" cap="none" strike="noStrike">
                <a:solidFill>
                  <a:srgbClr val="595959"/>
                </a:solidFill>
                <a:latin typeface="Rockwell"/>
                <a:ea typeface="Rockwell"/>
                <a:cs typeface="Rockwell"/>
                <a:sym typeface="Rockwell"/>
              </a:defRPr>
            </a:lvl3pPr>
            <a:lvl4pPr indent="-314325" lvl="3" marL="1828800" marR="0" rtl="0" algn="l">
              <a:spcBef>
                <a:spcPts val="600"/>
              </a:spcBef>
              <a:spcAft>
                <a:spcPts val="0"/>
              </a:spcAft>
              <a:buClr>
                <a:srgbClr val="B870B8"/>
              </a:buClr>
              <a:buSzPts val="1350"/>
              <a:buFont typeface="Noto Sans Symbols"/>
              <a:buChar char="■"/>
              <a:defRPr b="0" i="0" sz="1800" u="none" cap="none" strike="noStrike">
                <a:solidFill>
                  <a:srgbClr val="595959"/>
                </a:solidFill>
                <a:latin typeface="Rockwell"/>
                <a:ea typeface="Rockwell"/>
                <a:cs typeface="Rockwell"/>
                <a:sym typeface="Rockwell"/>
              </a:defRPr>
            </a:lvl4pPr>
            <a:lvl5pPr indent="-314325" lvl="4" marL="2286000" marR="0" rtl="0" algn="l">
              <a:spcBef>
                <a:spcPts val="600"/>
              </a:spcBef>
              <a:spcAft>
                <a:spcPts val="0"/>
              </a:spcAft>
              <a:buClr>
                <a:schemeClr val="accent1"/>
              </a:buClr>
              <a:buSzPts val="1350"/>
              <a:buFont typeface="Noto Sans Symbols"/>
              <a:buChar char="■"/>
              <a:defRPr b="0" i="0" sz="1800" u="none" cap="none" strike="noStrike">
                <a:solidFill>
                  <a:srgbClr val="595959"/>
                </a:solidFill>
                <a:latin typeface="Rockwell"/>
                <a:ea typeface="Rockwell"/>
                <a:cs typeface="Rockwell"/>
                <a:sym typeface="Rockwell"/>
              </a:defRPr>
            </a:lvl5pPr>
            <a:lvl6pPr indent="-314325" lvl="5" marL="2743200" marR="0" rtl="0" algn="l">
              <a:spcBef>
                <a:spcPts val="360"/>
              </a:spcBef>
              <a:spcAft>
                <a:spcPts val="0"/>
              </a:spcAft>
              <a:buClr>
                <a:srgbClr val="B86EB8"/>
              </a:buClr>
              <a:buSzPts val="1350"/>
              <a:buFont typeface="Noto Sans Symbols"/>
              <a:buChar char="■"/>
              <a:defRPr b="0" i="0" sz="1800" u="none" cap="none" strike="noStrike">
                <a:solidFill>
                  <a:srgbClr val="595959"/>
                </a:solidFill>
                <a:latin typeface="Rockwell"/>
                <a:ea typeface="Rockwell"/>
                <a:cs typeface="Rockwell"/>
                <a:sym typeface="Rockwell"/>
              </a:defRPr>
            </a:lvl6pPr>
            <a:lvl7pPr indent="-314325" lvl="6" marL="3200400" marR="0" rtl="0" algn="l">
              <a:spcBef>
                <a:spcPts val="360"/>
              </a:spcBef>
              <a:spcAft>
                <a:spcPts val="0"/>
              </a:spcAft>
              <a:buClr>
                <a:schemeClr val="accent1"/>
              </a:buClr>
              <a:buSzPts val="1350"/>
              <a:buFont typeface="Noto Sans Symbols"/>
              <a:buChar char="■"/>
              <a:defRPr b="0" i="0" sz="1800" u="none" cap="none" strike="noStrike">
                <a:solidFill>
                  <a:srgbClr val="595959"/>
                </a:solidFill>
                <a:latin typeface="Rockwell"/>
                <a:ea typeface="Rockwell"/>
                <a:cs typeface="Rockwell"/>
                <a:sym typeface="Rockwell"/>
              </a:defRPr>
            </a:lvl7pPr>
            <a:lvl8pPr indent="-314325" lvl="7" marL="3657600" marR="0" rtl="0" algn="l">
              <a:spcBef>
                <a:spcPts val="360"/>
              </a:spcBef>
              <a:spcAft>
                <a:spcPts val="0"/>
              </a:spcAft>
              <a:buClr>
                <a:srgbClr val="B86EB8"/>
              </a:buClr>
              <a:buSzPts val="1350"/>
              <a:buFont typeface="Noto Sans Symbols"/>
              <a:buChar char="■"/>
              <a:defRPr b="0" i="0" sz="1800" u="none" cap="none" strike="noStrike">
                <a:solidFill>
                  <a:srgbClr val="595959"/>
                </a:solidFill>
                <a:latin typeface="Rockwell"/>
                <a:ea typeface="Rockwell"/>
                <a:cs typeface="Rockwell"/>
                <a:sym typeface="Rockwell"/>
              </a:defRPr>
            </a:lvl8pPr>
            <a:lvl9pPr indent="-314325" lvl="8" marL="4114800" marR="0" rtl="0" algn="l">
              <a:spcBef>
                <a:spcPts val="360"/>
              </a:spcBef>
              <a:spcAft>
                <a:spcPts val="0"/>
              </a:spcAft>
              <a:buClr>
                <a:schemeClr val="accent1"/>
              </a:buClr>
              <a:buSzPts val="1350"/>
              <a:buFont typeface="Noto Sans Symbols"/>
              <a:buChar char="■"/>
              <a:defRPr b="0" i="0" sz="1800" u="none" cap="none" strike="noStrike">
                <a:solidFill>
                  <a:srgbClr val="595959"/>
                </a:solidFill>
                <a:latin typeface="Rockwell"/>
                <a:ea typeface="Rockwell"/>
                <a:cs typeface="Rockwell"/>
                <a:sym typeface="Rockwell"/>
              </a:defRPr>
            </a:lvl9pPr>
          </a:lstStyle>
          <a:p/>
        </p:txBody>
      </p:sp>
      <p:sp>
        <p:nvSpPr>
          <p:cNvPr id="142" name="Google Shape;142;p52"/>
          <p:cNvSpPr txBox="1"/>
          <p:nvPr>
            <p:ph idx="10" type="dt"/>
          </p:nvPr>
        </p:nvSpPr>
        <p:spPr>
          <a:xfrm>
            <a:off x="6794500" y="6423025"/>
            <a:ext cx="2133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Garamond"/>
                <a:ea typeface="Garamond"/>
                <a:cs typeface="Garamond"/>
                <a:sym typeface="Garamond"/>
              </a:defRPr>
            </a:lvl1pPr>
            <a:lvl2pPr lvl="1" marR="0" rtl="0" algn="l">
              <a:lnSpc>
                <a:spcPct val="100000"/>
              </a:lnSpc>
              <a:spcBef>
                <a:spcPts val="0"/>
              </a:spcBef>
              <a:spcAft>
                <a:spcPts val="0"/>
              </a:spcAft>
              <a:buSzPts val="1400"/>
              <a:buNone/>
              <a:defRPr b="0" i="0" sz="1800" u="none" cap="none" strike="noStrike">
                <a:solidFill>
                  <a:schemeClr val="dk1"/>
                </a:solidFill>
                <a:latin typeface="Garamond"/>
                <a:ea typeface="Garamond"/>
                <a:cs typeface="Garamond"/>
                <a:sym typeface="Garamond"/>
              </a:defRPr>
            </a:lvl2pPr>
            <a:lvl3pPr lvl="2" marR="0" rtl="0" algn="l">
              <a:lnSpc>
                <a:spcPct val="100000"/>
              </a:lnSpc>
              <a:spcBef>
                <a:spcPts val="0"/>
              </a:spcBef>
              <a:spcAft>
                <a:spcPts val="0"/>
              </a:spcAft>
              <a:buSzPts val="1400"/>
              <a:buNone/>
              <a:defRPr b="0" i="0" sz="1800" u="none" cap="none" strike="noStrike">
                <a:solidFill>
                  <a:schemeClr val="dk1"/>
                </a:solidFill>
                <a:latin typeface="Garamond"/>
                <a:ea typeface="Garamond"/>
                <a:cs typeface="Garamond"/>
                <a:sym typeface="Garamond"/>
              </a:defRPr>
            </a:lvl3pPr>
            <a:lvl4pPr lvl="3" marR="0" rtl="0" algn="l">
              <a:lnSpc>
                <a:spcPct val="100000"/>
              </a:lnSpc>
              <a:spcBef>
                <a:spcPts val="0"/>
              </a:spcBef>
              <a:spcAft>
                <a:spcPts val="0"/>
              </a:spcAft>
              <a:buSzPts val="1400"/>
              <a:buNone/>
              <a:defRPr b="0" i="0" sz="1800" u="none" cap="none" strike="noStrike">
                <a:solidFill>
                  <a:schemeClr val="dk1"/>
                </a:solidFill>
                <a:latin typeface="Garamond"/>
                <a:ea typeface="Garamond"/>
                <a:cs typeface="Garamond"/>
                <a:sym typeface="Garamond"/>
              </a:defRPr>
            </a:lvl4pPr>
            <a:lvl5pPr lvl="4" marR="0" rtl="0" algn="l">
              <a:lnSpc>
                <a:spcPct val="100000"/>
              </a:lnSpc>
              <a:spcBef>
                <a:spcPts val="0"/>
              </a:spcBef>
              <a:spcAft>
                <a:spcPts val="0"/>
              </a:spcAft>
              <a:buSzPts val="1400"/>
              <a:buNone/>
              <a:defRPr b="0" i="0" sz="1800" u="none" cap="none" strike="noStrike">
                <a:solidFill>
                  <a:schemeClr val="dk1"/>
                </a:solidFill>
                <a:latin typeface="Garamond"/>
                <a:ea typeface="Garamond"/>
                <a:cs typeface="Garamond"/>
                <a:sym typeface="Garamond"/>
              </a:defRPr>
            </a:lvl5pPr>
            <a:lvl6pPr lvl="5" marR="0" rtl="0" algn="l">
              <a:lnSpc>
                <a:spcPct val="100000"/>
              </a:lnSpc>
              <a:spcBef>
                <a:spcPts val="0"/>
              </a:spcBef>
              <a:spcAft>
                <a:spcPts val="0"/>
              </a:spcAft>
              <a:buSzPts val="1400"/>
              <a:buNone/>
              <a:defRPr b="0" i="0" sz="1800" u="none" cap="none" strike="noStrike">
                <a:solidFill>
                  <a:schemeClr val="dk1"/>
                </a:solidFill>
                <a:latin typeface="Garamond"/>
                <a:ea typeface="Garamond"/>
                <a:cs typeface="Garamond"/>
                <a:sym typeface="Garamond"/>
              </a:defRPr>
            </a:lvl6pPr>
            <a:lvl7pPr lvl="6" marR="0" rtl="0" algn="l">
              <a:lnSpc>
                <a:spcPct val="100000"/>
              </a:lnSpc>
              <a:spcBef>
                <a:spcPts val="0"/>
              </a:spcBef>
              <a:spcAft>
                <a:spcPts val="0"/>
              </a:spcAft>
              <a:buSzPts val="1400"/>
              <a:buNone/>
              <a:defRPr b="0" i="0" sz="1800" u="none" cap="none" strike="noStrike">
                <a:solidFill>
                  <a:schemeClr val="dk1"/>
                </a:solidFill>
                <a:latin typeface="Garamond"/>
                <a:ea typeface="Garamond"/>
                <a:cs typeface="Garamond"/>
                <a:sym typeface="Garamond"/>
              </a:defRPr>
            </a:lvl7pPr>
            <a:lvl8pPr lvl="7" marR="0" rtl="0" algn="l">
              <a:lnSpc>
                <a:spcPct val="100000"/>
              </a:lnSpc>
              <a:spcBef>
                <a:spcPts val="0"/>
              </a:spcBef>
              <a:spcAft>
                <a:spcPts val="0"/>
              </a:spcAft>
              <a:buSzPts val="1400"/>
              <a:buNone/>
              <a:defRPr b="0" i="0" sz="1800" u="none" cap="none" strike="noStrike">
                <a:solidFill>
                  <a:schemeClr val="dk1"/>
                </a:solidFill>
                <a:latin typeface="Garamond"/>
                <a:ea typeface="Garamond"/>
                <a:cs typeface="Garamond"/>
                <a:sym typeface="Garamond"/>
              </a:defRPr>
            </a:lvl8pPr>
            <a:lvl9pPr lvl="8" marR="0" rtl="0" algn="l">
              <a:lnSpc>
                <a:spcPct val="100000"/>
              </a:lnSpc>
              <a:spcBef>
                <a:spcPts val="0"/>
              </a:spcBef>
              <a:spcAft>
                <a:spcPts val="0"/>
              </a:spcAft>
              <a:buSzPts val="1400"/>
              <a:buNone/>
              <a:defRPr b="0" i="0" sz="1800" u="none" cap="none" strike="noStrike">
                <a:solidFill>
                  <a:schemeClr val="dk1"/>
                </a:solidFill>
                <a:latin typeface="Garamond"/>
                <a:ea typeface="Garamond"/>
                <a:cs typeface="Garamond"/>
                <a:sym typeface="Garamond"/>
              </a:defRPr>
            </a:lvl9pPr>
          </a:lstStyle>
          <a:p/>
        </p:txBody>
      </p:sp>
      <p:sp>
        <p:nvSpPr>
          <p:cNvPr id="143" name="Google Shape;143;p52"/>
          <p:cNvSpPr txBox="1"/>
          <p:nvPr>
            <p:ph idx="11" type="ftr"/>
          </p:nvPr>
        </p:nvSpPr>
        <p:spPr>
          <a:xfrm>
            <a:off x="201612" y="6423025"/>
            <a:ext cx="6122987"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Garamond"/>
                <a:ea typeface="Garamond"/>
                <a:cs typeface="Garamond"/>
                <a:sym typeface="Garamond"/>
              </a:defRPr>
            </a:lvl1pPr>
            <a:lvl2pPr lvl="1" marR="0" rtl="0" algn="l">
              <a:lnSpc>
                <a:spcPct val="100000"/>
              </a:lnSpc>
              <a:spcBef>
                <a:spcPts val="0"/>
              </a:spcBef>
              <a:spcAft>
                <a:spcPts val="0"/>
              </a:spcAft>
              <a:buSzPts val="1400"/>
              <a:buNone/>
              <a:defRPr b="0" i="0" sz="1800" u="none" cap="none" strike="noStrike">
                <a:solidFill>
                  <a:schemeClr val="dk1"/>
                </a:solidFill>
                <a:latin typeface="Garamond"/>
                <a:ea typeface="Garamond"/>
                <a:cs typeface="Garamond"/>
                <a:sym typeface="Garamond"/>
              </a:defRPr>
            </a:lvl2pPr>
            <a:lvl3pPr lvl="2" marR="0" rtl="0" algn="l">
              <a:lnSpc>
                <a:spcPct val="100000"/>
              </a:lnSpc>
              <a:spcBef>
                <a:spcPts val="0"/>
              </a:spcBef>
              <a:spcAft>
                <a:spcPts val="0"/>
              </a:spcAft>
              <a:buSzPts val="1400"/>
              <a:buNone/>
              <a:defRPr b="0" i="0" sz="1800" u="none" cap="none" strike="noStrike">
                <a:solidFill>
                  <a:schemeClr val="dk1"/>
                </a:solidFill>
                <a:latin typeface="Garamond"/>
                <a:ea typeface="Garamond"/>
                <a:cs typeface="Garamond"/>
                <a:sym typeface="Garamond"/>
              </a:defRPr>
            </a:lvl3pPr>
            <a:lvl4pPr lvl="3" marR="0" rtl="0" algn="l">
              <a:lnSpc>
                <a:spcPct val="100000"/>
              </a:lnSpc>
              <a:spcBef>
                <a:spcPts val="0"/>
              </a:spcBef>
              <a:spcAft>
                <a:spcPts val="0"/>
              </a:spcAft>
              <a:buSzPts val="1400"/>
              <a:buNone/>
              <a:defRPr b="0" i="0" sz="1800" u="none" cap="none" strike="noStrike">
                <a:solidFill>
                  <a:schemeClr val="dk1"/>
                </a:solidFill>
                <a:latin typeface="Garamond"/>
                <a:ea typeface="Garamond"/>
                <a:cs typeface="Garamond"/>
                <a:sym typeface="Garamond"/>
              </a:defRPr>
            </a:lvl4pPr>
            <a:lvl5pPr lvl="4" marR="0" rtl="0" algn="l">
              <a:lnSpc>
                <a:spcPct val="100000"/>
              </a:lnSpc>
              <a:spcBef>
                <a:spcPts val="0"/>
              </a:spcBef>
              <a:spcAft>
                <a:spcPts val="0"/>
              </a:spcAft>
              <a:buSzPts val="1400"/>
              <a:buNone/>
              <a:defRPr b="0" i="0" sz="1800" u="none" cap="none" strike="noStrike">
                <a:solidFill>
                  <a:schemeClr val="dk1"/>
                </a:solidFill>
                <a:latin typeface="Garamond"/>
                <a:ea typeface="Garamond"/>
                <a:cs typeface="Garamond"/>
                <a:sym typeface="Garamond"/>
              </a:defRPr>
            </a:lvl5pPr>
            <a:lvl6pPr lvl="5" marR="0" rtl="0" algn="l">
              <a:lnSpc>
                <a:spcPct val="100000"/>
              </a:lnSpc>
              <a:spcBef>
                <a:spcPts val="0"/>
              </a:spcBef>
              <a:spcAft>
                <a:spcPts val="0"/>
              </a:spcAft>
              <a:buSzPts val="1400"/>
              <a:buNone/>
              <a:defRPr b="0" i="0" sz="1800" u="none" cap="none" strike="noStrike">
                <a:solidFill>
                  <a:schemeClr val="dk1"/>
                </a:solidFill>
                <a:latin typeface="Garamond"/>
                <a:ea typeface="Garamond"/>
                <a:cs typeface="Garamond"/>
                <a:sym typeface="Garamond"/>
              </a:defRPr>
            </a:lvl6pPr>
            <a:lvl7pPr lvl="6" marR="0" rtl="0" algn="l">
              <a:lnSpc>
                <a:spcPct val="100000"/>
              </a:lnSpc>
              <a:spcBef>
                <a:spcPts val="0"/>
              </a:spcBef>
              <a:spcAft>
                <a:spcPts val="0"/>
              </a:spcAft>
              <a:buSzPts val="1400"/>
              <a:buNone/>
              <a:defRPr b="0" i="0" sz="1800" u="none" cap="none" strike="noStrike">
                <a:solidFill>
                  <a:schemeClr val="dk1"/>
                </a:solidFill>
                <a:latin typeface="Garamond"/>
                <a:ea typeface="Garamond"/>
                <a:cs typeface="Garamond"/>
                <a:sym typeface="Garamond"/>
              </a:defRPr>
            </a:lvl7pPr>
            <a:lvl8pPr lvl="7" marR="0" rtl="0" algn="l">
              <a:lnSpc>
                <a:spcPct val="100000"/>
              </a:lnSpc>
              <a:spcBef>
                <a:spcPts val="0"/>
              </a:spcBef>
              <a:spcAft>
                <a:spcPts val="0"/>
              </a:spcAft>
              <a:buSzPts val="1400"/>
              <a:buNone/>
              <a:defRPr b="0" i="0" sz="1800" u="none" cap="none" strike="noStrike">
                <a:solidFill>
                  <a:schemeClr val="dk1"/>
                </a:solidFill>
                <a:latin typeface="Garamond"/>
                <a:ea typeface="Garamond"/>
                <a:cs typeface="Garamond"/>
                <a:sym typeface="Garamond"/>
              </a:defRPr>
            </a:lvl8pPr>
            <a:lvl9pPr lvl="8" marR="0" rtl="0" algn="l">
              <a:lnSpc>
                <a:spcPct val="100000"/>
              </a:lnSpc>
              <a:spcBef>
                <a:spcPts val="0"/>
              </a:spcBef>
              <a:spcAft>
                <a:spcPts val="0"/>
              </a:spcAft>
              <a:buSzPts val="1400"/>
              <a:buNone/>
              <a:defRPr b="0" i="0" sz="1800" u="none" cap="none" strike="noStrike">
                <a:solidFill>
                  <a:schemeClr val="dk1"/>
                </a:solidFill>
                <a:latin typeface="Garamond"/>
                <a:ea typeface="Garamond"/>
                <a:cs typeface="Garamond"/>
                <a:sym typeface="Garamond"/>
              </a:defRPr>
            </a:lvl9pPr>
          </a:lstStyle>
          <a:p/>
        </p:txBody>
      </p:sp>
      <p:sp>
        <p:nvSpPr>
          <p:cNvPr id="144" name="Google Shape;144;p52"/>
          <p:cNvSpPr txBox="1"/>
          <p:nvPr>
            <p:ph idx="12" type="sldNum"/>
          </p:nvPr>
        </p:nvSpPr>
        <p:spPr>
          <a:xfrm>
            <a:off x="8305800" y="242887"/>
            <a:ext cx="554037"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chemeClr val="lt1"/>
              </a:buClr>
              <a:buSzPts val="1400"/>
              <a:buFont typeface="Garamond"/>
              <a:buNone/>
              <a:defRPr b="0" i="0" sz="1400" u="none">
                <a:solidFill>
                  <a:schemeClr val="lt1"/>
                </a:solidFill>
                <a:latin typeface="Garamond"/>
                <a:ea typeface="Garamond"/>
                <a:cs typeface="Garamond"/>
                <a:sym typeface="Garamond"/>
              </a:defRPr>
            </a:lvl1pPr>
            <a:lvl2pPr indent="0" lvl="1" marL="0" marR="0" rtl="0" algn="r">
              <a:lnSpc>
                <a:spcPct val="100000"/>
              </a:lnSpc>
              <a:spcBef>
                <a:spcPts val="0"/>
              </a:spcBef>
              <a:spcAft>
                <a:spcPts val="0"/>
              </a:spcAft>
              <a:buClr>
                <a:schemeClr val="lt1"/>
              </a:buClr>
              <a:buSzPts val="1400"/>
              <a:buFont typeface="Garamond"/>
              <a:buNone/>
              <a:defRPr b="0" i="0" sz="1400" u="none">
                <a:solidFill>
                  <a:schemeClr val="lt1"/>
                </a:solidFill>
                <a:latin typeface="Garamond"/>
                <a:ea typeface="Garamond"/>
                <a:cs typeface="Garamond"/>
                <a:sym typeface="Garamond"/>
              </a:defRPr>
            </a:lvl2pPr>
            <a:lvl3pPr indent="0" lvl="2" marL="0" marR="0" rtl="0" algn="r">
              <a:lnSpc>
                <a:spcPct val="100000"/>
              </a:lnSpc>
              <a:spcBef>
                <a:spcPts val="0"/>
              </a:spcBef>
              <a:spcAft>
                <a:spcPts val="0"/>
              </a:spcAft>
              <a:buClr>
                <a:schemeClr val="lt1"/>
              </a:buClr>
              <a:buSzPts val="1400"/>
              <a:buFont typeface="Garamond"/>
              <a:buNone/>
              <a:defRPr b="0" i="0" sz="1400" u="none">
                <a:solidFill>
                  <a:schemeClr val="lt1"/>
                </a:solidFill>
                <a:latin typeface="Garamond"/>
                <a:ea typeface="Garamond"/>
                <a:cs typeface="Garamond"/>
                <a:sym typeface="Garamond"/>
              </a:defRPr>
            </a:lvl3pPr>
            <a:lvl4pPr indent="0" lvl="3" marL="0" marR="0" rtl="0" algn="r">
              <a:lnSpc>
                <a:spcPct val="100000"/>
              </a:lnSpc>
              <a:spcBef>
                <a:spcPts val="0"/>
              </a:spcBef>
              <a:spcAft>
                <a:spcPts val="0"/>
              </a:spcAft>
              <a:buClr>
                <a:schemeClr val="lt1"/>
              </a:buClr>
              <a:buSzPts val="1400"/>
              <a:buFont typeface="Garamond"/>
              <a:buNone/>
              <a:defRPr b="0" i="0" sz="1400" u="none">
                <a:solidFill>
                  <a:schemeClr val="lt1"/>
                </a:solidFill>
                <a:latin typeface="Garamond"/>
                <a:ea typeface="Garamond"/>
                <a:cs typeface="Garamond"/>
                <a:sym typeface="Garamond"/>
              </a:defRPr>
            </a:lvl4pPr>
            <a:lvl5pPr indent="0" lvl="4" marL="0" marR="0" rtl="0" algn="r">
              <a:lnSpc>
                <a:spcPct val="100000"/>
              </a:lnSpc>
              <a:spcBef>
                <a:spcPts val="0"/>
              </a:spcBef>
              <a:spcAft>
                <a:spcPts val="0"/>
              </a:spcAft>
              <a:buClr>
                <a:schemeClr val="lt1"/>
              </a:buClr>
              <a:buSzPts val="1400"/>
              <a:buFont typeface="Garamond"/>
              <a:buNone/>
              <a:defRPr b="0" i="0" sz="1400" u="none">
                <a:solidFill>
                  <a:schemeClr val="lt1"/>
                </a:solidFill>
                <a:latin typeface="Garamond"/>
                <a:ea typeface="Garamond"/>
                <a:cs typeface="Garamond"/>
                <a:sym typeface="Garamond"/>
              </a:defRPr>
            </a:lvl5pPr>
            <a:lvl6pPr indent="0" lvl="5" marL="0" marR="0" rtl="0" algn="r">
              <a:lnSpc>
                <a:spcPct val="100000"/>
              </a:lnSpc>
              <a:spcBef>
                <a:spcPts val="0"/>
              </a:spcBef>
              <a:spcAft>
                <a:spcPts val="0"/>
              </a:spcAft>
              <a:buClr>
                <a:schemeClr val="lt1"/>
              </a:buClr>
              <a:buSzPts val="1400"/>
              <a:buFont typeface="Garamond"/>
              <a:buNone/>
              <a:defRPr b="0" i="0" sz="1400" u="none">
                <a:solidFill>
                  <a:schemeClr val="lt1"/>
                </a:solidFill>
                <a:latin typeface="Garamond"/>
                <a:ea typeface="Garamond"/>
                <a:cs typeface="Garamond"/>
                <a:sym typeface="Garamond"/>
              </a:defRPr>
            </a:lvl6pPr>
            <a:lvl7pPr indent="0" lvl="6" marL="0" marR="0" rtl="0" algn="r">
              <a:lnSpc>
                <a:spcPct val="100000"/>
              </a:lnSpc>
              <a:spcBef>
                <a:spcPts val="0"/>
              </a:spcBef>
              <a:spcAft>
                <a:spcPts val="0"/>
              </a:spcAft>
              <a:buClr>
                <a:schemeClr val="lt1"/>
              </a:buClr>
              <a:buSzPts val="1400"/>
              <a:buFont typeface="Garamond"/>
              <a:buNone/>
              <a:defRPr b="0" i="0" sz="1400" u="none">
                <a:solidFill>
                  <a:schemeClr val="lt1"/>
                </a:solidFill>
                <a:latin typeface="Garamond"/>
                <a:ea typeface="Garamond"/>
                <a:cs typeface="Garamond"/>
                <a:sym typeface="Garamond"/>
              </a:defRPr>
            </a:lvl7pPr>
            <a:lvl8pPr indent="0" lvl="7" marL="0" marR="0" rtl="0" algn="r">
              <a:lnSpc>
                <a:spcPct val="100000"/>
              </a:lnSpc>
              <a:spcBef>
                <a:spcPts val="0"/>
              </a:spcBef>
              <a:spcAft>
                <a:spcPts val="0"/>
              </a:spcAft>
              <a:buClr>
                <a:schemeClr val="lt1"/>
              </a:buClr>
              <a:buSzPts val="1400"/>
              <a:buFont typeface="Garamond"/>
              <a:buNone/>
              <a:defRPr b="0" i="0" sz="1400" u="none">
                <a:solidFill>
                  <a:schemeClr val="lt1"/>
                </a:solidFill>
                <a:latin typeface="Garamond"/>
                <a:ea typeface="Garamond"/>
                <a:cs typeface="Garamond"/>
                <a:sym typeface="Garamond"/>
              </a:defRPr>
            </a:lvl8pPr>
            <a:lvl9pPr indent="0" lvl="8" marL="0" marR="0" rtl="0" algn="r">
              <a:lnSpc>
                <a:spcPct val="100000"/>
              </a:lnSpc>
              <a:spcBef>
                <a:spcPts val="0"/>
              </a:spcBef>
              <a:spcAft>
                <a:spcPts val="0"/>
              </a:spcAft>
              <a:buClr>
                <a:schemeClr val="lt1"/>
              </a:buClr>
              <a:buSzPts val="1400"/>
              <a:buFont typeface="Garamond"/>
              <a:buNone/>
              <a:defRPr b="0" i="0" sz="1400" u="none">
                <a:solidFill>
                  <a:schemeClr val="lt1"/>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66"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2" name="Shape 152"/>
        <p:cNvGrpSpPr/>
        <p:nvPr/>
      </p:nvGrpSpPr>
      <p:grpSpPr>
        <a:xfrm>
          <a:off x="0" y="0"/>
          <a:ext cx="0" cy="0"/>
          <a:chOff x="0" y="0"/>
          <a:chExt cx="0" cy="0"/>
        </a:xfrm>
      </p:grpSpPr>
      <p:sp>
        <p:nvSpPr>
          <p:cNvPr id="153" name="Google Shape;153;p54"/>
          <p:cNvSpPr txBox="1"/>
          <p:nvPr/>
        </p:nvSpPr>
        <p:spPr>
          <a:xfrm>
            <a:off x="8166100" y="282575"/>
            <a:ext cx="685800" cy="16002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Garamond"/>
              <a:ea typeface="Garamond"/>
              <a:cs typeface="Garamond"/>
              <a:sym typeface="Garamond"/>
            </a:endParaRPr>
          </a:p>
        </p:txBody>
      </p:sp>
      <p:sp>
        <p:nvSpPr>
          <p:cNvPr id="154" name="Google Shape;154;p54"/>
          <p:cNvSpPr txBox="1"/>
          <p:nvPr/>
        </p:nvSpPr>
        <p:spPr>
          <a:xfrm>
            <a:off x="223837" y="228600"/>
            <a:ext cx="260350" cy="554037"/>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B870B8"/>
              </a:buClr>
              <a:buSzPts val="3600"/>
              <a:buFont typeface="Garamond"/>
              <a:buNone/>
            </a:pPr>
            <a:r>
              <a:rPr b="1" i="0" lang="en-US" sz="3600" u="none">
                <a:solidFill>
                  <a:srgbClr val="B870B8"/>
                </a:solidFill>
                <a:latin typeface="Garamond"/>
                <a:ea typeface="Garamond"/>
                <a:cs typeface="Garamond"/>
                <a:sym typeface="Garamond"/>
              </a:rPr>
              <a:t>+</a:t>
            </a:r>
            <a:endParaRPr/>
          </a:p>
        </p:txBody>
      </p:sp>
      <p:sp>
        <p:nvSpPr>
          <p:cNvPr id="155" name="Google Shape;155;p54"/>
          <p:cNvSpPr txBox="1"/>
          <p:nvPr>
            <p:ph type="title"/>
          </p:nvPr>
        </p:nvSpPr>
        <p:spPr>
          <a:xfrm>
            <a:off x="498475" y="484187"/>
            <a:ext cx="7556500" cy="1116012"/>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3600" u="none" cap="none" strike="noStrike">
                <a:solidFill>
                  <a:schemeClr val="accent1"/>
                </a:solidFill>
                <a:latin typeface="Rockwell"/>
                <a:ea typeface="Rockwell"/>
                <a:cs typeface="Rockwell"/>
                <a:sym typeface="Rockwell"/>
              </a:defRPr>
            </a:lvl1pPr>
            <a:lvl2pPr lvl="1" marR="0" rtl="0" algn="l">
              <a:spcBef>
                <a:spcPts val="0"/>
              </a:spcBef>
              <a:spcAft>
                <a:spcPts val="0"/>
              </a:spcAft>
              <a:buSzPts val="1400"/>
              <a:buNone/>
              <a:defRPr b="0" i="0" sz="3600" u="none" cap="none" strike="noStrike">
                <a:solidFill>
                  <a:schemeClr val="accent1"/>
                </a:solidFill>
                <a:latin typeface="Rockwell"/>
                <a:ea typeface="Rockwell"/>
                <a:cs typeface="Rockwell"/>
                <a:sym typeface="Rockwell"/>
              </a:defRPr>
            </a:lvl2pPr>
            <a:lvl3pPr lvl="2" marR="0" rtl="0" algn="l">
              <a:spcBef>
                <a:spcPts val="0"/>
              </a:spcBef>
              <a:spcAft>
                <a:spcPts val="0"/>
              </a:spcAft>
              <a:buSzPts val="1400"/>
              <a:buNone/>
              <a:defRPr b="0" i="0" sz="3600" u="none" cap="none" strike="noStrike">
                <a:solidFill>
                  <a:schemeClr val="accent1"/>
                </a:solidFill>
                <a:latin typeface="Rockwell"/>
                <a:ea typeface="Rockwell"/>
                <a:cs typeface="Rockwell"/>
                <a:sym typeface="Rockwell"/>
              </a:defRPr>
            </a:lvl3pPr>
            <a:lvl4pPr lvl="3" marR="0" rtl="0" algn="l">
              <a:spcBef>
                <a:spcPts val="0"/>
              </a:spcBef>
              <a:spcAft>
                <a:spcPts val="0"/>
              </a:spcAft>
              <a:buSzPts val="1400"/>
              <a:buNone/>
              <a:defRPr b="0" i="0" sz="3600" u="none" cap="none" strike="noStrike">
                <a:solidFill>
                  <a:schemeClr val="accent1"/>
                </a:solidFill>
                <a:latin typeface="Rockwell"/>
                <a:ea typeface="Rockwell"/>
                <a:cs typeface="Rockwell"/>
                <a:sym typeface="Rockwell"/>
              </a:defRPr>
            </a:lvl4pPr>
            <a:lvl5pPr lvl="4" marR="0" rtl="0" algn="l">
              <a:spcBef>
                <a:spcPts val="0"/>
              </a:spcBef>
              <a:spcAft>
                <a:spcPts val="0"/>
              </a:spcAft>
              <a:buSzPts val="1400"/>
              <a:buNone/>
              <a:defRPr b="0" i="0" sz="3600" u="none" cap="none" strike="noStrike">
                <a:solidFill>
                  <a:schemeClr val="accent1"/>
                </a:solidFill>
                <a:latin typeface="Rockwell"/>
                <a:ea typeface="Rockwell"/>
                <a:cs typeface="Rockwell"/>
                <a:sym typeface="Rockwell"/>
              </a:defRPr>
            </a:lvl5pPr>
            <a:lvl6pPr lvl="5" marR="0" rtl="0" algn="l">
              <a:spcBef>
                <a:spcPts val="0"/>
              </a:spcBef>
              <a:spcAft>
                <a:spcPts val="0"/>
              </a:spcAft>
              <a:buSzPts val="1400"/>
              <a:buNone/>
              <a:defRPr b="0" i="0" sz="3600" u="none" cap="none" strike="noStrike">
                <a:solidFill>
                  <a:schemeClr val="accent1"/>
                </a:solidFill>
                <a:latin typeface="Rockwell"/>
                <a:ea typeface="Rockwell"/>
                <a:cs typeface="Rockwell"/>
                <a:sym typeface="Rockwell"/>
              </a:defRPr>
            </a:lvl6pPr>
            <a:lvl7pPr lvl="6" marR="0" rtl="0" algn="l">
              <a:spcBef>
                <a:spcPts val="0"/>
              </a:spcBef>
              <a:spcAft>
                <a:spcPts val="0"/>
              </a:spcAft>
              <a:buSzPts val="1400"/>
              <a:buNone/>
              <a:defRPr b="0" i="0" sz="3600" u="none" cap="none" strike="noStrike">
                <a:solidFill>
                  <a:schemeClr val="accent1"/>
                </a:solidFill>
                <a:latin typeface="Rockwell"/>
                <a:ea typeface="Rockwell"/>
                <a:cs typeface="Rockwell"/>
                <a:sym typeface="Rockwell"/>
              </a:defRPr>
            </a:lvl7pPr>
            <a:lvl8pPr lvl="7" marR="0" rtl="0" algn="l">
              <a:spcBef>
                <a:spcPts val="0"/>
              </a:spcBef>
              <a:spcAft>
                <a:spcPts val="0"/>
              </a:spcAft>
              <a:buSzPts val="1400"/>
              <a:buNone/>
              <a:defRPr b="0" i="0" sz="3600" u="none" cap="none" strike="noStrike">
                <a:solidFill>
                  <a:schemeClr val="accent1"/>
                </a:solidFill>
                <a:latin typeface="Rockwell"/>
                <a:ea typeface="Rockwell"/>
                <a:cs typeface="Rockwell"/>
                <a:sym typeface="Rockwell"/>
              </a:defRPr>
            </a:lvl8pPr>
            <a:lvl9pPr lvl="8" marR="0" rtl="0" algn="l">
              <a:spcBef>
                <a:spcPts val="0"/>
              </a:spcBef>
              <a:spcAft>
                <a:spcPts val="0"/>
              </a:spcAft>
              <a:buSzPts val="1400"/>
              <a:buNone/>
              <a:defRPr b="0" i="0" sz="3600" u="none" cap="none" strike="noStrike">
                <a:solidFill>
                  <a:schemeClr val="accent1"/>
                </a:solidFill>
                <a:latin typeface="Rockwell"/>
                <a:ea typeface="Rockwell"/>
                <a:cs typeface="Rockwell"/>
                <a:sym typeface="Rockwell"/>
              </a:defRPr>
            </a:lvl9pPr>
          </a:lstStyle>
          <a:p/>
        </p:txBody>
      </p:sp>
      <p:sp>
        <p:nvSpPr>
          <p:cNvPr id="156" name="Google Shape;156;p54"/>
          <p:cNvSpPr txBox="1"/>
          <p:nvPr>
            <p:ph idx="1" type="body"/>
          </p:nvPr>
        </p:nvSpPr>
        <p:spPr>
          <a:xfrm>
            <a:off x="498475" y="1981200"/>
            <a:ext cx="7556500" cy="4144962"/>
          </a:xfrm>
          <a:prstGeom prst="rect">
            <a:avLst/>
          </a:prstGeom>
          <a:noFill/>
          <a:ln>
            <a:noFill/>
          </a:ln>
        </p:spPr>
        <p:txBody>
          <a:bodyPr anchorCtr="0" anchor="t" bIns="45700" lIns="91425" spcFirstLastPara="1" rIns="91425" wrap="square" tIns="45700">
            <a:noAutofit/>
          </a:bodyPr>
          <a:lstStyle>
            <a:lvl1pPr indent="-323850" lvl="0" marL="457200" marR="0" rtl="0" algn="l">
              <a:spcBef>
                <a:spcPts val="2000"/>
              </a:spcBef>
              <a:spcAft>
                <a:spcPts val="0"/>
              </a:spcAft>
              <a:buClr>
                <a:schemeClr val="accent1"/>
              </a:buClr>
              <a:buSzPts val="1500"/>
              <a:buFont typeface="Noto Sans Symbols"/>
              <a:buChar char="■"/>
              <a:defRPr b="0" i="0" sz="2000" u="none" cap="none" strike="noStrike">
                <a:solidFill>
                  <a:srgbClr val="595959"/>
                </a:solidFill>
                <a:latin typeface="Rockwell"/>
                <a:ea typeface="Rockwell"/>
                <a:cs typeface="Rockwell"/>
                <a:sym typeface="Rockwell"/>
              </a:defRPr>
            </a:lvl1pPr>
            <a:lvl2pPr indent="-314325" lvl="1" marL="914400" marR="0" rtl="0" algn="l">
              <a:spcBef>
                <a:spcPts val="600"/>
              </a:spcBef>
              <a:spcAft>
                <a:spcPts val="0"/>
              </a:spcAft>
              <a:buClr>
                <a:srgbClr val="B870B8"/>
              </a:buClr>
              <a:buSzPts val="1350"/>
              <a:buFont typeface="Noto Sans Symbols"/>
              <a:buChar char="■"/>
              <a:defRPr b="0" i="0" sz="1800" u="none" cap="none" strike="noStrike">
                <a:solidFill>
                  <a:srgbClr val="595959"/>
                </a:solidFill>
                <a:latin typeface="Rockwell"/>
                <a:ea typeface="Rockwell"/>
                <a:cs typeface="Rockwell"/>
                <a:sym typeface="Rockwell"/>
              </a:defRPr>
            </a:lvl2pPr>
            <a:lvl3pPr indent="-314325" lvl="2" marL="1371600" marR="0" rtl="0" algn="l">
              <a:spcBef>
                <a:spcPts val="600"/>
              </a:spcBef>
              <a:spcAft>
                <a:spcPts val="0"/>
              </a:spcAft>
              <a:buClr>
                <a:schemeClr val="accent1"/>
              </a:buClr>
              <a:buSzPts val="1350"/>
              <a:buFont typeface="Noto Sans Symbols"/>
              <a:buChar char="■"/>
              <a:defRPr b="0" i="0" sz="1800" u="none" cap="none" strike="noStrike">
                <a:solidFill>
                  <a:srgbClr val="595959"/>
                </a:solidFill>
                <a:latin typeface="Rockwell"/>
                <a:ea typeface="Rockwell"/>
                <a:cs typeface="Rockwell"/>
                <a:sym typeface="Rockwell"/>
              </a:defRPr>
            </a:lvl3pPr>
            <a:lvl4pPr indent="-314325" lvl="3" marL="1828800" marR="0" rtl="0" algn="l">
              <a:spcBef>
                <a:spcPts val="600"/>
              </a:spcBef>
              <a:spcAft>
                <a:spcPts val="0"/>
              </a:spcAft>
              <a:buClr>
                <a:srgbClr val="B870B8"/>
              </a:buClr>
              <a:buSzPts val="1350"/>
              <a:buFont typeface="Noto Sans Symbols"/>
              <a:buChar char="■"/>
              <a:defRPr b="0" i="0" sz="1800" u="none" cap="none" strike="noStrike">
                <a:solidFill>
                  <a:srgbClr val="595959"/>
                </a:solidFill>
                <a:latin typeface="Rockwell"/>
                <a:ea typeface="Rockwell"/>
                <a:cs typeface="Rockwell"/>
                <a:sym typeface="Rockwell"/>
              </a:defRPr>
            </a:lvl4pPr>
            <a:lvl5pPr indent="-314325" lvl="4" marL="2286000" marR="0" rtl="0" algn="l">
              <a:spcBef>
                <a:spcPts val="600"/>
              </a:spcBef>
              <a:spcAft>
                <a:spcPts val="0"/>
              </a:spcAft>
              <a:buClr>
                <a:schemeClr val="accent1"/>
              </a:buClr>
              <a:buSzPts val="1350"/>
              <a:buFont typeface="Noto Sans Symbols"/>
              <a:buChar char="■"/>
              <a:defRPr b="0" i="0" sz="1800" u="none" cap="none" strike="noStrike">
                <a:solidFill>
                  <a:srgbClr val="595959"/>
                </a:solidFill>
                <a:latin typeface="Rockwell"/>
                <a:ea typeface="Rockwell"/>
                <a:cs typeface="Rockwell"/>
                <a:sym typeface="Rockwell"/>
              </a:defRPr>
            </a:lvl5pPr>
            <a:lvl6pPr indent="-314325" lvl="5" marL="2743200" marR="0" rtl="0" algn="l">
              <a:spcBef>
                <a:spcPts val="360"/>
              </a:spcBef>
              <a:spcAft>
                <a:spcPts val="0"/>
              </a:spcAft>
              <a:buClr>
                <a:srgbClr val="B86EB8"/>
              </a:buClr>
              <a:buSzPts val="1350"/>
              <a:buFont typeface="Noto Sans Symbols"/>
              <a:buChar char="■"/>
              <a:defRPr b="0" i="0" sz="1800" u="none" cap="none" strike="noStrike">
                <a:solidFill>
                  <a:srgbClr val="595959"/>
                </a:solidFill>
                <a:latin typeface="Rockwell"/>
                <a:ea typeface="Rockwell"/>
                <a:cs typeface="Rockwell"/>
                <a:sym typeface="Rockwell"/>
              </a:defRPr>
            </a:lvl6pPr>
            <a:lvl7pPr indent="-314325" lvl="6" marL="3200400" marR="0" rtl="0" algn="l">
              <a:spcBef>
                <a:spcPts val="360"/>
              </a:spcBef>
              <a:spcAft>
                <a:spcPts val="0"/>
              </a:spcAft>
              <a:buClr>
                <a:schemeClr val="accent1"/>
              </a:buClr>
              <a:buSzPts val="1350"/>
              <a:buFont typeface="Noto Sans Symbols"/>
              <a:buChar char="■"/>
              <a:defRPr b="0" i="0" sz="1800" u="none" cap="none" strike="noStrike">
                <a:solidFill>
                  <a:srgbClr val="595959"/>
                </a:solidFill>
                <a:latin typeface="Rockwell"/>
                <a:ea typeface="Rockwell"/>
                <a:cs typeface="Rockwell"/>
                <a:sym typeface="Rockwell"/>
              </a:defRPr>
            </a:lvl7pPr>
            <a:lvl8pPr indent="-314325" lvl="7" marL="3657600" marR="0" rtl="0" algn="l">
              <a:spcBef>
                <a:spcPts val="360"/>
              </a:spcBef>
              <a:spcAft>
                <a:spcPts val="0"/>
              </a:spcAft>
              <a:buClr>
                <a:srgbClr val="B86EB8"/>
              </a:buClr>
              <a:buSzPts val="1350"/>
              <a:buFont typeface="Noto Sans Symbols"/>
              <a:buChar char="■"/>
              <a:defRPr b="0" i="0" sz="1800" u="none" cap="none" strike="noStrike">
                <a:solidFill>
                  <a:srgbClr val="595959"/>
                </a:solidFill>
                <a:latin typeface="Rockwell"/>
                <a:ea typeface="Rockwell"/>
                <a:cs typeface="Rockwell"/>
                <a:sym typeface="Rockwell"/>
              </a:defRPr>
            </a:lvl8pPr>
            <a:lvl9pPr indent="-314325" lvl="8" marL="4114800" marR="0" rtl="0" algn="l">
              <a:spcBef>
                <a:spcPts val="360"/>
              </a:spcBef>
              <a:spcAft>
                <a:spcPts val="0"/>
              </a:spcAft>
              <a:buClr>
                <a:schemeClr val="accent1"/>
              </a:buClr>
              <a:buSzPts val="1350"/>
              <a:buFont typeface="Noto Sans Symbols"/>
              <a:buChar char="■"/>
              <a:defRPr b="0" i="0" sz="1800" u="none" cap="none" strike="noStrike">
                <a:solidFill>
                  <a:srgbClr val="595959"/>
                </a:solidFill>
                <a:latin typeface="Rockwell"/>
                <a:ea typeface="Rockwell"/>
                <a:cs typeface="Rockwell"/>
                <a:sym typeface="Rockwell"/>
              </a:defRPr>
            </a:lvl9pPr>
          </a:lstStyle>
          <a:p/>
        </p:txBody>
      </p:sp>
      <p:sp>
        <p:nvSpPr>
          <p:cNvPr id="157" name="Google Shape;157;p54"/>
          <p:cNvSpPr txBox="1"/>
          <p:nvPr>
            <p:ph idx="10" type="dt"/>
          </p:nvPr>
        </p:nvSpPr>
        <p:spPr>
          <a:xfrm>
            <a:off x="6794500" y="6423025"/>
            <a:ext cx="2133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Garamond"/>
                <a:ea typeface="Garamond"/>
                <a:cs typeface="Garamond"/>
                <a:sym typeface="Garamond"/>
              </a:defRPr>
            </a:lvl1pPr>
            <a:lvl2pPr lvl="1" marR="0" rtl="0" algn="l">
              <a:lnSpc>
                <a:spcPct val="100000"/>
              </a:lnSpc>
              <a:spcBef>
                <a:spcPts val="0"/>
              </a:spcBef>
              <a:spcAft>
                <a:spcPts val="0"/>
              </a:spcAft>
              <a:buSzPts val="1400"/>
              <a:buNone/>
              <a:defRPr b="0" i="0" sz="1800" u="none" cap="none" strike="noStrike">
                <a:solidFill>
                  <a:schemeClr val="dk1"/>
                </a:solidFill>
                <a:latin typeface="Garamond"/>
                <a:ea typeface="Garamond"/>
                <a:cs typeface="Garamond"/>
                <a:sym typeface="Garamond"/>
              </a:defRPr>
            </a:lvl2pPr>
            <a:lvl3pPr lvl="2" marR="0" rtl="0" algn="l">
              <a:lnSpc>
                <a:spcPct val="100000"/>
              </a:lnSpc>
              <a:spcBef>
                <a:spcPts val="0"/>
              </a:spcBef>
              <a:spcAft>
                <a:spcPts val="0"/>
              </a:spcAft>
              <a:buSzPts val="1400"/>
              <a:buNone/>
              <a:defRPr b="0" i="0" sz="1800" u="none" cap="none" strike="noStrike">
                <a:solidFill>
                  <a:schemeClr val="dk1"/>
                </a:solidFill>
                <a:latin typeface="Garamond"/>
                <a:ea typeface="Garamond"/>
                <a:cs typeface="Garamond"/>
                <a:sym typeface="Garamond"/>
              </a:defRPr>
            </a:lvl3pPr>
            <a:lvl4pPr lvl="3" marR="0" rtl="0" algn="l">
              <a:lnSpc>
                <a:spcPct val="100000"/>
              </a:lnSpc>
              <a:spcBef>
                <a:spcPts val="0"/>
              </a:spcBef>
              <a:spcAft>
                <a:spcPts val="0"/>
              </a:spcAft>
              <a:buSzPts val="1400"/>
              <a:buNone/>
              <a:defRPr b="0" i="0" sz="1800" u="none" cap="none" strike="noStrike">
                <a:solidFill>
                  <a:schemeClr val="dk1"/>
                </a:solidFill>
                <a:latin typeface="Garamond"/>
                <a:ea typeface="Garamond"/>
                <a:cs typeface="Garamond"/>
                <a:sym typeface="Garamond"/>
              </a:defRPr>
            </a:lvl4pPr>
            <a:lvl5pPr lvl="4" marR="0" rtl="0" algn="l">
              <a:lnSpc>
                <a:spcPct val="100000"/>
              </a:lnSpc>
              <a:spcBef>
                <a:spcPts val="0"/>
              </a:spcBef>
              <a:spcAft>
                <a:spcPts val="0"/>
              </a:spcAft>
              <a:buSzPts val="1400"/>
              <a:buNone/>
              <a:defRPr b="0" i="0" sz="1800" u="none" cap="none" strike="noStrike">
                <a:solidFill>
                  <a:schemeClr val="dk1"/>
                </a:solidFill>
                <a:latin typeface="Garamond"/>
                <a:ea typeface="Garamond"/>
                <a:cs typeface="Garamond"/>
                <a:sym typeface="Garamond"/>
              </a:defRPr>
            </a:lvl5pPr>
            <a:lvl6pPr lvl="5" marR="0" rtl="0" algn="l">
              <a:lnSpc>
                <a:spcPct val="100000"/>
              </a:lnSpc>
              <a:spcBef>
                <a:spcPts val="0"/>
              </a:spcBef>
              <a:spcAft>
                <a:spcPts val="0"/>
              </a:spcAft>
              <a:buSzPts val="1400"/>
              <a:buNone/>
              <a:defRPr b="0" i="0" sz="1800" u="none" cap="none" strike="noStrike">
                <a:solidFill>
                  <a:schemeClr val="dk1"/>
                </a:solidFill>
                <a:latin typeface="Garamond"/>
                <a:ea typeface="Garamond"/>
                <a:cs typeface="Garamond"/>
                <a:sym typeface="Garamond"/>
              </a:defRPr>
            </a:lvl6pPr>
            <a:lvl7pPr lvl="6" marR="0" rtl="0" algn="l">
              <a:lnSpc>
                <a:spcPct val="100000"/>
              </a:lnSpc>
              <a:spcBef>
                <a:spcPts val="0"/>
              </a:spcBef>
              <a:spcAft>
                <a:spcPts val="0"/>
              </a:spcAft>
              <a:buSzPts val="1400"/>
              <a:buNone/>
              <a:defRPr b="0" i="0" sz="1800" u="none" cap="none" strike="noStrike">
                <a:solidFill>
                  <a:schemeClr val="dk1"/>
                </a:solidFill>
                <a:latin typeface="Garamond"/>
                <a:ea typeface="Garamond"/>
                <a:cs typeface="Garamond"/>
                <a:sym typeface="Garamond"/>
              </a:defRPr>
            </a:lvl7pPr>
            <a:lvl8pPr lvl="7" marR="0" rtl="0" algn="l">
              <a:lnSpc>
                <a:spcPct val="100000"/>
              </a:lnSpc>
              <a:spcBef>
                <a:spcPts val="0"/>
              </a:spcBef>
              <a:spcAft>
                <a:spcPts val="0"/>
              </a:spcAft>
              <a:buSzPts val="1400"/>
              <a:buNone/>
              <a:defRPr b="0" i="0" sz="1800" u="none" cap="none" strike="noStrike">
                <a:solidFill>
                  <a:schemeClr val="dk1"/>
                </a:solidFill>
                <a:latin typeface="Garamond"/>
                <a:ea typeface="Garamond"/>
                <a:cs typeface="Garamond"/>
                <a:sym typeface="Garamond"/>
              </a:defRPr>
            </a:lvl8pPr>
            <a:lvl9pPr lvl="8" marR="0" rtl="0" algn="l">
              <a:lnSpc>
                <a:spcPct val="100000"/>
              </a:lnSpc>
              <a:spcBef>
                <a:spcPts val="0"/>
              </a:spcBef>
              <a:spcAft>
                <a:spcPts val="0"/>
              </a:spcAft>
              <a:buSzPts val="1400"/>
              <a:buNone/>
              <a:defRPr b="0" i="0" sz="1800" u="none" cap="none" strike="noStrike">
                <a:solidFill>
                  <a:schemeClr val="dk1"/>
                </a:solidFill>
                <a:latin typeface="Garamond"/>
                <a:ea typeface="Garamond"/>
                <a:cs typeface="Garamond"/>
                <a:sym typeface="Garamond"/>
              </a:defRPr>
            </a:lvl9pPr>
          </a:lstStyle>
          <a:p/>
        </p:txBody>
      </p:sp>
      <p:sp>
        <p:nvSpPr>
          <p:cNvPr id="158" name="Google Shape;158;p54"/>
          <p:cNvSpPr txBox="1"/>
          <p:nvPr>
            <p:ph idx="11" type="ftr"/>
          </p:nvPr>
        </p:nvSpPr>
        <p:spPr>
          <a:xfrm>
            <a:off x="201612" y="6423025"/>
            <a:ext cx="6122987"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Garamond"/>
                <a:ea typeface="Garamond"/>
                <a:cs typeface="Garamond"/>
                <a:sym typeface="Garamond"/>
              </a:defRPr>
            </a:lvl1pPr>
            <a:lvl2pPr lvl="1" marR="0" rtl="0" algn="l">
              <a:lnSpc>
                <a:spcPct val="100000"/>
              </a:lnSpc>
              <a:spcBef>
                <a:spcPts val="0"/>
              </a:spcBef>
              <a:spcAft>
                <a:spcPts val="0"/>
              </a:spcAft>
              <a:buSzPts val="1400"/>
              <a:buNone/>
              <a:defRPr b="0" i="0" sz="1800" u="none" cap="none" strike="noStrike">
                <a:solidFill>
                  <a:schemeClr val="dk1"/>
                </a:solidFill>
                <a:latin typeface="Garamond"/>
                <a:ea typeface="Garamond"/>
                <a:cs typeface="Garamond"/>
                <a:sym typeface="Garamond"/>
              </a:defRPr>
            </a:lvl2pPr>
            <a:lvl3pPr lvl="2" marR="0" rtl="0" algn="l">
              <a:lnSpc>
                <a:spcPct val="100000"/>
              </a:lnSpc>
              <a:spcBef>
                <a:spcPts val="0"/>
              </a:spcBef>
              <a:spcAft>
                <a:spcPts val="0"/>
              </a:spcAft>
              <a:buSzPts val="1400"/>
              <a:buNone/>
              <a:defRPr b="0" i="0" sz="1800" u="none" cap="none" strike="noStrike">
                <a:solidFill>
                  <a:schemeClr val="dk1"/>
                </a:solidFill>
                <a:latin typeface="Garamond"/>
                <a:ea typeface="Garamond"/>
                <a:cs typeface="Garamond"/>
                <a:sym typeface="Garamond"/>
              </a:defRPr>
            </a:lvl3pPr>
            <a:lvl4pPr lvl="3" marR="0" rtl="0" algn="l">
              <a:lnSpc>
                <a:spcPct val="100000"/>
              </a:lnSpc>
              <a:spcBef>
                <a:spcPts val="0"/>
              </a:spcBef>
              <a:spcAft>
                <a:spcPts val="0"/>
              </a:spcAft>
              <a:buSzPts val="1400"/>
              <a:buNone/>
              <a:defRPr b="0" i="0" sz="1800" u="none" cap="none" strike="noStrike">
                <a:solidFill>
                  <a:schemeClr val="dk1"/>
                </a:solidFill>
                <a:latin typeface="Garamond"/>
                <a:ea typeface="Garamond"/>
                <a:cs typeface="Garamond"/>
                <a:sym typeface="Garamond"/>
              </a:defRPr>
            </a:lvl4pPr>
            <a:lvl5pPr lvl="4" marR="0" rtl="0" algn="l">
              <a:lnSpc>
                <a:spcPct val="100000"/>
              </a:lnSpc>
              <a:spcBef>
                <a:spcPts val="0"/>
              </a:spcBef>
              <a:spcAft>
                <a:spcPts val="0"/>
              </a:spcAft>
              <a:buSzPts val="1400"/>
              <a:buNone/>
              <a:defRPr b="0" i="0" sz="1800" u="none" cap="none" strike="noStrike">
                <a:solidFill>
                  <a:schemeClr val="dk1"/>
                </a:solidFill>
                <a:latin typeface="Garamond"/>
                <a:ea typeface="Garamond"/>
                <a:cs typeface="Garamond"/>
                <a:sym typeface="Garamond"/>
              </a:defRPr>
            </a:lvl5pPr>
            <a:lvl6pPr lvl="5" marR="0" rtl="0" algn="l">
              <a:lnSpc>
                <a:spcPct val="100000"/>
              </a:lnSpc>
              <a:spcBef>
                <a:spcPts val="0"/>
              </a:spcBef>
              <a:spcAft>
                <a:spcPts val="0"/>
              </a:spcAft>
              <a:buSzPts val="1400"/>
              <a:buNone/>
              <a:defRPr b="0" i="0" sz="1800" u="none" cap="none" strike="noStrike">
                <a:solidFill>
                  <a:schemeClr val="dk1"/>
                </a:solidFill>
                <a:latin typeface="Garamond"/>
                <a:ea typeface="Garamond"/>
                <a:cs typeface="Garamond"/>
                <a:sym typeface="Garamond"/>
              </a:defRPr>
            </a:lvl6pPr>
            <a:lvl7pPr lvl="6" marR="0" rtl="0" algn="l">
              <a:lnSpc>
                <a:spcPct val="100000"/>
              </a:lnSpc>
              <a:spcBef>
                <a:spcPts val="0"/>
              </a:spcBef>
              <a:spcAft>
                <a:spcPts val="0"/>
              </a:spcAft>
              <a:buSzPts val="1400"/>
              <a:buNone/>
              <a:defRPr b="0" i="0" sz="1800" u="none" cap="none" strike="noStrike">
                <a:solidFill>
                  <a:schemeClr val="dk1"/>
                </a:solidFill>
                <a:latin typeface="Garamond"/>
                <a:ea typeface="Garamond"/>
                <a:cs typeface="Garamond"/>
                <a:sym typeface="Garamond"/>
              </a:defRPr>
            </a:lvl7pPr>
            <a:lvl8pPr lvl="7" marR="0" rtl="0" algn="l">
              <a:lnSpc>
                <a:spcPct val="100000"/>
              </a:lnSpc>
              <a:spcBef>
                <a:spcPts val="0"/>
              </a:spcBef>
              <a:spcAft>
                <a:spcPts val="0"/>
              </a:spcAft>
              <a:buSzPts val="1400"/>
              <a:buNone/>
              <a:defRPr b="0" i="0" sz="1800" u="none" cap="none" strike="noStrike">
                <a:solidFill>
                  <a:schemeClr val="dk1"/>
                </a:solidFill>
                <a:latin typeface="Garamond"/>
                <a:ea typeface="Garamond"/>
                <a:cs typeface="Garamond"/>
                <a:sym typeface="Garamond"/>
              </a:defRPr>
            </a:lvl8pPr>
            <a:lvl9pPr lvl="8" marR="0" rtl="0" algn="l">
              <a:lnSpc>
                <a:spcPct val="100000"/>
              </a:lnSpc>
              <a:spcBef>
                <a:spcPts val="0"/>
              </a:spcBef>
              <a:spcAft>
                <a:spcPts val="0"/>
              </a:spcAft>
              <a:buSzPts val="1400"/>
              <a:buNone/>
              <a:defRPr b="0" i="0" sz="1800" u="none" cap="none" strike="noStrike">
                <a:solidFill>
                  <a:schemeClr val="dk1"/>
                </a:solidFill>
                <a:latin typeface="Garamond"/>
                <a:ea typeface="Garamond"/>
                <a:cs typeface="Garamond"/>
                <a:sym typeface="Garamond"/>
              </a:defRPr>
            </a:lvl9pPr>
          </a:lstStyle>
          <a:p/>
        </p:txBody>
      </p:sp>
      <p:sp>
        <p:nvSpPr>
          <p:cNvPr id="159" name="Google Shape;159;p54"/>
          <p:cNvSpPr txBox="1"/>
          <p:nvPr>
            <p:ph idx="12" type="sldNum"/>
          </p:nvPr>
        </p:nvSpPr>
        <p:spPr>
          <a:xfrm>
            <a:off x="8305800" y="242887"/>
            <a:ext cx="554037"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chemeClr val="lt1"/>
              </a:buClr>
              <a:buSzPts val="1400"/>
              <a:buFont typeface="Garamond"/>
              <a:buNone/>
              <a:defRPr b="0" i="0" sz="1400" u="none">
                <a:solidFill>
                  <a:schemeClr val="lt1"/>
                </a:solidFill>
                <a:latin typeface="Garamond"/>
                <a:ea typeface="Garamond"/>
                <a:cs typeface="Garamond"/>
                <a:sym typeface="Garamond"/>
              </a:defRPr>
            </a:lvl1pPr>
            <a:lvl2pPr indent="0" lvl="1" marL="0" marR="0" rtl="0" algn="r">
              <a:lnSpc>
                <a:spcPct val="100000"/>
              </a:lnSpc>
              <a:spcBef>
                <a:spcPts val="0"/>
              </a:spcBef>
              <a:spcAft>
                <a:spcPts val="0"/>
              </a:spcAft>
              <a:buClr>
                <a:schemeClr val="lt1"/>
              </a:buClr>
              <a:buSzPts val="1400"/>
              <a:buFont typeface="Garamond"/>
              <a:buNone/>
              <a:defRPr b="0" i="0" sz="1400" u="none">
                <a:solidFill>
                  <a:schemeClr val="lt1"/>
                </a:solidFill>
                <a:latin typeface="Garamond"/>
                <a:ea typeface="Garamond"/>
                <a:cs typeface="Garamond"/>
                <a:sym typeface="Garamond"/>
              </a:defRPr>
            </a:lvl2pPr>
            <a:lvl3pPr indent="0" lvl="2" marL="0" marR="0" rtl="0" algn="r">
              <a:lnSpc>
                <a:spcPct val="100000"/>
              </a:lnSpc>
              <a:spcBef>
                <a:spcPts val="0"/>
              </a:spcBef>
              <a:spcAft>
                <a:spcPts val="0"/>
              </a:spcAft>
              <a:buClr>
                <a:schemeClr val="lt1"/>
              </a:buClr>
              <a:buSzPts val="1400"/>
              <a:buFont typeface="Garamond"/>
              <a:buNone/>
              <a:defRPr b="0" i="0" sz="1400" u="none">
                <a:solidFill>
                  <a:schemeClr val="lt1"/>
                </a:solidFill>
                <a:latin typeface="Garamond"/>
                <a:ea typeface="Garamond"/>
                <a:cs typeface="Garamond"/>
                <a:sym typeface="Garamond"/>
              </a:defRPr>
            </a:lvl3pPr>
            <a:lvl4pPr indent="0" lvl="3" marL="0" marR="0" rtl="0" algn="r">
              <a:lnSpc>
                <a:spcPct val="100000"/>
              </a:lnSpc>
              <a:spcBef>
                <a:spcPts val="0"/>
              </a:spcBef>
              <a:spcAft>
                <a:spcPts val="0"/>
              </a:spcAft>
              <a:buClr>
                <a:schemeClr val="lt1"/>
              </a:buClr>
              <a:buSzPts val="1400"/>
              <a:buFont typeface="Garamond"/>
              <a:buNone/>
              <a:defRPr b="0" i="0" sz="1400" u="none">
                <a:solidFill>
                  <a:schemeClr val="lt1"/>
                </a:solidFill>
                <a:latin typeface="Garamond"/>
                <a:ea typeface="Garamond"/>
                <a:cs typeface="Garamond"/>
                <a:sym typeface="Garamond"/>
              </a:defRPr>
            </a:lvl4pPr>
            <a:lvl5pPr indent="0" lvl="4" marL="0" marR="0" rtl="0" algn="r">
              <a:lnSpc>
                <a:spcPct val="100000"/>
              </a:lnSpc>
              <a:spcBef>
                <a:spcPts val="0"/>
              </a:spcBef>
              <a:spcAft>
                <a:spcPts val="0"/>
              </a:spcAft>
              <a:buClr>
                <a:schemeClr val="lt1"/>
              </a:buClr>
              <a:buSzPts val="1400"/>
              <a:buFont typeface="Garamond"/>
              <a:buNone/>
              <a:defRPr b="0" i="0" sz="1400" u="none">
                <a:solidFill>
                  <a:schemeClr val="lt1"/>
                </a:solidFill>
                <a:latin typeface="Garamond"/>
                <a:ea typeface="Garamond"/>
                <a:cs typeface="Garamond"/>
                <a:sym typeface="Garamond"/>
              </a:defRPr>
            </a:lvl5pPr>
            <a:lvl6pPr indent="0" lvl="5" marL="0" marR="0" rtl="0" algn="r">
              <a:lnSpc>
                <a:spcPct val="100000"/>
              </a:lnSpc>
              <a:spcBef>
                <a:spcPts val="0"/>
              </a:spcBef>
              <a:spcAft>
                <a:spcPts val="0"/>
              </a:spcAft>
              <a:buClr>
                <a:schemeClr val="lt1"/>
              </a:buClr>
              <a:buSzPts val="1400"/>
              <a:buFont typeface="Garamond"/>
              <a:buNone/>
              <a:defRPr b="0" i="0" sz="1400" u="none">
                <a:solidFill>
                  <a:schemeClr val="lt1"/>
                </a:solidFill>
                <a:latin typeface="Garamond"/>
                <a:ea typeface="Garamond"/>
                <a:cs typeface="Garamond"/>
                <a:sym typeface="Garamond"/>
              </a:defRPr>
            </a:lvl6pPr>
            <a:lvl7pPr indent="0" lvl="6" marL="0" marR="0" rtl="0" algn="r">
              <a:lnSpc>
                <a:spcPct val="100000"/>
              </a:lnSpc>
              <a:spcBef>
                <a:spcPts val="0"/>
              </a:spcBef>
              <a:spcAft>
                <a:spcPts val="0"/>
              </a:spcAft>
              <a:buClr>
                <a:schemeClr val="lt1"/>
              </a:buClr>
              <a:buSzPts val="1400"/>
              <a:buFont typeface="Garamond"/>
              <a:buNone/>
              <a:defRPr b="0" i="0" sz="1400" u="none">
                <a:solidFill>
                  <a:schemeClr val="lt1"/>
                </a:solidFill>
                <a:latin typeface="Garamond"/>
                <a:ea typeface="Garamond"/>
                <a:cs typeface="Garamond"/>
                <a:sym typeface="Garamond"/>
              </a:defRPr>
            </a:lvl7pPr>
            <a:lvl8pPr indent="0" lvl="7" marL="0" marR="0" rtl="0" algn="r">
              <a:lnSpc>
                <a:spcPct val="100000"/>
              </a:lnSpc>
              <a:spcBef>
                <a:spcPts val="0"/>
              </a:spcBef>
              <a:spcAft>
                <a:spcPts val="0"/>
              </a:spcAft>
              <a:buClr>
                <a:schemeClr val="lt1"/>
              </a:buClr>
              <a:buSzPts val="1400"/>
              <a:buFont typeface="Garamond"/>
              <a:buNone/>
              <a:defRPr b="0" i="0" sz="1400" u="none">
                <a:solidFill>
                  <a:schemeClr val="lt1"/>
                </a:solidFill>
                <a:latin typeface="Garamond"/>
                <a:ea typeface="Garamond"/>
                <a:cs typeface="Garamond"/>
                <a:sym typeface="Garamond"/>
              </a:defRPr>
            </a:lvl8pPr>
            <a:lvl9pPr indent="0" lvl="8" marL="0" marR="0" rtl="0" algn="r">
              <a:lnSpc>
                <a:spcPct val="100000"/>
              </a:lnSpc>
              <a:spcBef>
                <a:spcPts val="0"/>
              </a:spcBef>
              <a:spcAft>
                <a:spcPts val="0"/>
              </a:spcAft>
              <a:buClr>
                <a:schemeClr val="lt1"/>
              </a:buClr>
              <a:buSzPts val="1400"/>
              <a:buFont typeface="Garamond"/>
              <a:buNone/>
              <a:defRPr b="0" i="0" sz="1400" u="none">
                <a:solidFill>
                  <a:schemeClr val="lt1"/>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68"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8" name="Shape 168"/>
        <p:cNvGrpSpPr/>
        <p:nvPr/>
      </p:nvGrpSpPr>
      <p:grpSpPr>
        <a:xfrm>
          <a:off x="0" y="0"/>
          <a:ext cx="0" cy="0"/>
          <a:chOff x="0" y="0"/>
          <a:chExt cx="0" cy="0"/>
        </a:xfrm>
      </p:grpSpPr>
      <p:sp>
        <p:nvSpPr>
          <p:cNvPr id="169" name="Google Shape;169;p56"/>
          <p:cNvSpPr txBox="1"/>
          <p:nvPr/>
        </p:nvSpPr>
        <p:spPr>
          <a:xfrm>
            <a:off x="8166100" y="282575"/>
            <a:ext cx="685800" cy="16002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Garamond"/>
              <a:ea typeface="Garamond"/>
              <a:cs typeface="Garamond"/>
              <a:sym typeface="Garamond"/>
            </a:endParaRPr>
          </a:p>
        </p:txBody>
      </p:sp>
      <p:sp>
        <p:nvSpPr>
          <p:cNvPr id="170" name="Google Shape;170;p56"/>
          <p:cNvSpPr txBox="1"/>
          <p:nvPr/>
        </p:nvSpPr>
        <p:spPr>
          <a:xfrm>
            <a:off x="223837" y="228600"/>
            <a:ext cx="260350" cy="554037"/>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B870B8"/>
              </a:buClr>
              <a:buSzPts val="3600"/>
              <a:buFont typeface="Garamond"/>
              <a:buNone/>
            </a:pPr>
            <a:r>
              <a:rPr b="1" i="0" lang="en-US" sz="3600" u="none">
                <a:solidFill>
                  <a:srgbClr val="B870B8"/>
                </a:solidFill>
                <a:latin typeface="Garamond"/>
                <a:ea typeface="Garamond"/>
                <a:cs typeface="Garamond"/>
                <a:sym typeface="Garamond"/>
              </a:rPr>
              <a:t>+</a:t>
            </a:r>
            <a:endParaRPr/>
          </a:p>
        </p:txBody>
      </p:sp>
      <p:sp>
        <p:nvSpPr>
          <p:cNvPr id="171" name="Google Shape;171;p56"/>
          <p:cNvSpPr txBox="1"/>
          <p:nvPr>
            <p:ph type="title"/>
          </p:nvPr>
        </p:nvSpPr>
        <p:spPr>
          <a:xfrm>
            <a:off x="498475" y="484187"/>
            <a:ext cx="7556500" cy="1116012"/>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3600" u="none" cap="none" strike="noStrike">
                <a:solidFill>
                  <a:schemeClr val="accent1"/>
                </a:solidFill>
                <a:latin typeface="Rockwell"/>
                <a:ea typeface="Rockwell"/>
                <a:cs typeface="Rockwell"/>
                <a:sym typeface="Rockwell"/>
              </a:defRPr>
            </a:lvl1pPr>
            <a:lvl2pPr lvl="1" marR="0" rtl="0" algn="l">
              <a:spcBef>
                <a:spcPts val="0"/>
              </a:spcBef>
              <a:spcAft>
                <a:spcPts val="0"/>
              </a:spcAft>
              <a:buSzPts val="1400"/>
              <a:buNone/>
              <a:defRPr b="0" i="0" sz="3600" u="none" cap="none" strike="noStrike">
                <a:solidFill>
                  <a:schemeClr val="accent1"/>
                </a:solidFill>
                <a:latin typeface="Rockwell"/>
                <a:ea typeface="Rockwell"/>
                <a:cs typeface="Rockwell"/>
                <a:sym typeface="Rockwell"/>
              </a:defRPr>
            </a:lvl2pPr>
            <a:lvl3pPr lvl="2" marR="0" rtl="0" algn="l">
              <a:spcBef>
                <a:spcPts val="0"/>
              </a:spcBef>
              <a:spcAft>
                <a:spcPts val="0"/>
              </a:spcAft>
              <a:buSzPts val="1400"/>
              <a:buNone/>
              <a:defRPr b="0" i="0" sz="3600" u="none" cap="none" strike="noStrike">
                <a:solidFill>
                  <a:schemeClr val="accent1"/>
                </a:solidFill>
                <a:latin typeface="Rockwell"/>
                <a:ea typeface="Rockwell"/>
                <a:cs typeface="Rockwell"/>
                <a:sym typeface="Rockwell"/>
              </a:defRPr>
            </a:lvl3pPr>
            <a:lvl4pPr lvl="3" marR="0" rtl="0" algn="l">
              <a:spcBef>
                <a:spcPts val="0"/>
              </a:spcBef>
              <a:spcAft>
                <a:spcPts val="0"/>
              </a:spcAft>
              <a:buSzPts val="1400"/>
              <a:buNone/>
              <a:defRPr b="0" i="0" sz="3600" u="none" cap="none" strike="noStrike">
                <a:solidFill>
                  <a:schemeClr val="accent1"/>
                </a:solidFill>
                <a:latin typeface="Rockwell"/>
                <a:ea typeface="Rockwell"/>
                <a:cs typeface="Rockwell"/>
                <a:sym typeface="Rockwell"/>
              </a:defRPr>
            </a:lvl4pPr>
            <a:lvl5pPr lvl="4" marR="0" rtl="0" algn="l">
              <a:spcBef>
                <a:spcPts val="0"/>
              </a:spcBef>
              <a:spcAft>
                <a:spcPts val="0"/>
              </a:spcAft>
              <a:buSzPts val="1400"/>
              <a:buNone/>
              <a:defRPr b="0" i="0" sz="3600" u="none" cap="none" strike="noStrike">
                <a:solidFill>
                  <a:schemeClr val="accent1"/>
                </a:solidFill>
                <a:latin typeface="Rockwell"/>
                <a:ea typeface="Rockwell"/>
                <a:cs typeface="Rockwell"/>
                <a:sym typeface="Rockwell"/>
              </a:defRPr>
            </a:lvl5pPr>
            <a:lvl6pPr lvl="5" marR="0" rtl="0" algn="l">
              <a:spcBef>
                <a:spcPts val="0"/>
              </a:spcBef>
              <a:spcAft>
                <a:spcPts val="0"/>
              </a:spcAft>
              <a:buSzPts val="1400"/>
              <a:buNone/>
              <a:defRPr b="0" i="0" sz="3600" u="none" cap="none" strike="noStrike">
                <a:solidFill>
                  <a:schemeClr val="accent1"/>
                </a:solidFill>
                <a:latin typeface="Rockwell"/>
                <a:ea typeface="Rockwell"/>
                <a:cs typeface="Rockwell"/>
                <a:sym typeface="Rockwell"/>
              </a:defRPr>
            </a:lvl6pPr>
            <a:lvl7pPr lvl="6" marR="0" rtl="0" algn="l">
              <a:spcBef>
                <a:spcPts val="0"/>
              </a:spcBef>
              <a:spcAft>
                <a:spcPts val="0"/>
              </a:spcAft>
              <a:buSzPts val="1400"/>
              <a:buNone/>
              <a:defRPr b="0" i="0" sz="3600" u="none" cap="none" strike="noStrike">
                <a:solidFill>
                  <a:schemeClr val="accent1"/>
                </a:solidFill>
                <a:latin typeface="Rockwell"/>
                <a:ea typeface="Rockwell"/>
                <a:cs typeface="Rockwell"/>
                <a:sym typeface="Rockwell"/>
              </a:defRPr>
            </a:lvl7pPr>
            <a:lvl8pPr lvl="7" marR="0" rtl="0" algn="l">
              <a:spcBef>
                <a:spcPts val="0"/>
              </a:spcBef>
              <a:spcAft>
                <a:spcPts val="0"/>
              </a:spcAft>
              <a:buSzPts val="1400"/>
              <a:buNone/>
              <a:defRPr b="0" i="0" sz="3600" u="none" cap="none" strike="noStrike">
                <a:solidFill>
                  <a:schemeClr val="accent1"/>
                </a:solidFill>
                <a:latin typeface="Rockwell"/>
                <a:ea typeface="Rockwell"/>
                <a:cs typeface="Rockwell"/>
                <a:sym typeface="Rockwell"/>
              </a:defRPr>
            </a:lvl8pPr>
            <a:lvl9pPr lvl="8" marR="0" rtl="0" algn="l">
              <a:spcBef>
                <a:spcPts val="0"/>
              </a:spcBef>
              <a:spcAft>
                <a:spcPts val="0"/>
              </a:spcAft>
              <a:buSzPts val="1400"/>
              <a:buNone/>
              <a:defRPr b="0" i="0" sz="3600" u="none" cap="none" strike="noStrike">
                <a:solidFill>
                  <a:schemeClr val="accent1"/>
                </a:solidFill>
                <a:latin typeface="Rockwell"/>
                <a:ea typeface="Rockwell"/>
                <a:cs typeface="Rockwell"/>
                <a:sym typeface="Rockwell"/>
              </a:defRPr>
            </a:lvl9pPr>
          </a:lstStyle>
          <a:p/>
        </p:txBody>
      </p:sp>
      <p:sp>
        <p:nvSpPr>
          <p:cNvPr id="172" name="Google Shape;172;p56"/>
          <p:cNvSpPr txBox="1"/>
          <p:nvPr>
            <p:ph idx="1" type="body"/>
          </p:nvPr>
        </p:nvSpPr>
        <p:spPr>
          <a:xfrm>
            <a:off x="498475" y="1981200"/>
            <a:ext cx="7556500" cy="4144962"/>
          </a:xfrm>
          <a:prstGeom prst="rect">
            <a:avLst/>
          </a:prstGeom>
          <a:noFill/>
          <a:ln>
            <a:noFill/>
          </a:ln>
        </p:spPr>
        <p:txBody>
          <a:bodyPr anchorCtr="0" anchor="t" bIns="45700" lIns="91425" spcFirstLastPara="1" rIns="91425" wrap="square" tIns="45700">
            <a:noAutofit/>
          </a:bodyPr>
          <a:lstStyle>
            <a:lvl1pPr indent="-323850" lvl="0" marL="457200" marR="0" rtl="0" algn="l">
              <a:spcBef>
                <a:spcPts val="2000"/>
              </a:spcBef>
              <a:spcAft>
                <a:spcPts val="0"/>
              </a:spcAft>
              <a:buClr>
                <a:schemeClr val="accent1"/>
              </a:buClr>
              <a:buSzPts val="1500"/>
              <a:buFont typeface="Noto Sans Symbols"/>
              <a:buChar char="■"/>
              <a:defRPr b="0" i="0" sz="2000" u="none" cap="none" strike="noStrike">
                <a:solidFill>
                  <a:srgbClr val="595959"/>
                </a:solidFill>
                <a:latin typeface="Rockwell"/>
                <a:ea typeface="Rockwell"/>
                <a:cs typeface="Rockwell"/>
                <a:sym typeface="Rockwell"/>
              </a:defRPr>
            </a:lvl1pPr>
            <a:lvl2pPr indent="-314325" lvl="1" marL="914400" marR="0" rtl="0" algn="l">
              <a:spcBef>
                <a:spcPts val="600"/>
              </a:spcBef>
              <a:spcAft>
                <a:spcPts val="0"/>
              </a:spcAft>
              <a:buClr>
                <a:srgbClr val="B870B8"/>
              </a:buClr>
              <a:buSzPts val="1350"/>
              <a:buFont typeface="Noto Sans Symbols"/>
              <a:buChar char="■"/>
              <a:defRPr b="0" i="0" sz="1800" u="none" cap="none" strike="noStrike">
                <a:solidFill>
                  <a:srgbClr val="595959"/>
                </a:solidFill>
                <a:latin typeface="Rockwell"/>
                <a:ea typeface="Rockwell"/>
                <a:cs typeface="Rockwell"/>
                <a:sym typeface="Rockwell"/>
              </a:defRPr>
            </a:lvl2pPr>
            <a:lvl3pPr indent="-314325" lvl="2" marL="1371600" marR="0" rtl="0" algn="l">
              <a:spcBef>
                <a:spcPts val="600"/>
              </a:spcBef>
              <a:spcAft>
                <a:spcPts val="0"/>
              </a:spcAft>
              <a:buClr>
                <a:schemeClr val="accent1"/>
              </a:buClr>
              <a:buSzPts val="1350"/>
              <a:buFont typeface="Noto Sans Symbols"/>
              <a:buChar char="■"/>
              <a:defRPr b="0" i="0" sz="1800" u="none" cap="none" strike="noStrike">
                <a:solidFill>
                  <a:srgbClr val="595959"/>
                </a:solidFill>
                <a:latin typeface="Rockwell"/>
                <a:ea typeface="Rockwell"/>
                <a:cs typeface="Rockwell"/>
                <a:sym typeface="Rockwell"/>
              </a:defRPr>
            </a:lvl3pPr>
            <a:lvl4pPr indent="-314325" lvl="3" marL="1828800" marR="0" rtl="0" algn="l">
              <a:spcBef>
                <a:spcPts val="600"/>
              </a:spcBef>
              <a:spcAft>
                <a:spcPts val="0"/>
              </a:spcAft>
              <a:buClr>
                <a:srgbClr val="B870B8"/>
              </a:buClr>
              <a:buSzPts val="1350"/>
              <a:buFont typeface="Noto Sans Symbols"/>
              <a:buChar char="■"/>
              <a:defRPr b="0" i="0" sz="1800" u="none" cap="none" strike="noStrike">
                <a:solidFill>
                  <a:srgbClr val="595959"/>
                </a:solidFill>
                <a:latin typeface="Rockwell"/>
                <a:ea typeface="Rockwell"/>
                <a:cs typeface="Rockwell"/>
                <a:sym typeface="Rockwell"/>
              </a:defRPr>
            </a:lvl4pPr>
            <a:lvl5pPr indent="-314325" lvl="4" marL="2286000" marR="0" rtl="0" algn="l">
              <a:spcBef>
                <a:spcPts val="600"/>
              </a:spcBef>
              <a:spcAft>
                <a:spcPts val="0"/>
              </a:spcAft>
              <a:buClr>
                <a:schemeClr val="accent1"/>
              </a:buClr>
              <a:buSzPts val="1350"/>
              <a:buFont typeface="Noto Sans Symbols"/>
              <a:buChar char="■"/>
              <a:defRPr b="0" i="0" sz="1800" u="none" cap="none" strike="noStrike">
                <a:solidFill>
                  <a:srgbClr val="595959"/>
                </a:solidFill>
                <a:latin typeface="Rockwell"/>
                <a:ea typeface="Rockwell"/>
                <a:cs typeface="Rockwell"/>
                <a:sym typeface="Rockwell"/>
              </a:defRPr>
            </a:lvl5pPr>
            <a:lvl6pPr indent="-314325" lvl="5" marL="2743200" marR="0" rtl="0" algn="l">
              <a:spcBef>
                <a:spcPts val="360"/>
              </a:spcBef>
              <a:spcAft>
                <a:spcPts val="0"/>
              </a:spcAft>
              <a:buClr>
                <a:srgbClr val="B86EB8"/>
              </a:buClr>
              <a:buSzPts val="1350"/>
              <a:buFont typeface="Noto Sans Symbols"/>
              <a:buChar char="■"/>
              <a:defRPr b="0" i="0" sz="1800" u="none" cap="none" strike="noStrike">
                <a:solidFill>
                  <a:srgbClr val="595959"/>
                </a:solidFill>
                <a:latin typeface="Rockwell"/>
                <a:ea typeface="Rockwell"/>
                <a:cs typeface="Rockwell"/>
                <a:sym typeface="Rockwell"/>
              </a:defRPr>
            </a:lvl6pPr>
            <a:lvl7pPr indent="-314325" lvl="6" marL="3200400" marR="0" rtl="0" algn="l">
              <a:spcBef>
                <a:spcPts val="360"/>
              </a:spcBef>
              <a:spcAft>
                <a:spcPts val="0"/>
              </a:spcAft>
              <a:buClr>
                <a:schemeClr val="accent1"/>
              </a:buClr>
              <a:buSzPts val="1350"/>
              <a:buFont typeface="Noto Sans Symbols"/>
              <a:buChar char="■"/>
              <a:defRPr b="0" i="0" sz="1800" u="none" cap="none" strike="noStrike">
                <a:solidFill>
                  <a:srgbClr val="595959"/>
                </a:solidFill>
                <a:latin typeface="Rockwell"/>
                <a:ea typeface="Rockwell"/>
                <a:cs typeface="Rockwell"/>
                <a:sym typeface="Rockwell"/>
              </a:defRPr>
            </a:lvl7pPr>
            <a:lvl8pPr indent="-314325" lvl="7" marL="3657600" marR="0" rtl="0" algn="l">
              <a:spcBef>
                <a:spcPts val="360"/>
              </a:spcBef>
              <a:spcAft>
                <a:spcPts val="0"/>
              </a:spcAft>
              <a:buClr>
                <a:srgbClr val="B86EB8"/>
              </a:buClr>
              <a:buSzPts val="1350"/>
              <a:buFont typeface="Noto Sans Symbols"/>
              <a:buChar char="■"/>
              <a:defRPr b="0" i="0" sz="1800" u="none" cap="none" strike="noStrike">
                <a:solidFill>
                  <a:srgbClr val="595959"/>
                </a:solidFill>
                <a:latin typeface="Rockwell"/>
                <a:ea typeface="Rockwell"/>
                <a:cs typeface="Rockwell"/>
                <a:sym typeface="Rockwell"/>
              </a:defRPr>
            </a:lvl8pPr>
            <a:lvl9pPr indent="-314325" lvl="8" marL="4114800" marR="0" rtl="0" algn="l">
              <a:spcBef>
                <a:spcPts val="360"/>
              </a:spcBef>
              <a:spcAft>
                <a:spcPts val="0"/>
              </a:spcAft>
              <a:buClr>
                <a:schemeClr val="accent1"/>
              </a:buClr>
              <a:buSzPts val="1350"/>
              <a:buFont typeface="Noto Sans Symbols"/>
              <a:buChar char="■"/>
              <a:defRPr b="0" i="0" sz="1800" u="none" cap="none" strike="noStrike">
                <a:solidFill>
                  <a:srgbClr val="595959"/>
                </a:solidFill>
                <a:latin typeface="Rockwell"/>
                <a:ea typeface="Rockwell"/>
                <a:cs typeface="Rockwell"/>
                <a:sym typeface="Rockwell"/>
              </a:defRPr>
            </a:lvl9pPr>
          </a:lstStyle>
          <a:p/>
        </p:txBody>
      </p:sp>
      <p:sp>
        <p:nvSpPr>
          <p:cNvPr id="173" name="Google Shape;173;p56"/>
          <p:cNvSpPr txBox="1"/>
          <p:nvPr>
            <p:ph idx="10" type="dt"/>
          </p:nvPr>
        </p:nvSpPr>
        <p:spPr>
          <a:xfrm>
            <a:off x="6794500" y="6423025"/>
            <a:ext cx="2133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Garamond"/>
                <a:ea typeface="Garamond"/>
                <a:cs typeface="Garamond"/>
                <a:sym typeface="Garamond"/>
              </a:defRPr>
            </a:lvl1pPr>
            <a:lvl2pPr lvl="1" marR="0" rtl="0" algn="l">
              <a:lnSpc>
                <a:spcPct val="100000"/>
              </a:lnSpc>
              <a:spcBef>
                <a:spcPts val="0"/>
              </a:spcBef>
              <a:spcAft>
                <a:spcPts val="0"/>
              </a:spcAft>
              <a:buSzPts val="1400"/>
              <a:buNone/>
              <a:defRPr b="0" i="0" sz="1800" u="none" cap="none" strike="noStrike">
                <a:solidFill>
                  <a:schemeClr val="dk1"/>
                </a:solidFill>
                <a:latin typeface="Garamond"/>
                <a:ea typeface="Garamond"/>
                <a:cs typeface="Garamond"/>
                <a:sym typeface="Garamond"/>
              </a:defRPr>
            </a:lvl2pPr>
            <a:lvl3pPr lvl="2" marR="0" rtl="0" algn="l">
              <a:lnSpc>
                <a:spcPct val="100000"/>
              </a:lnSpc>
              <a:spcBef>
                <a:spcPts val="0"/>
              </a:spcBef>
              <a:spcAft>
                <a:spcPts val="0"/>
              </a:spcAft>
              <a:buSzPts val="1400"/>
              <a:buNone/>
              <a:defRPr b="0" i="0" sz="1800" u="none" cap="none" strike="noStrike">
                <a:solidFill>
                  <a:schemeClr val="dk1"/>
                </a:solidFill>
                <a:latin typeface="Garamond"/>
                <a:ea typeface="Garamond"/>
                <a:cs typeface="Garamond"/>
                <a:sym typeface="Garamond"/>
              </a:defRPr>
            </a:lvl3pPr>
            <a:lvl4pPr lvl="3" marR="0" rtl="0" algn="l">
              <a:lnSpc>
                <a:spcPct val="100000"/>
              </a:lnSpc>
              <a:spcBef>
                <a:spcPts val="0"/>
              </a:spcBef>
              <a:spcAft>
                <a:spcPts val="0"/>
              </a:spcAft>
              <a:buSzPts val="1400"/>
              <a:buNone/>
              <a:defRPr b="0" i="0" sz="1800" u="none" cap="none" strike="noStrike">
                <a:solidFill>
                  <a:schemeClr val="dk1"/>
                </a:solidFill>
                <a:latin typeface="Garamond"/>
                <a:ea typeface="Garamond"/>
                <a:cs typeface="Garamond"/>
                <a:sym typeface="Garamond"/>
              </a:defRPr>
            </a:lvl4pPr>
            <a:lvl5pPr lvl="4" marR="0" rtl="0" algn="l">
              <a:lnSpc>
                <a:spcPct val="100000"/>
              </a:lnSpc>
              <a:spcBef>
                <a:spcPts val="0"/>
              </a:spcBef>
              <a:spcAft>
                <a:spcPts val="0"/>
              </a:spcAft>
              <a:buSzPts val="1400"/>
              <a:buNone/>
              <a:defRPr b="0" i="0" sz="1800" u="none" cap="none" strike="noStrike">
                <a:solidFill>
                  <a:schemeClr val="dk1"/>
                </a:solidFill>
                <a:latin typeface="Garamond"/>
                <a:ea typeface="Garamond"/>
                <a:cs typeface="Garamond"/>
                <a:sym typeface="Garamond"/>
              </a:defRPr>
            </a:lvl5pPr>
            <a:lvl6pPr lvl="5" marR="0" rtl="0" algn="l">
              <a:lnSpc>
                <a:spcPct val="100000"/>
              </a:lnSpc>
              <a:spcBef>
                <a:spcPts val="0"/>
              </a:spcBef>
              <a:spcAft>
                <a:spcPts val="0"/>
              </a:spcAft>
              <a:buSzPts val="1400"/>
              <a:buNone/>
              <a:defRPr b="0" i="0" sz="1800" u="none" cap="none" strike="noStrike">
                <a:solidFill>
                  <a:schemeClr val="dk1"/>
                </a:solidFill>
                <a:latin typeface="Garamond"/>
                <a:ea typeface="Garamond"/>
                <a:cs typeface="Garamond"/>
                <a:sym typeface="Garamond"/>
              </a:defRPr>
            </a:lvl6pPr>
            <a:lvl7pPr lvl="6" marR="0" rtl="0" algn="l">
              <a:lnSpc>
                <a:spcPct val="100000"/>
              </a:lnSpc>
              <a:spcBef>
                <a:spcPts val="0"/>
              </a:spcBef>
              <a:spcAft>
                <a:spcPts val="0"/>
              </a:spcAft>
              <a:buSzPts val="1400"/>
              <a:buNone/>
              <a:defRPr b="0" i="0" sz="1800" u="none" cap="none" strike="noStrike">
                <a:solidFill>
                  <a:schemeClr val="dk1"/>
                </a:solidFill>
                <a:latin typeface="Garamond"/>
                <a:ea typeface="Garamond"/>
                <a:cs typeface="Garamond"/>
                <a:sym typeface="Garamond"/>
              </a:defRPr>
            </a:lvl7pPr>
            <a:lvl8pPr lvl="7" marR="0" rtl="0" algn="l">
              <a:lnSpc>
                <a:spcPct val="100000"/>
              </a:lnSpc>
              <a:spcBef>
                <a:spcPts val="0"/>
              </a:spcBef>
              <a:spcAft>
                <a:spcPts val="0"/>
              </a:spcAft>
              <a:buSzPts val="1400"/>
              <a:buNone/>
              <a:defRPr b="0" i="0" sz="1800" u="none" cap="none" strike="noStrike">
                <a:solidFill>
                  <a:schemeClr val="dk1"/>
                </a:solidFill>
                <a:latin typeface="Garamond"/>
                <a:ea typeface="Garamond"/>
                <a:cs typeface="Garamond"/>
                <a:sym typeface="Garamond"/>
              </a:defRPr>
            </a:lvl8pPr>
            <a:lvl9pPr lvl="8" marR="0" rtl="0" algn="l">
              <a:lnSpc>
                <a:spcPct val="100000"/>
              </a:lnSpc>
              <a:spcBef>
                <a:spcPts val="0"/>
              </a:spcBef>
              <a:spcAft>
                <a:spcPts val="0"/>
              </a:spcAft>
              <a:buSzPts val="1400"/>
              <a:buNone/>
              <a:defRPr b="0" i="0" sz="1800" u="none" cap="none" strike="noStrike">
                <a:solidFill>
                  <a:schemeClr val="dk1"/>
                </a:solidFill>
                <a:latin typeface="Garamond"/>
                <a:ea typeface="Garamond"/>
                <a:cs typeface="Garamond"/>
                <a:sym typeface="Garamond"/>
              </a:defRPr>
            </a:lvl9pPr>
          </a:lstStyle>
          <a:p/>
        </p:txBody>
      </p:sp>
      <p:sp>
        <p:nvSpPr>
          <p:cNvPr id="174" name="Google Shape;174;p56"/>
          <p:cNvSpPr txBox="1"/>
          <p:nvPr>
            <p:ph idx="11" type="ftr"/>
          </p:nvPr>
        </p:nvSpPr>
        <p:spPr>
          <a:xfrm>
            <a:off x="201612" y="6423025"/>
            <a:ext cx="6122987"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Garamond"/>
                <a:ea typeface="Garamond"/>
                <a:cs typeface="Garamond"/>
                <a:sym typeface="Garamond"/>
              </a:defRPr>
            </a:lvl1pPr>
            <a:lvl2pPr lvl="1" marR="0" rtl="0" algn="l">
              <a:lnSpc>
                <a:spcPct val="100000"/>
              </a:lnSpc>
              <a:spcBef>
                <a:spcPts val="0"/>
              </a:spcBef>
              <a:spcAft>
                <a:spcPts val="0"/>
              </a:spcAft>
              <a:buSzPts val="1400"/>
              <a:buNone/>
              <a:defRPr b="0" i="0" sz="1800" u="none" cap="none" strike="noStrike">
                <a:solidFill>
                  <a:schemeClr val="dk1"/>
                </a:solidFill>
                <a:latin typeface="Garamond"/>
                <a:ea typeface="Garamond"/>
                <a:cs typeface="Garamond"/>
                <a:sym typeface="Garamond"/>
              </a:defRPr>
            </a:lvl2pPr>
            <a:lvl3pPr lvl="2" marR="0" rtl="0" algn="l">
              <a:lnSpc>
                <a:spcPct val="100000"/>
              </a:lnSpc>
              <a:spcBef>
                <a:spcPts val="0"/>
              </a:spcBef>
              <a:spcAft>
                <a:spcPts val="0"/>
              </a:spcAft>
              <a:buSzPts val="1400"/>
              <a:buNone/>
              <a:defRPr b="0" i="0" sz="1800" u="none" cap="none" strike="noStrike">
                <a:solidFill>
                  <a:schemeClr val="dk1"/>
                </a:solidFill>
                <a:latin typeface="Garamond"/>
                <a:ea typeface="Garamond"/>
                <a:cs typeface="Garamond"/>
                <a:sym typeface="Garamond"/>
              </a:defRPr>
            </a:lvl3pPr>
            <a:lvl4pPr lvl="3" marR="0" rtl="0" algn="l">
              <a:lnSpc>
                <a:spcPct val="100000"/>
              </a:lnSpc>
              <a:spcBef>
                <a:spcPts val="0"/>
              </a:spcBef>
              <a:spcAft>
                <a:spcPts val="0"/>
              </a:spcAft>
              <a:buSzPts val="1400"/>
              <a:buNone/>
              <a:defRPr b="0" i="0" sz="1800" u="none" cap="none" strike="noStrike">
                <a:solidFill>
                  <a:schemeClr val="dk1"/>
                </a:solidFill>
                <a:latin typeface="Garamond"/>
                <a:ea typeface="Garamond"/>
                <a:cs typeface="Garamond"/>
                <a:sym typeface="Garamond"/>
              </a:defRPr>
            </a:lvl4pPr>
            <a:lvl5pPr lvl="4" marR="0" rtl="0" algn="l">
              <a:lnSpc>
                <a:spcPct val="100000"/>
              </a:lnSpc>
              <a:spcBef>
                <a:spcPts val="0"/>
              </a:spcBef>
              <a:spcAft>
                <a:spcPts val="0"/>
              </a:spcAft>
              <a:buSzPts val="1400"/>
              <a:buNone/>
              <a:defRPr b="0" i="0" sz="1800" u="none" cap="none" strike="noStrike">
                <a:solidFill>
                  <a:schemeClr val="dk1"/>
                </a:solidFill>
                <a:latin typeface="Garamond"/>
                <a:ea typeface="Garamond"/>
                <a:cs typeface="Garamond"/>
                <a:sym typeface="Garamond"/>
              </a:defRPr>
            </a:lvl5pPr>
            <a:lvl6pPr lvl="5" marR="0" rtl="0" algn="l">
              <a:lnSpc>
                <a:spcPct val="100000"/>
              </a:lnSpc>
              <a:spcBef>
                <a:spcPts val="0"/>
              </a:spcBef>
              <a:spcAft>
                <a:spcPts val="0"/>
              </a:spcAft>
              <a:buSzPts val="1400"/>
              <a:buNone/>
              <a:defRPr b="0" i="0" sz="1800" u="none" cap="none" strike="noStrike">
                <a:solidFill>
                  <a:schemeClr val="dk1"/>
                </a:solidFill>
                <a:latin typeface="Garamond"/>
                <a:ea typeface="Garamond"/>
                <a:cs typeface="Garamond"/>
                <a:sym typeface="Garamond"/>
              </a:defRPr>
            </a:lvl6pPr>
            <a:lvl7pPr lvl="6" marR="0" rtl="0" algn="l">
              <a:lnSpc>
                <a:spcPct val="100000"/>
              </a:lnSpc>
              <a:spcBef>
                <a:spcPts val="0"/>
              </a:spcBef>
              <a:spcAft>
                <a:spcPts val="0"/>
              </a:spcAft>
              <a:buSzPts val="1400"/>
              <a:buNone/>
              <a:defRPr b="0" i="0" sz="1800" u="none" cap="none" strike="noStrike">
                <a:solidFill>
                  <a:schemeClr val="dk1"/>
                </a:solidFill>
                <a:latin typeface="Garamond"/>
                <a:ea typeface="Garamond"/>
                <a:cs typeface="Garamond"/>
                <a:sym typeface="Garamond"/>
              </a:defRPr>
            </a:lvl7pPr>
            <a:lvl8pPr lvl="7" marR="0" rtl="0" algn="l">
              <a:lnSpc>
                <a:spcPct val="100000"/>
              </a:lnSpc>
              <a:spcBef>
                <a:spcPts val="0"/>
              </a:spcBef>
              <a:spcAft>
                <a:spcPts val="0"/>
              </a:spcAft>
              <a:buSzPts val="1400"/>
              <a:buNone/>
              <a:defRPr b="0" i="0" sz="1800" u="none" cap="none" strike="noStrike">
                <a:solidFill>
                  <a:schemeClr val="dk1"/>
                </a:solidFill>
                <a:latin typeface="Garamond"/>
                <a:ea typeface="Garamond"/>
                <a:cs typeface="Garamond"/>
                <a:sym typeface="Garamond"/>
              </a:defRPr>
            </a:lvl8pPr>
            <a:lvl9pPr lvl="8" marR="0" rtl="0" algn="l">
              <a:lnSpc>
                <a:spcPct val="100000"/>
              </a:lnSpc>
              <a:spcBef>
                <a:spcPts val="0"/>
              </a:spcBef>
              <a:spcAft>
                <a:spcPts val="0"/>
              </a:spcAft>
              <a:buSzPts val="1400"/>
              <a:buNone/>
              <a:defRPr b="0" i="0" sz="1800" u="none" cap="none" strike="noStrike">
                <a:solidFill>
                  <a:schemeClr val="dk1"/>
                </a:solidFill>
                <a:latin typeface="Garamond"/>
                <a:ea typeface="Garamond"/>
                <a:cs typeface="Garamond"/>
                <a:sym typeface="Garamond"/>
              </a:defRPr>
            </a:lvl9pPr>
          </a:lstStyle>
          <a:p/>
        </p:txBody>
      </p:sp>
      <p:sp>
        <p:nvSpPr>
          <p:cNvPr id="175" name="Google Shape;175;p56"/>
          <p:cNvSpPr txBox="1"/>
          <p:nvPr>
            <p:ph idx="12" type="sldNum"/>
          </p:nvPr>
        </p:nvSpPr>
        <p:spPr>
          <a:xfrm>
            <a:off x="8305800" y="242887"/>
            <a:ext cx="554037"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chemeClr val="lt1"/>
              </a:buClr>
              <a:buSzPts val="1400"/>
              <a:buFont typeface="Garamond"/>
              <a:buNone/>
              <a:defRPr b="0" i="0" sz="1400" u="none">
                <a:solidFill>
                  <a:schemeClr val="lt1"/>
                </a:solidFill>
                <a:latin typeface="Garamond"/>
                <a:ea typeface="Garamond"/>
                <a:cs typeface="Garamond"/>
                <a:sym typeface="Garamond"/>
              </a:defRPr>
            </a:lvl1pPr>
            <a:lvl2pPr indent="0" lvl="1" marL="0" marR="0" rtl="0" algn="r">
              <a:lnSpc>
                <a:spcPct val="100000"/>
              </a:lnSpc>
              <a:spcBef>
                <a:spcPts val="0"/>
              </a:spcBef>
              <a:spcAft>
                <a:spcPts val="0"/>
              </a:spcAft>
              <a:buClr>
                <a:schemeClr val="lt1"/>
              </a:buClr>
              <a:buSzPts val="1400"/>
              <a:buFont typeface="Garamond"/>
              <a:buNone/>
              <a:defRPr b="0" i="0" sz="1400" u="none">
                <a:solidFill>
                  <a:schemeClr val="lt1"/>
                </a:solidFill>
                <a:latin typeface="Garamond"/>
                <a:ea typeface="Garamond"/>
                <a:cs typeface="Garamond"/>
                <a:sym typeface="Garamond"/>
              </a:defRPr>
            </a:lvl2pPr>
            <a:lvl3pPr indent="0" lvl="2" marL="0" marR="0" rtl="0" algn="r">
              <a:lnSpc>
                <a:spcPct val="100000"/>
              </a:lnSpc>
              <a:spcBef>
                <a:spcPts val="0"/>
              </a:spcBef>
              <a:spcAft>
                <a:spcPts val="0"/>
              </a:spcAft>
              <a:buClr>
                <a:schemeClr val="lt1"/>
              </a:buClr>
              <a:buSzPts val="1400"/>
              <a:buFont typeface="Garamond"/>
              <a:buNone/>
              <a:defRPr b="0" i="0" sz="1400" u="none">
                <a:solidFill>
                  <a:schemeClr val="lt1"/>
                </a:solidFill>
                <a:latin typeface="Garamond"/>
                <a:ea typeface="Garamond"/>
                <a:cs typeface="Garamond"/>
                <a:sym typeface="Garamond"/>
              </a:defRPr>
            </a:lvl3pPr>
            <a:lvl4pPr indent="0" lvl="3" marL="0" marR="0" rtl="0" algn="r">
              <a:lnSpc>
                <a:spcPct val="100000"/>
              </a:lnSpc>
              <a:spcBef>
                <a:spcPts val="0"/>
              </a:spcBef>
              <a:spcAft>
                <a:spcPts val="0"/>
              </a:spcAft>
              <a:buClr>
                <a:schemeClr val="lt1"/>
              </a:buClr>
              <a:buSzPts val="1400"/>
              <a:buFont typeface="Garamond"/>
              <a:buNone/>
              <a:defRPr b="0" i="0" sz="1400" u="none">
                <a:solidFill>
                  <a:schemeClr val="lt1"/>
                </a:solidFill>
                <a:latin typeface="Garamond"/>
                <a:ea typeface="Garamond"/>
                <a:cs typeface="Garamond"/>
                <a:sym typeface="Garamond"/>
              </a:defRPr>
            </a:lvl4pPr>
            <a:lvl5pPr indent="0" lvl="4" marL="0" marR="0" rtl="0" algn="r">
              <a:lnSpc>
                <a:spcPct val="100000"/>
              </a:lnSpc>
              <a:spcBef>
                <a:spcPts val="0"/>
              </a:spcBef>
              <a:spcAft>
                <a:spcPts val="0"/>
              </a:spcAft>
              <a:buClr>
                <a:schemeClr val="lt1"/>
              </a:buClr>
              <a:buSzPts val="1400"/>
              <a:buFont typeface="Garamond"/>
              <a:buNone/>
              <a:defRPr b="0" i="0" sz="1400" u="none">
                <a:solidFill>
                  <a:schemeClr val="lt1"/>
                </a:solidFill>
                <a:latin typeface="Garamond"/>
                <a:ea typeface="Garamond"/>
                <a:cs typeface="Garamond"/>
                <a:sym typeface="Garamond"/>
              </a:defRPr>
            </a:lvl5pPr>
            <a:lvl6pPr indent="0" lvl="5" marL="0" marR="0" rtl="0" algn="r">
              <a:lnSpc>
                <a:spcPct val="100000"/>
              </a:lnSpc>
              <a:spcBef>
                <a:spcPts val="0"/>
              </a:spcBef>
              <a:spcAft>
                <a:spcPts val="0"/>
              </a:spcAft>
              <a:buClr>
                <a:schemeClr val="lt1"/>
              </a:buClr>
              <a:buSzPts val="1400"/>
              <a:buFont typeface="Garamond"/>
              <a:buNone/>
              <a:defRPr b="0" i="0" sz="1400" u="none">
                <a:solidFill>
                  <a:schemeClr val="lt1"/>
                </a:solidFill>
                <a:latin typeface="Garamond"/>
                <a:ea typeface="Garamond"/>
                <a:cs typeface="Garamond"/>
                <a:sym typeface="Garamond"/>
              </a:defRPr>
            </a:lvl6pPr>
            <a:lvl7pPr indent="0" lvl="6" marL="0" marR="0" rtl="0" algn="r">
              <a:lnSpc>
                <a:spcPct val="100000"/>
              </a:lnSpc>
              <a:spcBef>
                <a:spcPts val="0"/>
              </a:spcBef>
              <a:spcAft>
                <a:spcPts val="0"/>
              </a:spcAft>
              <a:buClr>
                <a:schemeClr val="lt1"/>
              </a:buClr>
              <a:buSzPts val="1400"/>
              <a:buFont typeface="Garamond"/>
              <a:buNone/>
              <a:defRPr b="0" i="0" sz="1400" u="none">
                <a:solidFill>
                  <a:schemeClr val="lt1"/>
                </a:solidFill>
                <a:latin typeface="Garamond"/>
                <a:ea typeface="Garamond"/>
                <a:cs typeface="Garamond"/>
                <a:sym typeface="Garamond"/>
              </a:defRPr>
            </a:lvl7pPr>
            <a:lvl8pPr indent="0" lvl="7" marL="0" marR="0" rtl="0" algn="r">
              <a:lnSpc>
                <a:spcPct val="100000"/>
              </a:lnSpc>
              <a:spcBef>
                <a:spcPts val="0"/>
              </a:spcBef>
              <a:spcAft>
                <a:spcPts val="0"/>
              </a:spcAft>
              <a:buClr>
                <a:schemeClr val="lt1"/>
              </a:buClr>
              <a:buSzPts val="1400"/>
              <a:buFont typeface="Garamond"/>
              <a:buNone/>
              <a:defRPr b="0" i="0" sz="1400" u="none">
                <a:solidFill>
                  <a:schemeClr val="lt1"/>
                </a:solidFill>
                <a:latin typeface="Garamond"/>
                <a:ea typeface="Garamond"/>
                <a:cs typeface="Garamond"/>
                <a:sym typeface="Garamond"/>
              </a:defRPr>
            </a:lvl8pPr>
            <a:lvl9pPr indent="0" lvl="8" marL="0" marR="0" rtl="0" algn="r">
              <a:lnSpc>
                <a:spcPct val="100000"/>
              </a:lnSpc>
              <a:spcBef>
                <a:spcPts val="0"/>
              </a:spcBef>
              <a:spcAft>
                <a:spcPts val="0"/>
              </a:spcAft>
              <a:buClr>
                <a:schemeClr val="lt1"/>
              </a:buClr>
              <a:buSzPts val="1400"/>
              <a:buFont typeface="Garamond"/>
              <a:buNone/>
              <a:defRPr b="0" i="0" sz="1400" u="none">
                <a:solidFill>
                  <a:schemeClr val="lt1"/>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70"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85" name="Shape 185"/>
        <p:cNvGrpSpPr/>
        <p:nvPr/>
      </p:nvGrpSpPr>
      <p:grpSpPr>
        <a:xfrm>
          <a:off x="0" y="0"/>
          <a:ext cx="0" cy="0"/>
          <a:chOff x="0" y="0"/>
          <a:chExt cx="0" cy="0"/>
        </a:xfrm>
      </p:grpSpPr>
      <p:sp>
        <p:nvSpPr>
          <p:cNvPr id="186" name="Google Shape;186;p58"/>
          <p:cNvSpPr txBox="1"/>
          <p:nvPr/>
        </p:nvSpPr>
        <p:spPr>
          <a:xfrm>
            <a:off x="8166100" y="282575"/>
            <a:ext cx="685800" cy="16002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Garamond"/>
              <a:ea typeface="Garamond"/>
              <a:cs typeface="Garamond"/>
              <a:sym typeface="Garamond"/>
            </a:endParaRPr>
          </a:p>
        </p:txBody>
      </p:sp>
      <p:sp>
        <p:nvSpPr>
          <p:cNvPr id="187" name="Google Shape;187;p58"/>
          <p:cNvSpPr txBox="1"/>
          <p:nvPr/>
        </p:nvSpPr>
        <p:spPr>
          <a:xfrm>
            <a:off x="223837" y="228600"/>
            <a:ext cx="260350" cy="554037"/>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B870B8"/>
              </a:buClr>
              <a:buSzPts val="3600"/>
              <a:buFont typeface="Garamond"/>
              <a:buNone/>
            </a:pPr>
            <a:r>
              <a:rPr b="1" i="0" lang="en-US" sz="3600" u="none">
                <a:solidFill>
                  <a:srgbClr val="B870B8"/>
                </a:solidFill>
                <a:latin typeface="Garamond"/>
                <a:ea typeface="Garamond"/>
                <a:cs typeface="Garamond"/>
                <a:sym typeface="Garamond"/>
              </a:rPr>
              <a:t>+</a:t>
            </a:r>
            <a:endParaRPr/>
          </a:p>
        </p:txBody>
      </p:sp>
      <p:sp>
        <p:nvSpPr>
          <p:cNvPr id="188" name="Google Shape;188;p58"/>
          <p:cNvSpPr txBox="1"/>
          <p:nvPr>
            <p:ph type="title"/>
          </p:nvPr>
        </p:nvSpPr>
        <p:spPr>
          <a:xfrm>
            <a:off x="498475" y="484187"/>
            <a:ext cx="7556500" cy="1116012"/>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3600" u="none" cap="none" strike="noStrike">
                <a:solidFill>
                  <a:schemeClr val="accent1"/>
                </a:solidFill>
                <a:latin typeface="Rockwell"/>
                <a:ea typeface="Rockwell"/>
                <a:cs typeface="Rockwell"/>
                <a:sym typeface="Rockwell"/>
              </a:defRPr>
            </a:lvl1pPr>
            <a:lvl2pPr lvl="1" marR="0" rtl="0" algn="l">
              <a:spcBef>
                <a:spcPts val="0"/>
              </a:spcBef>
              <a:spcAft>
                <a:spcPts val="0"/>
              </a:spcAft>
              <a:buSzPts val="1400"/>
              <a:buNone/>
              <a:defRPr b="0" i="0" sz="3600" u="none" cap="none" strike="noStrike">
                <a:solidFill>
                  <a:schemeClr val="accent1"/>
                </a:solidFill>
                <a:latin typeface="Rockwell"/>
                <a:ea typeface="Rockwell"/>
                <a:cs typeface="Rockwell"/>
                <a:sym typeface="Rockwell"/>
              </a:defRPr>
            </a:lvl2pPr>
            <a:lvl3pPr lvl="2" marR="0" rtl="0" algn="l">
              <a:spcBef>
                <a:spcPts val="0"/>
              </a:spcBef>
              <a:spcAft>
                <a:spcPts val="0"/>
              </a:spcAft>
              <a:buSzPts val="1400"/>
              <a:buNone/>
              <a:defRPr b="0" i="0" sz="3600" u="none" cap="none" strike="noStrike">
                <a:solidFill>
                  <a:schemeClr val="accent1"/>
                </a:solidFill>
                <a:latin typeface="Rockwell"/>
                <a:ea typeface="Rockwell"/>
                <a:cs typeface="Rockwell"/>
                <a:sym typeface="Rockwell"/>
              </a:defRPr>
            </a:lvl3pPr>
            <a:lvl4pPr lvl="3" marR="0" rtl="0" algn="l">
              <a:spcBef>
                <a:spcPts val="0"/>
              </a:spcBef>
              <a:spcAft>
                <a:spcPts val="0"/>
              </a:spcAft>
              <a:buSzPts val="1400"/>
              <a:buNone/>
              <a:defRPr b="0" i="0" sz="3600" u="none" cap="none" strike="noStrike">
                <a:solidFill>
                  <a:schemeClr val="accent1"/>
                </a:solidFill>
                <a:latin typeface="Rockwell"/>
                <a:ea typeface="Rockwell"/>
                <a:cs typeface="Rockwell"/>
                <a:sym typeface="Rockwell"/>
              </a:defRPr>
            </a:lvl4pPr>
            <a:lvl5pPr lvl="4" marR="0" rtl="0" algn="l">
              <a:spcBef>
                <a:spcPts val="0"/>
              </a:spcBef>
              <a:spcAft>
                <a:spcPts val="0"/>
              </a:spcAft>
              <a:buSzPts val="1400"/>
              <a:buNone/>
              <a:defRPr b="0" i="0" sz="3600" u="none" cap="none" strike="noStrike">
                <a:solidFill>
                  <a:schemeClr val="accent1"/>
                </a:solidFill>
                <a:latin typeface="Rockwell"/>
                <a:ea typeface="Rockwell"/>
                <a:cs typeface="Rockwell"/>
                <a:sym typeface="Rockwell"/>
              </a:defRPr>
            </a:lvl5pPr>
            <a:lvl6pPr lvl="5" marR="0" rtl="0" algn="l">
              <a:spcBef>
                <a:spcPts val="0"/>
              </a:spcBef>
              <a:spcAft>
                <a:spcPts val="0"/>
              </a:spcAft>
              <a:buSzPts val="1400"/>
              <a:buNone/>
              <a:defRPr b="0" i="0" sz="3600" u="none" cap="none" strike="noStrike">
                <a:solidFill>
                  <a:schemeClr val="accent1"/>
                </a:solidFill>
                <a:latin typeface="Rockwell"/>
                <a:ea typeface="Rockwell"/>
                <a:cs typeface="Rockwell"/>
                <a:sym typeface="Rockwell"/>
              </a:defRPr>
            </a:lvl6pPr>
            <a:lvl7pPr lvl="6" marR="0" rtl="0" algn="l">
              <a:spcBef>
                <a:spcPts val="0"/>
              </a:spcBef>
              <a:spcAft>
                <a:spcPts val="0"/>
              </a:spcAft>
              <a:buSzPts val="1400"/>
              <a:buNone/>
              <a:defRPr b="0" i="0" sz="3600" u="none" cap="none" strike="noStrike">
                <a:solidFill>
                  <a:schemeClr val="accent1"/>
                </a:solidFill>
                <a:latin typeface="Rockwell"/>
                <a:ea typeface="Rockwell"/>
                <a:cs typeface="Rockwell"/>
                <a:sym typeface="Rockwell"/>
              </a:defRPr>
            </a:lvl7pPr>
            <a:lvl8pPr lvl="7" marR="0" rtl="0" algn="l">
              <a:spcBef>
                <a:spcPts val="0"/>
              </a:spcBef>
              <a:spcAft>
                <a:spcPts val="0"/>
              </a:spcAft>
              <a:buSzPts val="1400"/>
              <a:buNone/>
              <a:defRPr b="0" i="0" sz="3600" u="none" cap="none" strike="noStrike">
                <a:solidFill>
                  <a:schemeClr val="accent1"/>
                </a:solidFill>
                <a:latin typeface="Rockwell"/>
                <a:ea typeface="Rockwell"/>
                <a:cs typeface="Rockwell"/>
                <a:sym typeface="Rockwell"/>
              </a:defRPr>
            </a:lvl8pPr>
            <a:lvl9pPr lvl="8" marR="0" rtl="0" algn="l">
              <a:spcBef>
                <a:spcPts val="0"/>
              </a:spcBef>
              <a:spcAft>
                <a:spcPts val="0"/>
              </a:spcAft>
              <a:buSzPts val="1400"/>
              <a:buNone/>
              <a:defRPr b="0" i="0" sz="3600" u="none" cap="none" strike="noStrike">
                <a:solidFill>
                  <a:schemeClr val="accent1"/>
                </a:solidFill>
                <a:latin typeface="Rockwell"/>
                <a:ea typeface="Rockwell"/>
                <a:cs typeface="Rockwell"/>
                <a:sym typeface="Rockwell"/>
              </a:defRPr>
            </a:lvl9pPr>
          </a:lstStyle>
          <a:p/>
        </p:txBody>
      </p:sp>
      <p:sp>
        <p:nvSpPr>
          <p:cNvPr id="189" name="Google Shape;189;p58"/>
          <p:cNvSpPr txBox="1"/>
          <p:nvPr>
            <p:ph idx="1" type="body"/>
          </p:nvPr>
        </p:nvSpPr>
        <p:spPr>
          <a:xfrm>
            <a:off x="498475" y="1981200"/>
            <a:ext cx="7556500" cy="4144962"/>
          </a:xfrm>
          <a:prstGeom prst="rect">
            <a:avLst/>
          </a:prstGeom>
          <a:noFill/>
          <a:ln>
            <a:noFill/>
          </a:ln>
        </p:spPr>
        <p:txBody>
          <a:bodyPr anchorCtr="0" anchor="t" bIns="45700" lIns="91425" spcFirstLastPara="1" rIns="91425" wrap="square" tIns="45700">
            <a:noAutofit/>
          </a:bodyPr>
          <a:lstStyle>
            <a:lvl1pPr indent="-323850" lvl="0" marL="457200" marR="0" rtl="0" algn="l">
              <a:spcBef>
                <a:spcPts val="2000"/>
              </a:spcBef>
              <a:spcAft>
                <a:spcPts val="0"/>
              </a:spcAft>
              <a:buClr>
                <a:schemeClr val="accent1"/>
              </a:buClr>
              <a:buSzPts val="1500"/>
              <a:buFont typeface="Noto Sans Symbols"/>
              <a:buChar char="■"/>
              <a:defRPr b="0" i="0" sz="2000" u="none" cap="none" strike="noStrike">
                <a:solidFill>
                  <a:srgbClr val="595959"/>
                </a:solidFill>
                <a:latin typeface="Rockwell"/>
                <a:ea typeface="Rockwell"/>
                <a:cs typeface="Rockwell"/>
                <a:sym typeface="Rockwell"/>
              </a:defRPr>
            </a:lvl1pPr>
            <a:lvl2pPr indent="-314325" lvl="1" marL="914400" marR="0" rtl="0" algn="l">
              <a:spcBef>
                <a:spcPts val="600"/>
              </a:spcBef>
              <a:spcAft>
                <a:spcPts val="0"/>
              </a:spcAft>
              <a:buClr>
                <a:srgbClr val="B870B8"/>
              </a:buClr>
              <a:buSzPts val="1350"/>
              <a:buFont typeface="Noto Sans Symbols"/>
              <a:buChar char="■"/>
              <a:defRPr b="0" i="0" sz="1800" u="none" cap="none" strike="noStrike">
                <a:solidFill>
                  <a:srgbClr val="595959"/>
                </a:solidFill>
                <a:latin typeface="Rockwell"/>
                <a:ea typeface="Rockwell"/>
                <a:cs typeface="Rockwell"/>
                <a:sym typeface="Rockwell"/>
              </a:defRPr>
            </a:lvl2pPr>
            <a:lvl3pPr indent="-314325" lvl="2" marL="1371600" marR="0" rtl="0" algn="l">
              <a:spcBef>
                <a:spcPts val="600"/>
              </a:spcBef>
              <a:spcAft>
                <a:spcPts val="0"/>
              </a:spcAft>
              <a:buClr>
                <a:schemeClr val="accent1"/>
              </a:buClr>
              <a:buSzPts val="1350"/>
              <a:buFont typeface="Noto Sans Symbols"/>
              <a:buChar char="■"/>
              <a:defRPr b="0" i="0" sz="1800" u="none" cap="none" strike="noStrike">
                <a:solidFill>
                  <a:srgbClr val="595959"/>
                </a:solidFill>
                <a:latin typeface="Rockwell"/>
                <a:ea typeface="Rockwell"/>
                <a:cs typeface="Rockwell"/>
                <a:sym typeface="Rockwell"/>
              </a:defRPr>
            </a:lvl3pPr>
            <a:lvl4pPr indent="-314325" lvl="3" marL="1828800" marR="0" rtl="0" algn="l">
              <a:spcBef>
                <a:spcPts val="600"/>
              </a:spcBef>
              <a:spcAft>
                <a:spcPts val="0"/>
              </a:spcAft>
              <a:buClr>
                <a:srgbClr val="B870B8"/>
              </a:buClr>
              <a:buSzPts val="1350"/>
              <a:buFont typeface="Noto Sans Symbols"/>
              <a:buChar char="■"/>
              <a:defRPr b="0" i="0" sz="1800" u="none" cap="none" strike="noStrike">
                <a:solidFill>
                  <a:srgbClr val="595959"/>
                </a:solidFill>
                <a:latin typeface="Rockwell"/>
                <a:ea typeface="Rockwell"/>
                <a:cs typeface="Rockwell"/>
                <a:sym typeface="Rockwell"/>
              </a:defRPr>
            </a:lvl4pPr>
            <a:lvl5pPr indent="-314325" lvl="4" marL="2286000" marR="0" rtl="0" algn="l">
              <a:spcBef>
                <a:spcPts val="600"/>
              </a:spcBef>
              <a:spcAft>
                <a:spcPts val="0"/>
              </a:spcAft>
              <a:buClr>
                <a:schemeClr val="accent1"/>
              </a:buClr>
              <a:buSzPts val="1350"/>
              <a:buFont typeface="Noto Sans Symbols"/>
              <a:buChar char="■"/>
              <a:defRPr b="0" i="0" sz="1800" u="none" cap="none" strike="noStrike">
                <a:solidFill>
                  <a:srgbClr val="595959"/>
                </a:solidFill>
                <a:latin typeface="Rockwell"/>
                <a:ea typeface="Rockwell"/>
                <a:cs typeface="Rockwell"/>
                <a:sym typeface="Rockwell"/>
              </a:defRPr>
            </a:lvl5pPr>
            <a:lvl6pPr indent="-314325" lvl="5" marL="2743200" marR="0" rtl="0" algn="l">
              <a:spcBef>
                <a:spcPts val="360"/>
              </a:spcBef>
              <a:spcAft>
                <a:spcPts val="0"/>
              </a:spcAft>
              <a:buClr>
                <a:srgbClr val="B86EB8"/>
              </a:buClr>
              <a:buSzPts val="1350"/>
              <a:buFont typeface="Noto Sans Symbols"/>
              <a:buChar char="■"/>
              <a:defRPr b="0" i="0" sz="1800" u="none" cap="none" strike="noStrike">
                <a:solidFill>
                  <a:srgbClr val="595959"/>
                </a:solidFill>
                <a:latin typeface="Rockwell"/>
                <a:ea typeface="Rockwell"/>
                <a:cs typeface="Rockwell"/>
                <a:sym typeface="Rockwell"/>
              </a:defRPr>
            </a:lvl6pPr>
            <a:lvl7pPr indent="-314325" lvl="6" marL="3200400" marR="0" rtl="0" algn="l">
              <a:spcBef>
                <a:spcPts val="360"/>
              </a:spcBef>
              <a:spcAft>
                <a:spcPts val="0"/>
              </a:spcAft>
              <a:buClr>
                <a:schemeClr val="accent1"/>
              </a:buClr>
              <a:buSzPts val="1350"/>
              <a:buFont typeface="Noto Sans Symbols"/>
              <a:buChar char="■"/>
              <a:defRPr b="0" i="0" sz="1800" u="none" cap="none" strike="noStrike">
                <a:solidFill>
                  <a:srgbClr val="595959"/>
                </a:solidFill>
                <a:latin typeface="Rockwell"/>
                <a:ea typeface="Rockwell"/>
                <a:cs typeface="Rockwell"/>
                <a:sym typeface="Rockwell"/>
              </a:defRPr>
            </a:lvl7pPr>
            <a:lvl8pPr indent="-314325" lvl="7" marL="3657600" marR="0" rtl="0" algn="l">
              <a:spcBef>
                <a:spcPts val="360"/>
              </a:spcBef>
              <a:spcAft>
                <a:spcPts val="0"/>
              </a:spcAft>
              <a:buClr>
                <a:srgbClr val="B86EB8"/>
              </a:buClr>
              <a:buSzPts val="1350"/>
              <a:buFont typeface="Noto Sans Symbols"/>
              <a:buChar char="■"/>
              <a:defRPr b="0" i="0" sz="1800" u="none" cap="none" strike="noStrike">
                <a:solidFill>
                  <a:srgbClr val="595959"/>
                </a:solidFill>
                <a:latin typeface="Rockwell"/>
                <a:ea typeface="Rockwell"/>
                <a:cs typeface="Rockwell"/>
                <a:sym typeface="Rockwell"/>
              </a:defRPr>
            </a:lvl8pPr>
            <a:lvl9pPr indent="-314325" lvl="8" marL="4114800" marR="0" rtl="0" algn="l">
              <a:spcBef>
                <a:spcPts val="360"/>
              </a:spcBef>
              <a:spcAft>
                <a:spcPts val="0"/>
              </a:spcAft>
              <a:buClr>
                <a:schemeClr val="accent1"/>
              </a:buClr>
              <a:buSzPts val="1350"/>
              <a:buFont typeface="Noto Sans Symbols"/>
              <a:buChar char="■"/>
              <a:defRPr b="0" i="0" sz="1800" u="none" cap="none" strike="noStrike">
                <a:solidFill>
                  <a:srgbClr val="595959"/>
                </a:solidFill>
                <a:latin typeface="Rockwell"/>
                <a:ea typeface="Rockwell"/>
                <a:cs typeface="Rockwell"/>
                <a:sym typeface="Rockwell"/>
              </a:defRPr>
            </a:lvl9pPr>
          </a:lstStyle>
          <a:p/>
        </p:txBody>
      </p:sp>
      <p:sp>
        <p:nvSpPr>
          <p:cNvPr id="190" name="Google Shape;190;p58"/>
          <p:cNvSpPr txBox="1"/>
          <p:nvPr>
            <p:ph idx="10" type="dt"/>
          </p:nvPr>
        </p:nvSpPr>
        <p:spPr>
          <a:xfrm>
            <a:off x="6794500" y="6423025"/>
            <a:ext cx="2133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Garamond"/>
                <a:ea typeface="Garamond"/>
                <a:cs typeface="Garamond"/>
                <a:sym typeface="Garamond"/>
              </a:defRPr>
            </a:lvl1pPr>
            <a:lvl2pPr lvl="1" marR="0" rtl="0" algn="l">
              <a:lnSpc>
                <a:spcPct val="100000"/>
              </a:lnSpc>
              <a:spcBef>
                <a:spcPts val="0"/>
              </a:spcBef>
              <a:spcAft>
                <a:spcPts val="0"/>
              </a:spcAft>
              <a:buSzPts val="1400"/>
              <a:buNone/>
              <a:defRPr b="0" i="0" sz="1800" u="none" cap="none" strike="noStrike">
                <a:solidFill>
                  <a:schemeClr val="dk1"/>
                </a:solidFill>
                <a:latin typeface="Garamond"/>
                <a:ea typeface="Garamond"/>
                <a:cs typeface="Garamond"/>
                <a:sym typeface="Garamond"/>
              </a:defRPr>
            </a:lvl2pPr>
            <a:lvl3pPr lvl="2" marR="0" rtl="0" algn="l">
              <a:lnSpc>
                <a:spcPct val="100000"/>
              </a:lnSpc>
              <a:spcBef>
                <a:spcPts val="0"/>
              </a:spcBef>
              <a:spcAft>
                <a:spcPts val="0"/>
              </a:spcAft>
              <a:buSzPts val="1400"/>
              <a:buNone/>
              <a:defRPr b="0" i="0" sz="1800" u="none" cap="none" strike="noStrike">
                <a:solidFill>
                  <a:schemeClr val="dk1"/>
                </a:solidFill>
                <a:latin typeface="Garamond"/>
                <a:ea typeface="Garamond"/>
                <a:cs typeface="Garamond"/>
                <a:sym typeface="Garamond"/>
              </a:defRPr>
            </a:lvl3pPr>
            <a:lvl4pPr lvl="3" marR="0" rtl="0" algn="l">
              <a:lnSpc>
                <a:spcPct val="100000"/>
              </a:lnSpc>
              <a:spcBef>
                <a:spcPts val="0"/>
              </a:spcBef>
              <a:spcAft>
                <a:spcPts val="0"/>
              </a:spcAft>
              <a:buSzPts val="1400"/>
              <a:buNone/>
              <a:defRPr b="0" i="0" sz="1800" u="none" cap="none" strike="noStrike">
                <a:solidFill>
                  <a:schemeClr val="dk1"/>
                </a:solidFill>
                <a:latin typeface="Garamond"/>
                <a:ea typeface="Garamond"/>
                <a:cs typeface="Garamond"/>
                <a:sym typeface="Garamond"/>
              </a:defRPr>
            </a:lvl4pPr>
            <a:lvl5pPr lvl="4" marR="0" rtl="0" algn="l">
              <a:lnSpc>
                <a:spcPct val="100000"/>
              </a:lnSpc>
              <a:spcBef>
                <a:spcPts val="0"/>
              </a:spcBef>
              <a:spcAft>
                <a:spcPts val="0"/>
              </a:spcAft>
              <a:buSzPts val="1400"/>
              <a:buNone/>
              <a:defRPr b="0" i="0" sz="1800" u="none" cap="none" strike="noStrike">
                <a:solidFill>
                  <a:schemeClr val="dk1"/>
                </a:solidFill>
                <a:latin typeface="Garamond"/>
                <a:ea typeface="Garamond"/>
                <a:cs typeface="Garamond"/>
                <a:sym typeface="Garamond"/>
              </a:defRPr>
            </a:lvl5pPr>
            <a:lvl6pPr lvl="5" marR="0" rtl="0" algn="l">
              <a:lnSpc>
                <a:spcPct val="100000"/>
              </a:lnSpc>
              <a:spcBef>
                <a:spcPts val="0"/>
              </a:spcBef>
              <a:spcAft>
                <a:spcPts val="0"/>
              </a:spcAft>
              <a:buSzPts val="1400"/>
              <a:buNone/>
              <a:defRPr b="0" i="0" sz="1800" u="none" cap="none" strike="noStrike">
                <a:solidFill>
                  <a:schemeClr val="dk1"/>
                </a:solidFill>
                <a:latin typeface="Garamond"/>
                <a:ea typeface="Garamond"/>
                <a:cs typeface="Garamond"/>
                <a:sym typeface="Garamond"/>
              </a:defRPr>
            </a:lvl6pPr>
            <a:lvl7pPr lvl="6" marR="0" rtl="0" algn="l">
              <a:lnSpc>
                <a:spcPct val="100000"/>
              </a:lnSpc>
              <a:spcBef>
                <a:spcPts val="0"/>
              </a:spcBef>
              <a:spcAft>
                <a:spcPts val="0"/>
              </a:spcAft>
              <a:buSzPts val="1400"/>
              <a:buNone/>
              <a:defRPr b="0" i="0" sz="1800" u="none" cap="none" strike="noStrike">
                <a:solidFill>
                  <a:schemeClr val="dk1"/>
                </a:solidFill>
                <a:latin typeface="Garamond"/>
                <a:ea typeface="Garamond"/>
                <a:cs typeface="Garamond"/>
                <a:sym typeface="Garamond"/>
              </a:defRPr>
            </a:lvl7pPr>
            <a:lvl8pPr lvl="7" marR="0" rtl="0" algn="l">
              <a:lnSpc>
                <a:spcPct val="100000"/>
              </a:lnSpc>
              <a:spcBef>
                <a:spcPts val="0"/>
              </a:spcBef>
              <a:spcAft>
                <a:spcPts val="0"/>
              </a:spcAft>
              <a:buSzPts val="1400"/>
              <a:buNone/>
              <a:defRPr b="0" i="0" sz="1800" u="none" cap="none" strike="noStrike">
                <a:solidFill>
                  <a:schemeClr val="dk1"/>
                </a:solidFill>
                <a:latin typeface="Garamond"/>
                <a:ea typeface="Garamond"/>
                <a:cs typeface="Garamond"/>
                <a:sym typeface="Garamond"/>
              </a:defRPr>
            </a:lvl8pPr>
            <a:lvl9pPr lvl="8" marR="0" rtl="0" algn="l">
              <a:lnSpc>
                <a:spcPct val="100000"/>
              </a:lnSpc>
              <a:spcBef>
                <a:spcPts val="0"/>
              </a:spcBef>
              <a:spcAft>
                <a:spcPts val="0"/>
              </a:spcAft>
              <a:buSzPts val="1400"/>
              <a:buNone/>
              <a:defRPr b="0" i="0" sz="1800" u="none" cap="none" strike="noStrike">
                <a:solidFill>
                  <a:schemeClr val="dk1"/>
                </a:solidFill>
                <a:latin typeface="Garamond"/>
                <a:ea typeface="Garamond"/>
                <a:cs typeface="Garamond"/>
                <a:sym typeface="Garamond"/>
              </a:defRPr>
            </a:lvl9pPr>
          </a:lstStyle>
          <a:p/>
        </p:txBody>
      </p:sp>
      <p:sp>
        <p:nvSpPr>
          <p:cNvPr id="191" name="Google Shape;191;p58"/>
          <p:cNvSpPr txBox="1"/>
          <p:nvPr>
            <p:ph idx="11" type="ftr"/>
          </p:nvPr>
        </p:nvSpPr>
        <p:spPr>
          <a:xfrm>
            <a:off x="201612" y="6423025"/>
            <a:ext cx="6122987"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Garamond"/>
                <a:ea typeface="Garamond"/>
                <a:cs typeface="Garamond"/>
                <a:sym typeface="Garamond"/>
              </a:defRPr>
            </a:lvl1pPr>
            <a:lvl2pPr lvl="1" marR="0" rtl="0" algn="l">
              <a:lnSpc>
                <a:spcPct val="100000"/>
              </a:lnSpc>
              <a:spcBef>
                <a:spcPts val="0"/>
              </a:spcBef>
              <a:spcAft>
                <a:spcPts val="0"/>
              </a:spcAft>
              <a:buSzPts val="1400"/>
              <a:buNone/>
              <a:defRPr b="0" i="0" sz="1800" u="none" cap="none" strike="noStrike">
                <a:solidFill>
                  <a:schemeClr val="dk1"/>
                </a:solidFill>
                <a:latin typeface="Garamond"/>
                <a:ea typeface="Garamond"/>
                <a:cs typeface="Garamond"/>
                <a:sym typeface="Garamond"/>
              </a:defRPr>
            </a:lvl2pPr>
            <a:lvl3pPr lvl="2" marR="0" rtl="0" algn="l">
              <a:lnSpc>
                <a:spcPct val="100000"/>
              </a:lnSpc>
              <a:spcBef>
                <a:spcPts val="0"/>
              </a:spcBef>
              <a:spcAft>
                <a:spcPts val="0"/>
              </a:spcAft>
              <a:buSzPts val="1400"/>
              <a:buNone/>
              <a:defRPr b="0" i="0" sz="1800" u="none" cap="none" strike="noStrike">
                <a:solidFill>
                  <a:schemeClr val="dk1"/>
                </a:solidFill>
                <a:latin typeface="Garamond"/>
                <a:ea typeface="Garamond"/>
                <a:cs typeface="Garamond"/>
                <a:sym typeface="Garamond"/>
              </a:defRPr>
            </a:lvl3pPr>
            <a:lvl4pPr lvl="3" marR="0" rtl="0" algn="l">
              <a:lnSpc>
                <a:spcPct val="100000"/>
              </a:lnSpc>
              <a:spcBef>
                <a:spcPts val="0"/>
              </a:spcBef>
              <a:spcAft>
                <a:spcPts val="0"/>
              </a:spcAft>
              <a:buSzPts val="1400"/>
              <a:buNone/>
              <a:defRPr b="0" i="0" sz="1800" u="none" cap="none" strike="noStrike">
                <a:solidFill>
                  <a:schemeClr val="dk1"/>
                </a:solidFill>
                <a:latin typeface="Garamond"/>
                <a:ea typeface="Garamond"/>
                <a:cs typeface="Garamond"/>
                <a:sym typeface="Garamond"/>
              </a:defRPr>
            </a:lvl4pPr>
            <a:lvl5pPr lvl="4" marR="0" rtl="0" algn="l">
              <a:lnSpc>
                <a:spcPct val="100000"/>
              </a:lnSpc>
              <a:spcBef>
                <a:spcPts val="0"/>
              </a:spcBef>
              <a:spcAft>
                <a:spcPts val="0"/>
              </a:spcAft>
              <a:buSzPts val="1400"/>
              <a:buNone/>
              <a:defRPr b="0" i="0" sz="1800" u="none" cap="none" strike="noStrike">
                <a:solidFill>
                  <a:schemeClr val="dk1"/>
                </a:solidFill>
                <a:latin typeface="Garamond"/>
                <a:ea typeface="Garamond"/>
                <a:cs typeface="Garamond"/>
                <a:sym typeface="Garamond"/>
              </a:defRPr>
            </a:lvl5pPr>
            <a:lvl6pPr lvl="5" marR="0" rtl="0" algn="l">
              <a:lnSpc>
                <a:spcPct val="100000"/>
              </a:lnSpc>
              <a:spcBef>
                <a:spcPts val="0"/>
              </a:spcBef>
              <a:spcAft>
                <a:spcPts val="0"/>
              </a:spcAft>
              <a:buSzPts val="1400"/>
              <a:buNone/>
              <a:defRPr b="0" i="0" sz="1800" u="none" cap="none" strike="noStrike">
                <a:solidFill>
                  <a:schemeClr val="dk1"/>
                </a:solidFill>
                <a:latin typeface="Garamond"/>
                <a:ea typeface="Garamond"/>
                <a:cs typeface="Garamond"/>
                <a:sym typeface="Garamond"/>
              </a:defRPr>
            </a:lvl6pPr>
            <a:lvl7pPr lvl="6" marR="0" rtl="0" algn="l">
              <a:lnSpc>
                <a:spcPct val="100000"/>
              </a:lnSpc>
              <a:spcBef>
                <a:spcPts val="0"/>
              </a:spcBef>
              <a:spcAft>
                <a:spcPts val="0"/>
              </a:spcAft>
              <a:buSzPts val="1400"/>
              <a:buNone/>
              <a:defRPr b="0" i="0" sz="1800" u="none" cap="none" strike="noStrike">
                <a:solidFill>
                  <a:schemeClr val="dk1"/>
                </a:solidFill>
                <a:latin typeface="Garamond"/>
                <a:ea typeface="Garamond"/>
                <a:cs typeface="Garamond"/>
                <a:sym typeface="Garamond"/>
              </a:defRPr>
            </a:lvl7pPr>
            <a:lvl8pPr lvl="7" marR="0" rtl="0" algn="l">
              <a:lnSpc>
                <a:spcPct val="100000"/>
              </a:lnSpc>
              <a:spcBef>
                <a:spcPts val="0"/>
              </a:spcBef>
              <a:spcAft>
                <a:spcPts val="0"/>
              </a:spcAft>
              <a:buSzPts val="1400"/>
              <a:buNone/>
              <a:defRPr b="0" i="0" sz="1800" u="none" cap="none" strike="noStrike">
                <a:solidFill>
                  <a:schemeClr val="dk1"/>
                </a:solidFill>
                <a:latin typeface="Garamond"/>
                <a:ea typeface="Garamond"/>
                <a:cs typeface="Garamond"/>
                <a:sym typeface="Garamond"/>
              </a:defRPr>
            </a:lvl8pPr>
            <a:lvl9pPr lvl="8" marR="0" rtl="0" algn="l">
              <a:lnSpc>
                <a:spcPct val="100000"/>
              </a:lnSpc>
              <a:spcBef>
                <a:spcPts val="0"/>
              </a:spcBef>
              <a:spcAft>
                <a:spcPts val="0"/>
              </a:spcAft>
              <a:buSzPts val="1400"/>
              <a:buNone/>
              <a:defRPr b="0" i="0" sz="1800" u="none" cap="none" strike="noStrike">
                <a:solidFill>
                  <a:schemeClr val="dk1"/>
                </a:solidFill>
                <a:latin typeface="Garamond"/>
                <a:ea typeface="Garamond"/>
                <a:cs typeface="Garamond"/>
                <a:sym typeface="Garamond"/>
              </a:defRPr>
            </a:lvl9pPr>
          </a:lstStyle>
          <a:p/>
        </p:txBody>
      </p:sp>
      <p:sp>
        <p:nvSpPr>
          <p:cNvPr id="192" name="Google Shape;192;p58"/>
          <p:cNvSpPr txBox="1"/>
          <p:nvPr>
            <p:ph idx="12" type="sldNum"/>
          </p:nvPr>
        </p:nvSpPr>
        <p:spPr>
          <a:xfrm>
            <a:off x="8305800" y="242887"/>
            <a:ext cx="554037"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chemeClr val="lt1"/>
              </a:buClr>
              <a:buSzPts val="1400"/>
              <a:buFont typeface="Garamond"/>
              <a:buNone/>
              <a:defRPr b="0" i="0" sz="1400" u="none">
                <a:solidFill>
                  <a:schemeClr val="lt1"/>
                </a:solidFill>
                <a:latin typeface="Garamond"/>
                <a:ea typeface="Garamond"/>
                <a:cs typeface="Garamond"/>
                <a:sym typeface="Garamond"/>
              </a:defRPr>
            </a:lvl1pPr>
            <a:lvl2pPr indent="0" lvl="1" marL="0" marR="0" rtl="0" algn="r">
              <a:lnSpc>
                <a:spcPct val="100000"/>
              </a:lnSpc>
              <a:spcBef>
                <a:spcPts val="0"/>
              </a:spcBef>
              <a:spcAft>
                <a:spcPts val="0"/>
              </a:spcAft>
              <a:buClr>
                <a:schemeClr val="lt1"/>
              </a:buClr>
              <a:buSzPts val="1400"/>
              <a:buFont typeface="Garamond"/>
              <a:buNone/>
              <a:defRPr b="0" i="0" sz="1400" u="none">
                <a:solidFill>
                  <a:schemeClr val="lt1"/>
                </a:solidFill>
                <a:latin typeface="Garamond"/>
                <a:ea typeface="Garamond"/>
                <a:cs typeface="Garamond"/>
                <a:sym typeface="Garamond"/>
              </a:defRPr>
            </a:lvl2pPr>
            <a:lvl3pPr indent="0" lvl="2" marL="0" marR="0" rtl="0" algn="r">
              <a:lnSpc>
                <a:spcPct val="100000"/>
              </a:lnSpc>
              <a:spcBef>
                <a:spcPts val="0"/>
              </a:spcBef>
              <a:spcAft>
                <a:spcPts val="0"/>
              </a:spcAft>
              <a:buClr>
                <a:schemeClr val="lt1"/>
              </a:buClr>
              <a:buSzPts val="1400"/>
              <a:buFont typeface="Garamond"/>
              <a:buNone/>
              <a:defRPr b="0" i="0" sz="1400" u="none">
                <a:solidFill>
                  <a:schemeClr val="lt1"/>
                </a:solidFill>
                <a:latin typeface="Garamond"/>
                <a:ea typeface="Garamond"/>
                <a:cs typeface="Garamond"/>
                <a:sym typeface="Garamond"/>
              </a:defRPr>
            </a:lvl3pPr>
            <a:lvl4pPr indent="0" lvl="3" marL="0" marR="0" rtl="0" algn="r">
              <a:lnSpc>
                <a:spcPct val="100000"/>
              </a:lnSpc>
              <a:spcBef>
                <a:spcPts val="0"/>
              </a:spcBef>
              <a:spcAft>
                <a:spcPts val="0"/>
              </a:spcAft>
              <a:buClr>
                <a:schemeClr val="lt1"/>
              </a:buClr>
              <a:buSzPts val="1400"/>
              <a:buFont typeface="Garamond"/>
              <a:buNone/>
              <a:defRPr b="0" i="0" sz="1400" u="none">
                <a:solidFill>
                  <a:schemeClr val="lt1"/>
                </a:solidFill>
                <a:latin typeface="Garamond"/>
                <a:ea typeface="Garamond"/>
                <a:cs typeface="Garamond"/>
                <a:sym typeface="Garamond"/>
              </a:defRPr>
            </a:lvl4pPr>
            <a:lvl5pPr indent="0" lvl="4" marL="0" marR="0" rtl="0" algn="r">
              <a:lnSpc>
                <a:spcPct val="100000"/>
              </a:lnSpc>
              <a:spcBef>
                <a:spcPts val="0"/>
              </a:spcBef>
              <a:spcAft>
                <a:spcPts val="0"/>
              </a:spcAft>
              <a:buClr>
                <a:schemeClr val="lt1"/>
              </a:buClr>
              <a:buSzPts val="1400"/>
              <a:buFont typeface="Garamond"/>
              <a:buNone/>
              <a:defRPr b="0" i="0" sz="1400" u="none">
                <a:solidFill>
                  <a:schemeClr val="lt1"/>
                </a:solidFill>
                <a:latin typeface="Garamond"/>
                <a:ea typeface="Garamond"/>
                <a:cs typeface="Garamond"/>
                <a:sym typeface="Garamond"/>
              </a:defRPr>
            </a:lvl5pPr>
            <a:lvl6pPr indent="0" lvl="5" marL="0" marR="0" rtl="0" algn="r">
              <a:lnSpc>
                <a:spcPct val="100000"/>
              </a:lnSpc>
              <a:spcBef>
                <a:spcPts val="0"/>
              </a:spcBef>
              <a:spcAft>
                <a:spcPts val="0"/>
              </a:spcAft>
              <a:buClr>
                <a:schemeClr val="lt1"/>
              </a:buClr>
              <a:buSzPts val="1400"/>
              <a:buFont typeface="Garamond"/>
              <a:buNone/>
              <a:defRPr b="0" i="0" sz="1400" u="none">
                <a:solidFill>
                  <a:schemeClr val="lt1"/>
                </a:solidFill>
                <a:latin typeface="Garamond"/>
                <a:ea typeface="Garamond"/>
                <a:cs typeface="Garamond"/>
                <a:sym typeface="Garamond"/>
              </a:defRPr>
            </a:lvl6pPr>
            <a:lvl7pPr indent="0" lvl="6" marL="0" marR="0" rtl="0" algn="r">
              <a:lnSpc>
                <a:spcPct val="100000"/>
              </a:lnSpc>
              <a:spcBef>
                <a:spcPts val="0"/>
              </a:spcBef>
              <a:spcAft>
                <a:spcPts val="0"/>
              </a:spcAft>
              <a:buClr>
                <a:schemeClr val="lt1"/>
              </a:buClr>
              <a:buSzPts val="1400"/>
              <a:buFont typeface="Garamond"/>
              <a:buNone/>
              <a:defRPr b="0" i="0" sz="1400" u="none">
                <a:solidFill>
                  <a:schemeClr val="lt1"/>
                </a:solidFill>
                <a:latin typeface="Garamond"/>
                <a:ea typeface="Garamond"/>
                <a:cs typeface="Garamond"/>
                <a:sym typeface="Garamond"/>
              </a:defRPr>
            </a:lvl7pPr>
            <a:lvl8pPr indent="0" lvl="7" marL="0" marR="0" rtl="0" algn="r">
              <a:lnSpc>
                <a:spcPct val="100000"/>
              </a:lnSpc>
              <a:spcBef>
                <a:spcPts val="0"/>
              </a:spcBef>
              <a:spcAft>
                <a:spcPts val="0"/>
              </a:spcAft>
              <a:buClr>
                <a:schemeClr val="lt1"/>
              </a:buClr>
              <a:buSzPts val="1400"/>
              <a:buFont typeface="Garamond"/>
              <a:buNone/>
              <a:defRPr b="0" i="0" sz="1400" u="none">
                <a:solidFill>
                  <a:schemeClr val="lt1"/>
                </a:solidFill>
                <a:latin typeface="Garamond"/>
                <a:ea typeface="Garamond"/>
                <a:cs typeface="Garamond"/>
                <a:sym typeface="Garamond"/>
              </a:defRPr>
            </a:lvl8pPr>
            <a:lvl9pPr indent="0" lvl="8" marL="0" marR="0" rtl="0" algn="r">
              <a:lnSpc>
                <a:spcPct val="100000"/>
              </a:lnSpc>
              <a:spcBef>
                <a:spcPts val="0"/>
              </a:spcBef>
              <a:spcAft>
                <a:spcPts val="0"/>
              </a:spcAft>
              <a:buClr>
                <a:schemeClr val="lt1"/>
              </a:buClr>
              <a:buSzPts val="1400"/>
              <a:buFont typeface="Garamond"/>
              <a:buNone/>
              <a:defRPr b="0" i="0" sz="1400" u="none">
                <a:solidFill>
                  <a:schemeClr val="lt1"/>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72"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98" name="Shape 198"/>
        <p:cNvGrpSpPr/>
        <p:nvPr/>
      </p:nvGrpSpPr>
      <p:grpSpPr>
        <a:xfrm>
          <a:off x="0" y="0"/>
          <a:ext cx="0" cy="0"/>
          <a:chOff x="0" y="0"/>
          <a:chExt cx="0" cy="0"/>
        </a:xfrm>
      </p:grpSpPr>
      <p:sp>
        <p:nvSpPr>
          <p:cNvPr id="199" name="Google Shape;199;p60"/>
          <p:cNvSpPr txBox="1"/>
          <p:nvPr/>
        </p:nvSpPr>
        <p:spPr>
          <a:xfrm>
            <a:off x="8166100" y="282575"/>
            <a:ext cx="685800" cy="301625"/>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Garamond"/>
              <a:ea typeface="Garamond"/>
              <a:cs typeface="Garamond"/>
              <a:sym typeface="Garamond"/>
            </a:endParaRPr>
          </a:p>
        </p:txBody>
      </p:sp>
      <p:sp>
        <p:nvSpPr>
          <p:cNvPr id="200" name="Google Shape;200;p60"/>
          <p:cNvSpPr txBox="1"/>
          <p:nvPr>
            <p:ph type="title"/>
          </p:nvPr>
        </p:nvSpPr>
        <p:spPr>
          <a:xfrm>
            <a:off x="498475" y="484187"/>
            <a:ext cx="7556500" cy="1116012"/>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3600" u="none" cap="none" strike="noStrike">
                <a:solidFill>
                  <a:schemeClr val="accent1"/>
                </a:solidFill>
                <a:latin typeface="Rockwell"/>
                <a:ea typeface="Rockwell"/>
                <a:cs typeface="Rockwell"/>
                <a:sym typeface="Rockwell"/>
              </a:defRPr>
            </a:lvl1pPr>
            <a:lvl2pPr lvl="1" marR="0" rtl="0" algn="l">
              <a:spcBef>
                <a:spcPts val="0"/>
              </a:spcBef>
              <a:spcAft>
                <a:spcPts val="0"/>
              </a:spcAft>
              <a:buSzPts val="1400"/>
              <a:buNone/>
              <a:defRPr b="0" i="0" sz="3600" u="none" cap="none" strike="noStrike">
                <a:solidFill>
                  <a:schemeClr val="accent1"/>
                </a:solidFill>
                <a:latin typeface="Rockwell"/>
                <a:ea typeface="Rockwell"/>
                <a:cs typeface="Rockwell"/>
                <a:sym typeface="Rockwell"/>
              </a:defRPr>
            </a:lvl2pPr>
            <a:lvl3pPr lvl="2" marR="0" rtl="0" algn="l">
              <a:spcBef>
                <a:spcPts val="0"/>
              </a:spcBef>
              <a:spcAft>
                <a:spcPts val="0"/>
              </a:spcAft>
              <a:buSzPts val="1400"/>
              <a:buNone/>
              <a:defRPr b="0" i="0" sz="3600" u="none" cap="none" strike="noStrike">
                <a:solidFill>
                  <a:schemeClr val="accent1"/>
                </a:solidFill>
                <a:latin typeface="Rockwell"/>
                <a:ea typeface="Rockwell"/>
                <a:cs typeface="Rockwell"/>
                <a:sym typeface="Rockwell"/>
              </a:defRPr>
            </a:lvl3pPr>
            <a:lvl4pPr lvl="3" marR="0" rtl="0" algn="l">
              <a:spcBef>
                <a:spcPts val="0"/>
              </a:spcBef>
              <a:spcAft>
                <a:spcPts val="0"/>
              </a:spcAft>
              <a:buSzPts val="1400"/>
              <a:buNone/>
              <a:defRPr b="0" i="0" sz="3600" u="none" cap="none" strike="noStrike">
                <a:solidFill>
                  <a:schemeClr val="accent1"/>
                </a:solidFill>
                <a:latin typeface="Rockwell"/>
                <a:ea typeface="Rockwell"/>
                <a:cs typeface="Rockwell"/>
                <a:sym typeface="Rockwell"/>
              </a:defRPr>
            </a:lvl4pPr>
            <a:lvl5pPr lvl="4" marR="0" rtl="0" algn="l">
              <a:spcBef>
                <a:spcPts val="0"/>
              </a:spcBef>
              <a:spcAft>
                <a:spcPts val="0"/>
              </a:spcAft>
              <a:buSzPts val="1400"/>
              <a:buNone/>
              <a:defRPr b="0" i="0" sz="3600" u="none" cap="none" strike="noStrike">
                <a:solidFill>
                  <a:schemeClr val="accent1"/>
                </a:solidFill>
                <a:latin typeface="Rockwell"/>
                <a:ea typeface="Rockwell"/>
                <a:cs typeface="Rockwell"/>
                <a:sym typeface="Rockwell"/>
              </a:defRPr>
            </a:lvl5pPr>
            <a:lvl6pPr lvl="5" marR="0" rtl="0" algn="l">
              <a:spcBef>
                <a:spcPts val="0"/>
              </a:spcBef>
              <a:spcAft>
                <a:spcPts val="0"/>
              </a:spcAft>
              <a:buSzPts val="1400"/>
              <a:buNone/>
              <a:defRPr b="0" i="0" sz="3600" u="none" cap="none" strike="noStrike">
                <a:solidFill>
                  <a:schemeClr val="accent1"/>
                </a:solidFill>
                <a:latin typeface="Rockwell"/>
                <a:ea typeface="Rockwell"/>
                <a:cs typeface="Rockwell"/>
                <a:sym typeface="Rockwell"/>
              </a:defRPr>
            </a:lvl6pPr>
            <a:lvl7pPr lvl="6" marR="0" rtl="0" algn="l">
              <a:spcBef>
                <a:spcPts val="0"/>
              </a:spcBef>
              <a:spcAft>
                <a:spcPts val="0"/>
              </a:spcAft>
              <a:buSzPts val="1400"/>
              <a:buNone/>
              <a:defRPr b="0" i="0" sz="3600" u="none" cap="none" strike="noStrike">
                <a:solidFill>
                  <a:schemeClr val="accent1"/>
                </a:solidFill>
                <a:latin typeface="Rockwell"/>
                <a:ea typeface="Rockwell"/>
                <a:cs typeface="Rockwell"/>
                <a:sym typeface="Rockwell"/>
              </a:defRPr>
            </a:lvl7pPr>
            <a:lvl8pPr lvl="7" marR="0" rtl="0" algn="l">
              <a:spcBef>
                <a:spcPts val="0"/>
              </a:spcBef>
              <a:spcAft>
                <a:spcPts val="0"/>
              </a:spcAft>
              <a:buSzPts val="1400"/>
              <a:buNone/>
              <a:defRPr b="0" i="0" sz="3600" u="none" cap="none" strike="noStrike">
                <a:solidFill>
                  <a:schemeClr val="accent1"/>
                </a:solidFill>
                <a:latin typeface="Rockwell"/>
                <a:ea typeface="Rockwell"/>
                <a:cs typeface="Rockwell"/>
                <a:sym typeface="Rockwell"/>
              </a:defRPr>
            </a:lvl8pPr>
            <a:lvl9pPr lvl="8" marR="0" rtl="0" algn="l">
              <a:spcBef>
                <a:spcPts val="0"/>
              </a:spcBef>
              <a:spcAft>
                <a:spcPts val="0"/>
              </a:spcAft>
              <a:buSzPts val="1400"/>
              <a:buNone/>
              <a:defRPr b="0" i="0" sz="3600" u="none" cap="none" strike="noStrike">
                <a:solidFill>
                  <a:schemeClr val="accent1"/>
                </a:solidFill>
                <a:latin typeface="Rockwell"/>
                <a:ea typeface="Rockwell"/>
                <a:cs typeface="Rockwell"/>
                <a:sym typeface="Rockwell"/>
              </a:defRPr>
            </a:lvl9pPr>
          </a:lstStyle>
          <a:p/>
        </p:txBody>
      </p:sp>
      <p:sp>
        <p:nvSpPr>
          <p:cNvPr id="201" name="Google Shape;201;p60"/>
          <p:cNvSpPr txBox="1"/>
          <p:nvPr>
            <p:ph idx="1" type="body"/>
          </p:nvPr>
        </p:nvSpPr>
        <p:spPr>
          <a:xfrm>
            <a:off x="498475" y="1981200"/>
            <a:ext cx="7556500" cy="4144962"/>
          </a:xfrm>
          <a:prstGeom prst="rect">
            <a:avLst/>
          </a:prstGeom>
          <a:noFill/>
          <a:ln>
            <a:noFill/>
          </a:ln>
        </p:spPr>
        <p:txBody>
          <a:bodyPr anchorCtr="0" anchor="t" bIns="45700" lIns="91425" spcFirstLastPara="1" rIns="91425" wrap="square" tIns="45700">
            <a:noAutofit/>
          </a:bodyPr>
          <a:lstStyle>
            <a:lvl1pPr indent="-323850" lvl="0" marL="457200" marR="0" rtl="0" algn="l">
              <a:spcBef>
                <a:spcPts val="2000"/>
              </a:spcBef>
              <a:spcAft>
                <a:spcPts val="0"/>
              </a:spcAft>
              <a:buClr>
                <a:schemeClr val="accent1"/>
              </a:buClr>
              <a:buSzPts val="1500"/>
              <a:buFont typeface="Noto Sans Symbols"/>
              <a:buChar char="■"/>
              <a:defRPr b="0" i="0" sz="2000" u="none" cap="none" strike="noStrike">
                <a:solidFill>
                  <a:srgbClr val="595959"/>
                </a:solidFill>
                <a:latin typeface="Rockwell"/>
                <a:ea typeface="Rockwell"/>
                <a:cs typeface="Rockwell"/>
                <a:sym typeface="Rockwell"/>
              </a:defRPr>
            </a:lvl1pPr>
            <a:lvl2pPr indent="-314325" lvl="1" marL="914400" marR="0" rtl="0" algn="l">
              <a:spcBef>
                <a:spcPts val="600"/>
              </a:spcBef>
              <a:spcAft>
                <a:spcPts val="0"/>
              </a:spcAft>
              <a:buClr>
                <a:srgbClr val="B870B8"/>
              </a:buClr>
              <a:buSzPts val="1350"/>
              <a:buFont typeface="Noto Sans Symbols"/>
              <a:buChar char="■"/>
              <a:defRPr b="0" i="0" sz="1800" u="none" cap="none" strike="noStrike">
                <a:solidFill>
                  <a:srgbClr val="595959"/>
                </a:solidFill>
                <a:latin typeface="Rockwell"/>
                <a:ea typeface="Rockwell"/>
                <a:cs typeface="Rockwell"/>
                <a:sym typeface="Rockwell"/>
              </a:defRPr>
            </a:lvl2pPr>
            <a:lvl3pPr indent="-314325" lvl="2" marL="1371600" marR="0" rtl="0" algn="l">
              <a:spcBef>
                <a:spcPts val="600"/>
              </a:spcBef>
              <a:spcAft>
                <a:spcPts val="0"/>
              </a:spcAft>
              <a:buClr>
                <a:schemeClr val="accent1"/>
              </a:buClr>
              <a:buSzPts val="1350"/>
              <a:buFont typeface="Noto Sans Symbols"/>
              <a:buChar char="■"/>
              <a:defRPr b="0" i="0" sz="1800" u="none" cap="none" strike="noStrike">
                <a:solidFill>
                  <a:srgbClr val="595959"/>
                </a:solidFill>
                <a:latin typeface="Rockwell"/>
                <a:ea typeface="Rockwell"/>
                <a:cs typeface="Rockwell"/>
                <a:sym typeface="Rockwell"/>
              </a:defRPr>
            </a:lvl3pPr>
            <a:lvl4pPr indent="-314325" lvl="3" marL="1828800" marR="0" rtl="0" algn="l">
              <a:spcBef>
                <a:spcPts val="600"/>
              </a:spcBef>
              <a:spcAft>
                <a:spcPts val="0"/>
              </a:spcAft>
              <a:buClr>
                <a:srgbClr val="B870B8"/>
              </a:buClr>
              <a:buSzPts val="1350"/>
              <a:buFont typeface="Noto Sans Symbols"/>
              <a:buChar char="■"/>
              <a:defRPr b="0" i="0" sz="1800" u="none" cap="none" strike="noStrike">
                <a:solidFill>
                  <a:srgbClr val="595959"/>
                </a:solidFill>
                <a:latin typeface="Rockwell"/>
                <a:ea typeface="Rockwell"/>
                <a:cs typeface="Rockwell"/>
                <a:sym typeface="Rockwell"/>
              </a:defRPr>
            </a:lvl4pPr>
            <a:lvl5pPr indent="-314325" lvl="4" marL="2286000" marR="0" rtl="0" algn="l">
              <a:spcBef>
                <a:spcPts val="600"/>
              </a:spcBef>
              <a:spcAft>
                <a:spcPts val="0"/>
              </a:spcAft>
              <a:buClr>
                <a:schemeClr val="accent1"/>
              </a:buClr>
              <a:buSzPts val="1350"/>
              <a:buFont typeface="Noto Sans Symbols"/>
              <a:buChar char="■"/>
              <a:defRPr b="0" i="0" sz="1800" u="none" cap="none" strike="noStrike">
                <a:solidFill>
                  <a:srgbClr val="595959"/>
                </a:solidFill>
                <a:latin typeface="Rockwell"/>
                <a:ea typeface="Rockwell"/>
                <a:cs typeface="Rockwell"/>
                <a:sym typeface="Rockwell"/>
              </a:defRPr>
            </a:lvl5pPr>
            <a:lvl6pPr indent="-314325" lvl="5" marL="2743200" marR="0" rtl="0" algn="l">
              <a:spcBef>
                <a:spcPts val="360"/>
              </a:spcBef>
              <a:spcAft>
                <a:spcPts val="0"/>
              </a:spcAft>
              <a:buClr>
                <a:srgbClr val="B86EB8"/>
              </a:buClr>
              <a:buSzPts val="1350"/>
              <a:buFont typeface="Noto Sans Symbols"/>
              <a:buChar char="■"/>
              <a:defRPr b="0" i="0" sz="1800" u="none" cap="none" strike="noStrike">
                <a:solidFill>
                  <a:srgbClr val="595959"/>
                </a:solidFill>
                <a:latin typeface="Rockwell"/>
                <a:ea typeface="Rockwell"/>
                <a:cs typeface="Rockwell"/>
                <a:sym typeface="Rockwell"/>
              </a:defRPr>
            </a:lvl6pPr>
            <a:lvl7pPr indent="-314325" lvl="6" marL="3200400" marR="0" rtl="0" algn="l">
              <a:spcBef>
                <a:spcPts val="360"/>
              </a:spcBef>
              <a:spcAft>
                <a:spcPts val="0"/>
              </a:spcAft>
              <a:buClr>
                <a:schemeClr val="accent1"/>
              </a:buClr>
              <a:buSzPts val="1350"/>
              <a:buFont typeface="Noto Sans Symbols"/>
              <a:buChar char="■"/>
              <a:defRPr b="0" i="0" sz="1800" u="none" cap="none" strike="noStrike">
                <a:solidFill>
                  <a:srgbClr val="595959"/>
                </a:solidFill>
                <a:latin typeface="Rockwell"/>
                <a:ea typeface="Rockwell"/>
                <a:cs typeface="Rockwell"/>
                <a:sym typeface="Rockwell"/>
              </a:defRPr>
            </a:lvl7pPr>
            <a:lvl8pPr indent="-314325" lvl="7" marL="3657600" marR="0" rtl="0" algn="l">
              <a:spcBef>
                <a:spcPts val="360"/>
              </a:spcBef>
              <a:spcAft>
                <a:spcPts val="0"/>
              </a:spcAft>
              <a:buClr>
                <a:srgbClr val="B86EB8"/>
              </a:buClr>
              <a:buSzPts val="1350"/>
              <a:buFont typeface="Noto Sans Symbols"/>
              <a:buChar char="■"/>
              <a:defRPr b="0" i="0" sz="1800" u="none" cap="none" strike="noStrike">
                <a:solidFill>
                  <a:srgbClr val="595959"/>
                </a:solidFill>
                <a:latin typeface="Rockwell"/>
                <a:ea typeface="Rockwell"/>
                <a:cs typeface="Rockwell"/>
                <a:sym typeface="Rockwell"/>
              </a:defRPr>
            </a:lvl8pPr>
            <a:lvl9pPr indent="-314325" lvl="8" marL="4114800" marR="0" rtl="0" algn="l">
              <a:spcBef>
                <a:spcPts val="360"/>
              </a:spcBef>
              <a:spcAft>
                <a:spcPts val="0"/>
              </a:spcAft>
              <a:buClr>
                <a:schemeClr val="accent1"/>
              </a:buClr>
              <a:buSzPts val="1350"/>
              <a:buFont typeface="Noto Sans Symbols"/>
              <a:buChar char="■"/>
              <a:defRPr b="0" i="0" sz="1800" u="none" cap="none" strike="noStrike">
                <a:solidFill>
                  <a:srgbClr val="595959"/>
                </a:solidFill>
                <a:latin typeface="Rockwell"/>
                <a:ea typeface="Rockwell"/>
                <a:cs typeface="Rockwell"/>
                <a:sym typeface="Rockwell"/>
              </a:defRPr>
            </a:lvl9pPr>
          </a:lstStyle>
          <a:p/>
        </p:txBody>
      </p:sp>
      <p:sp>
        <p:nvSpPr>
          <p:cNvPr id="202" name="Google Shape;202;p60"/>
          <p:cNvSpPr txBox="1"/>
          <p:nvPr>
            <p:ph idx="10" type="dt"/>
          </p:nvPr>
        </p:nvSpPr>
        <p:spPr>
          <a:xfrm>
            <a:off x="6794500" y="6423025"/>
            <a:ext cx="2133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Garamond"/>
                <a:ea typeface="Garamond"/>
                <a:cs typeface="Garamond"/>
                <a:sym typeface="Garamond"/>
              </a:defRPr>
            </a:lvl1pPr>
            <a:lvl2pPr lvl="1" marR="0" rtl="0" algn="l">
              <a:lnSpc>
                <a:spcPct val="100000"/>
              </a:lnSpc>
              <a:spcBef>
                <a:spcPts val="0"/>
              </a:spcBef>
              <a:spcAft>
                <a:spcPts val="0"/>
              </a:spcAft>
              <a:buSzPts val="1400"/>
              <a:buNone/>
              <a:defRPr b="0" i="0" sz="1800" u="none" cap="none" strike="noStrike">
                <a:solidFill>
                  <a:schemeClr val="dk1"/>
                </a:solidFill>
                <a:latin typeface="Garamond"/>
                <a:ea typeface="Garamond"/>
                <a:cs typeface="Garamond"/>
                <a:sym typeface="Garamond"/>
              </a:defRPr>
            </a:lvl2pPr>
            <a:lvl3pPr lvl="2" marR="0" rtl="0" algn="l">
              <a:lnSpc>
                <a:spcPct val="100000"/>
              </a:lnSpc>
              <a:spcBef>
                <a:spcPts val="0"/>
              </a:spcBef>
              <a:spcAft>
                <a:spcPts val="0"/>
              </a:spcAft>
              <a:buSzPts val="1400"/>
              <a:buNone/>
              <a:defRPr b="0" i="0" sz="1800" u="none" cap="none" strike="noStrike">
                <a:solidFill>
                  <a:schemeClr val="dk1"/>
                </a:solidFill>
                <a:latin typeface="Garamond"/>
                <a:ea typeface="Garamond"/>
                <a:cs typeface="Garamond"/>
                <a:sym typeface="Garamond"/>
              </a:defRPr>
            </a:lvl3pPr>
            <a:lvl4pPr lvl="3" marR="0" rtl="0" algn="l">
              <a:lnSpc>
                <a:spcPct val="100000"/>
              </a:lnSpc>
              <a:spcBef>
                <a:spcPts val="0"/>
              </a:spcBef>
              <a:spcAft>
                <a:spcPts val="0"/>
              </a:spcAft>
              <a:buSzPts val="1400"/>
              <a:buNone/>
              <a:defRPr b="0" i="0" sz="1800" u="none" cap="none" strike="noStrike">
                <a:solidFill>
                  <a:schemeClr val="dk1"/>
                </a:solidFill>
                <a:latin typeface="Garamond"/>
                <a:ea typeface="Garamond"/>
                <a:cs typeface="Garamond"/>
                <a:sym typeface="Garamond"/>
              </a:defRPr>
            </a:lvl4pPr>
            <a:lvl5pPr lvl="4" marR="0" rtl="0" algn="l">
              <a:lnSpc>
                <a:spcPct val="100000"/>
              </a:lnSpc>
              <a:spcBef>
                <a:spcPts val="0"/>
              </a:spcBef>
              <a:spcAft>
                <a:spcPts val="0"/>
              </a:spcAft>
              <a:buSzPts val="1400"/>
              <a:buNone/>
              <a:defRPr b="0" i="0" sz="1800" u="none" cap="none" strike="noStrike">
                <a:solidFill>
                  <a:schemeClr val="dk1"/>
                </a:solidFill>
                <a:latin typeface="Garamond"/>
                <a:ea typeface="Garamond"/>
                <a:cs typeface="Garamond"/>
                <a:sym typeface="Garamond"/>
              </a:defRPr>
            </a:lvl5pPr>
            <a:lvl6pPr lvl="5" marR="0" rtl="0" algn="l">
              <a:lnSpc>
                <a:spcPct val="100000"/>
              </a:lnSpc>
              <a:spcBef>
                <a:spcPts val="0"/>
              </a:spcBef>
              <a:spcAft>
                <a:spcPts val="0"/>
              </a:spcAft>
              <a:buSzPts val="1400"/>
              <a:buNone/>
              <a:defRPr b="0" i="0" sz="1800" u="none" cap="none" strike="noStrike">
                <a:solidFill>
                  <a:schemeClr val="dk1"/>
                </a:solidFill>
                <a:latin typeface="Garamond"/>
                <a:ea typeface="Garamond"/>
                <a:cs typeface="Garamond"/>
                <a:sym typeface="Garamond"/>
              </a:defRPr>
            </a:lvl6pPr>
            <a:lvl7pPr lvl="6" marR="0" rtl="0" algn="l">
              <a:lnSpc>
                <a:spcPct val="100000"/>
              </a:lnSpc>
              <a:spcBef>
                <a:spcPts val="0"/>
              </a:spcBef>
              <a:spcAft>
                <a:spcPts val="0"/>
              </a:spcAft>
              <a:buSzPts val="1400"/>
              <a:buNone/>
              <a:defRPr b="0" i="0" sz="1800" u="none" cap="none" strike="noStrike">
                <a:solidFill>
                  <a:schemeClr val="dk1"/>
                </a:solidFill>
                <a:latin typeface="Garamond"/>
                <a:ea typeface="Garamond"/>
                <a:cs typeface="Garamond"/>
                <a:sym typeface="Garamond"/>
              </a:defRPr>
            </a:lvl7pPr>
            <a:lvl8pPr lvl="7" marR="0" rtl="0" algn="l">
              <a:lnSpc>
                <a:spcPct val="100000"/>
              </a:lnSpc>
              <a:spcBef>
                <a:spcPts val="0"/>
              </a:spcBef>
              <a:spcAft>
                <a:spcPts val="0"/>
              </a:spcAft>
              <a:buSzPts val="1400"/>
              <a:buNone/>
              <a:defRPr b="0" i="0" sz="1800" u="none" cap="none" strike="noStrike">
                <a:solidFill>
                  <a:schemeClr val="dk1"/>
                </a:solidFill>
                <a:latin typeface="Garamond"/>
                <a:ea typeface="Garamond"/>
                <a:cs typeface="Garamond"/>
                <a:sym typeface="Garamond"/>
              </a:defRPr>
            </a:lvl8pPr>
            <a:lvl9pPr lvl="8" marR="0" rtl="0" algn="l">
              <a:lnSpc>
                <a:spcPct val="100000"/>
              </a:lnSpc>
              <a:spcBef>
                <a:spcPts val="0"/>
              </a:spcBef>
              <a:spcAft>
                <a:spcPts val="0"/>
              </a:spcAft>
              <a:buSzPts val="1400"/>
              <a:buNone/>
              <a:defRPr b="0" i="0" sz="1800" u="none" cap="none" strike="noStrike">
                <a:solidFill>
                  <a:schemeClr val="dk1"/>
                </a:solidFill>
                <a:latin typeface="Garamond"/>
                <a:ea typeface="Garamond"/>
                <a:cs typeface="Garamond"/>
                <a:sym typeface="Garamond"/>
              </a:defRPr>
            </a:lvl9pPr>
          </a:lstStyle>
          <a:p/>
        </p:txBody>
      </p:sp>
      <p:sp>
        <p:nvSpPr>
          <p:cNvPr id="203" name="Google Shape;203;p60"/>
          <p:cNvSpPr txBox="1"/>
          <p:nvPr>
            <p:ph idx="11" type="ftr"/>
          </p:nvPr>
        </p:nvSpPr>
        <p:spPr>
          <a:xfrm>
            <a:off x="201612" y="6423025"/>
            <a:ext cx="6122987"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Garamond"/>
                <a:ea typeface="Garamond"/>
                <a:cs typeface="Garamond"/>
                <a:sym typeface="Garamond"/>
              </a:defRPr>
            </a:lvl1pPr>
            <a:lvl2pPr lvl="1" marR="0" rtl="0" algn="l">
              <a:lnSpc>
                <a:spcPct val="100000"/>
              </a:lnSpc>
              <a:spcBef>
                <a:spcPts val="0"/>
              </a:spcBef>
              <a:spcAft>
                <a:spcPts val="0"/>
              </a:spcAft>
              <a:buSzPts val="1400"/>
              <a:buNone/>
              <a:defRPr b="0" i="0" sz="1800" u="none" cap="none" strike="noStrike">
                <a:solidFill>
                  <a:schemeClr val="dk1"/>
                </a:solidFill>
                <a:latin typeface="Garamond"/>
                <a:ea typeface="Garamond"/>
                <a:cs typeface="Garamond"/>
                <a:sym typeface="Garamond"/>
              </a:defRPr>
            </a:lvl2pPr>
            <a:lvl3pPr lvl="2" marR="0" rtl="0" algn="l">
              <a:lnSpc>
                <a:spcPct val="100000"/>
              </a:lnSpc>
              <a:spcBef>
                <a:spcPts val="0"/>
              </a:spcBef>
              <a:spcAft>
                <a:spcPts val="0"/>
              </a:spcAft>
              <a:buSzPts val="1400"/>
              <a:buNone/>
              <a:defRPr b="0" i="0" sz="1800" u="none" cap="none" strike="noStrike">
                <a:solidFill>
                  <a:schemeClr val="dk1"/>
                </a:solidFill>
                <a:latin typeface="Garamond"/>
                <a:ea typeface="Garamond"/>
                <a:cs typeface="Garamond"/>
                <a:sym typeface="Garamond"/>
              </a:defRPr>
            </a:lvl3pPr>
            <a:lvl4pPr lvl="3" marR="0" rtl="0" algn="l">
              <a:lnSpc>
                <a:spcPct val="100000"/>
              </a:lnSpc>
              <a:spcBef>
                <a:spcPts val="0"/>
              </a:spcBef>
              <a:spcAft>
                <a:spcPts val="0"/>
              </a:spcAft>
              <a:buSzPts val="1400"/>
              <a:buNone/>
              <a:defRPr b="0" i="0" sz="1800" u="none" cap="none" strike="noStrike">
                <a:solidFill>
                  <a:schemeClr val="dk1"/>
                </a:solidFill>
                <a:latin typeface="Garamond"/>
                <a:ea typeface="Garamond"/>
                <a:cs typeface="Garamond"/>
                <a:sym typeface="Garamond"/>
              </a:defRPr>
            </a:lvl4pPr>
            <a:lvl5pPr lvl="4" marR="0" rtl="0" algn="l">
              <a:lnSpc>
                <a:spcPct val="100000"/>
              </a:lnSpc>
              <a:spcBef>
                <a:spcPts val="0"/>
              </a:spcBef>
              <a:spcAft>
                <a:spcPts val="0"/>
              </a:spcAft>
              <a:buSzPts val="1400"/>
              <a:buNone/>
              <a:defRPr b="0" i="0" sz="1800" u="none" cap="none" strike="noStrike">
                <a:solidFill>
                  <a:schemeClr val="dk1"/>
                </a:solidFill>
                <a:latin typeface="Garamond"/>
                <a:ea typeface="Garamond"/>
                <a:cs typeface="Garamond"/>
                <a:sym typeface="Garamond"/>
              </a:defRPr>
            </a:lvl5pPr>
            <a:lvl6pPr lvl="5" marR="0" rtl="0" algn="l">
              <a:lnSpc>
                <a:spcPct val="100000"/>
              </a:lnSpc>
              <a:spcBef>
                <a:spcPts val="0"/>
              </a:spcBef>
              <a:spcAft>
                <a:spcPts val="0"/>
              </a:spcAft>
              <a:buSzPts val="1400"/>
              <a:buNone/>
              <a:defRPr b="0" i="0" sz="1800" u="none" cap="none" strike="noStrike">
                <a:solidFill>
                  <a:schemeClr val="dk1"/>
                </a:solidFill>
                <a:latin typeface="Garamond"/>
                <a:ea typeface="Garamond"/>
                <a:cs typeface="Garamond"/>
                <a:sym typeface="Garamond"/>
              </a:defRPr>
            </a:lvl6pPr>
            <a:lvl7pPr lvl="6" marR="0" rtl="0" algn="l">
              <a:lnSpc>
                <a:spcPct val="100000"/>
              </a:lnSpc>
              <a:spcBef>
                <a:spcPts val="0"/>
              </a:spcBef>
              <a:spcAft>
                <a:spcPts val="0"/>
              </a:spcAft>
              <a:buSzPts val="1400"/>
              <a:buNone/>
              <a:defRPr b="0" i="0" sz="1800" u="none" cap="none" strike="noStrike">
                <a:solidFill>
                  <a:schemeClr val="dk1"/>
                </a:solidFill>
                <a:latin typeface="Garamond"/>
                <a:ea typeface="Garamond"/>
                <a:cs typeface="Garamond"/>
                <a:sym typeface="Garamond"/>
              </a:defRPr>
            </a:lvl7pPr>
            <a:lvl8pPr lvl="7" marR="0" rtl="0" algn="l">
              <a:lnSpc>
                <a:spcPct val="100000"/>
              </a:lnSpc>
              <a:spcBef>
                <a:spcPts val="0"/>
              </a:spcBef>
              <a:spcAft>
                <a:spcPts val="0"/>
              </a:spcAft>
              <a:buSzPts val="1400"/>
              <a:buNone/>
              <a:defRPr b="0" i="0" sz="1800" u="none" cap="none" strike="noStrike">
                <a:solidFill>
                  <a:schemeClr val="dk1"/>
                </a:solidFill>
                <a:latin typeface="Garamond"/>
                <a:ea typeface="Garamond"/>
                <a:cs typeface="Garamond"/>
                <a:sym typeface="Garamond"/>
              </a:defRPr>
            </a:lvl8pPr>
            <a:lvl9pPr lvl="8" marR="0" rtl="0" algn="l">
              <a:lnSpc>
                <a:spcPct val="100000"/>
              </a:lnSpc>
              <a:spcBef>
                <a:spcPts val="0"/>
              </a:spcBef>
              <a:spcAft>
                <a:spcPts val="0"/>
              </a:spcAft>
              <a:buSzPts val="1400"/>
              <a:buNone/>
              <a:defRPr b="0" i="0" sz="1800" u="none" cap="none" strike="noStrike">
                <a:solidFill>
                  <a:schemeClr val="dk1"/>
                </a:solidFill>
                <a:latin typeface="Garamond"/>
                <a:ea typeface="Garamond"/>
                <a:cs typeface="Garamond"/>
                <a:sym typeface="Garamond"/>
              </a:defRPr>
            </a:lvl9pPr>
          </a:lstStyle>
          <a:p/>
        </p:txBody>
      </p:sp>
      <p:sp>
        <p:nvSpPr>
          <p:cNvPr id="204" name="Google Shape;204;p60"/>
          <p:cNvSpPr txBox="1"/>
          <p:nvPr>
            <p:ph idx="12" type="sldNum"/>
          </p:nvPr>
        </p:nvSpPr>
        <p:spPr>
          <a:xfrm>
            <a:off x="8305800" y="242887"/>
            <a:ext cx="554037"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chemeClr val="lt1"/>
              </a:buClr>
              <a:buSzPts val="1400"/>
              <a:buFont typeface="Garamond"/>
              <a:buNone/>
              <a:defRPr b="0" i="0" sz="1400" u="none">
                <a:solidFill>
                  <a:schemeClr val="lt1"/>
                </a:solidFill>
                <a:latin typeface="Garamond"/>
                <a:ea typeface="Garamond"/>
                <a:cs typeface="Garamond"/>
                <a:sym typeface="Garamond"/>
              </a:defRPr>
            </a:lvl1pPr>
            <a:lvl2pPr indent="0" lvl="1" marL="0" marR="0" rtl="0" algn="r">
              <a:lnSpc>
                <a:spcPct val="100000"/>
              </a:lnSpc>
              <a:spcBef>
                <a:spcPts val="0"/>
              </a:spcBef>
              <a:spcAft>
                <a:spcPts val="0"/>
              </a:spcAft>
              <a:buClr>
                <a:schemeClr val="lt1"/>
              </a:buClr>
              <a:buSzPts val="1400"/>
              <a:buFont typeface="Garamond"/>
              <a:buNone/>
              <a:defRPr b="0" i="0" sz="1400" u="none">
                <a:solidFill>
                  <a:schemeClr val="lt1"/>
                </a:solidFill>
                <a:latin typeface="Garamond"/>
                <a:ea typeface="Garamond"/>
                <a:cs typeface="Garamond"/>
                <a:sym typeface="Garamond"/>
              </a:defRPr>
            </a:lvl2pPr>
            <a:lvl3pPr indent="0" lvl="2" marL="0" marR="0" rtl="0" algn="r">
              <a:lnSpc>
                <a:spcPct val="100000"/>
              </a:lnSpc>
              <a:spcBef>
                <a:spcPts val="0"/>
              </a:spcBef>
              <a:spcAft>
                <a:spcPts val="0"/>
              </a:spcAft>
              <a:buClr>
                <a:schemeClr val="lt1"/>
              </a:buClr>
              <a:buSzPts val="1400"/>
              <a:buFont typeface="Garamond"/>
              <a:buNone/>
              <a:defRPr b="0" i="0" sz="1400" u="none">
                <a:solidFill>
                  <a:schemeClr val="lt1"/>
                </a:solidFill>
                <a:latin typeface="Garamond"/>
                <a:ea typeface="Garamond"/>
                <a:cs typeface="Garamond"/>
                <a:sym typeface="Garamond"/>
              </a:defRPr>
            </a:lvl3pPr>
            <a:lvl4pPr indent="0" lvl="3" marL="0" marR="0" rtl="0" algn="r">
              <a:lnSpc>
                <a:spcPct val="100000"/>
              </a:lnSpc>
              <a:spcBef>
                <a:spcPts val="0"/>
              </a:spcBef>
              <a:spcAft>
                <a:spcPts val="0"/>
              </a:spcAft>
              <a:buClr>
                <a:schemeClr val="lt1"/>
              </a:buClr>
              <a:buSzPts val="1400"/>
              <a:buFont typeface="Garamond"/>
              <a:buNone/>
              <a:defRPr b="0" i="0" sz="1400" u="none">
                <a:solidFill>
                  <a:schemeClr val="lt1"/>
                </a:solidFill>
                <a:latin typeface="Garamond"/>
                <a:ea typeface="Garamond"/>
                <a:cs typeface="Garamond"/>
                <a:sym typeface="Garamond"/>
              </a:defRPr>
            </a:lvl4pPr>
            <a:lvl5pPr indent="0" lvl="4" marL="0" marR="0" rtl="0" algn="r">
              <a:lnSpc>
                <a:spcPct val="100000"/>
              </a:lnSpc>
              <a:spcBef>
                <a:spcPts val="0"/>
              </a:spcBef>
              <a:spcAft>
                <a:spcPts val="0"/>
              </a:spcAft>
              <a:buClr>
                <a:schemeClr val="lt1"/>
              </a:buClr>
              <a:buSzPts val="1400"/>
              <a:buFont typeface="Garamond"/>
              <a:buNone/>
              <a:defRPr b="0" i="0" sz="1400" u="none">
                <a:solidFill>
                  <a:schemeClr val="lt1"/>
                </a:solidFill>
                <a:latin typeface="Garamond"/>
                <a:ea typeface="Garamond"/>
                <a:cs typeface="Garamond"/>
                <a:sym typeface="Garamond"/>
              </a:defRPr>
            </a:lvl5pPr>
            <a:lvl6pPr indent="0" lvl="5" marL="0" marR="0" rtl="0" algn="r">
              <a:lnSpc>
                <a:spcPct val="100000"/>
              </a:lnSpc>
              <a:spcBef>
                <a:spcPts val="0"/>
              </a:spcBef>
              <a:spcAft>
                <a:spcPts val="0"/>
              </a:spcAft>
              <a:buClr>
                <a:schemeClr val="lt1"/>
              </a:buClr>
              <a:buSzPts val="1400"/>
              <a:buFont typeface="Garamond"/>
              <a:buNone/>
              <a:defRPr b="0" i="0" sz="1400" u="none">
                <a:solidFill>
                  <a:schemeClr val="lt1"/>
                </a:solidFill>
                <a:latin typeface="Garamond"/>
                <a:ea typeface="Garamond"/>
                <a:cs typeface="Garamond"/>
                <a:sym typeface="Garamond"/>
              </a:defRPr>
            </a:lvl6pPr>
            <a:lvl7pPr indent="0" lvl="6" marL="0" marR="0" rtl="0" algn="r">
              <a:lnSpc>
                <a:spcPct val="100000"/>
              </a:lnSpc>
              <a:spcBef>
                <a:spcPts val="0"/>
              </a:spcBef>
              <a:spcAft>
                <a:spcPts val="0"/>
              </a:spcAft>
              <a:buClr>
                <a:schemeClr val="lt1"/>
              </a:buClr>
              <a:buSzPts val="1400"/>
              <a:buFont typeface="Garamond"/>
              <a:buNone/>
              <a:defRPr b="0" i="0" sz="1400" u="none">
                <a:solidFill>
                  <a:schemeClr val="lt1"/>
                </a:solidFill>
                <a:latin typeface="Garamond"/>
                <a:ea typeface="Garamond"/>
                <a:cs typeface="Garamond"/>
                <a:sym typeface="Garamond"/>
              </a:defRPr>
            </a:lvl7pPr>
            <a:lvl8pPr indent="0" lvl="7" marL="0" marR="0" rtl="0" algn="r">
              <a:lnSpc>
                <a:spcPct val="100000"/>
              </a:lnSpc>
              <a:spcBef>
                <a:spcPts val="0"/>
              </a:spcBef>
              <a:spcAft>
                <a:spcPts val="0"/>
              </a:spcAft>
              <a:buClr>
                <a:schemeClr val="lt1"/>
              </a:buClr>
              <a:buSzPts val="1400"/>
              <a:buFont typeface="Garamond"/>
              <a:buNone/>
              <a:defRPr b="0" i="0" sz="1400" u="none">
                <a:solidFill>
                  <a:schemeClr val="lt1"/>
                </a:solidFill>
                <a:latin typeface="Garamond"/>
                <a:ea typeface="Garamond"/>
                <a:cs typeface="Garamond"/>
                <a:sym typeface="Garamond"/>
              </a:defRPr>
            </a:lvl8pPr>
            <a:lvl9pPr indent="0" lvl="8" marL="0" marR="0" rtl="0" algn="r">
              <a:lnSpc>
                <a:spcPct val="100000"/>
              </a:lnSpc>
              <a:spcBef>
                <a:spcPts val="0"/>
              </a:spcBef>
              <a:spcAft>
                <a:spcPts val="0"/>
              </a:spcAft>
              <a:buClr>
                <a:schemeClr val="lt1"/>
              </a:buClr>
              <a:buSzPts val="1400"/>
              <a:buFont typeface="Garamond"/>
              <a:buNone/>
              <a:defRPr b="0" i="0" sz="1400" u="none">
                <a:solidFill>
                  <a:schemeClr val="lt1"/>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74"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5.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09" name="Shape 209"/>
        <p:cNvGrpSpPr/>
        <p:nvPr/>
      </p:nvGrpSpPr>
      <p:grpSpPr>
        <a:xfrm>
          <a:off x="0" y="0"/>
          <a:ext cx="0" cy="0"/>
          <a:chOff x="0" y="0"/>
          <a:chExt cx="0" cy="0"/>
        </a:xfrm>
      </p:grpSpPr>
      <p:sp>
        <p:nvSpPr>
          <p:cNvPr id="210" name="Google Shape;210;p62"/>
          <p:cNvSpPr txBox="1"/>
          <p:nvPr/>
        </p:nvSpPr>
        <p:spPr>
          <a:xfrm>
            <a:off x="282575" y="228600"/>
            <a:ext cx="3451225" cy="6345237"/>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Garamond"/>
              <a:ea typeface="Garamond"/>
              <a:cs typeface="Garamond"/>
              <a:sym typeface="Garamond"/>
            </a:endParaRPr>
          </a:p>
        </p:txBody>
      </p:sp>
      <p:sp>
        <p:nvSpPr>
          <p:cNvPr id="211" name="Google Shape;211;p62"/>
          <p:cNvSpPr txBox="1"/>
          <p:nvPr/>
        </p:nvSpPr>
        <p:spPr>
          <a:xfrm>
            <a:off x="425450" y="174625"/>
            <a:ext cx="412750" cy="83185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B870B8"/>
              </a:buClr>
              <a:buSzPts val="5400"/>
              <a:buFont typeface="Garamond"/>
              <a:buNone/>
            </a:pPr>
            <a:r>
              <a:rPr b="1" i="0" lang="en-US" sz="5400" u="none">
                <a:solidFill>
                  <a:srgbClr val="B870B8"/>
                </a:solidFill>
                <a:latin typeface="Garamond"/>
                <a:ea typeface="Garamond"/>
                <a:cs typeface="Garamond"/>
                <a:sym typeface="Garamond"/>
              </a:rPr>
              <a:t>+</a:t>
            </a:r>
            <a:endParaRPr/>
          </a:p>
        </p:txBody>
      </p:sp>
      <p:sp>
        <p:nvSpPr>
          <p:cNvPr id="212" name="Google Shape;212;p62"/>
          <p:cNvSpPr txBox="1"/>
          <p:nvPr>
            <p:ph type="title"/>
          </p:nvPr>
        </p:nvSpPr>
        <p:spPr>
          <a:xfrm>
            <a:off x="498475" y="484187"/>
            <a:ext cx="7556500" cy="1116012"/>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3600" u="none" cap="none" strike="noStrike">
                <a:solidFill>
                  <a:schemeClr val="accent1"/>
                </a:solidFill>
                <a:latin typeface="Rockwell"/>
                <a:ea typeface="Rockwell"/>
                <a:cs typeface="Rockwell"/>
                <a:sym typeface="Rockwell"/>
              </a:defRPr>
            </a:lvl1pPr>
            <a:lvl2pPr lvl="1" marR="0" rtl="0" algn="l">
              <a:spcBef>
                <a:spcPts val="0"/>
              </a:spcBef>
              <a:spcAft>
                <a:spcPts val="0"/>
              </a:spcAft>
              <a:buSzPts val="1400"/>
              <a:buNone/>
              <a:defRPr b="0" i="0" sz="3600" u="none" cap="none" strike="noStrike">
                <a:solidFill>
                  <a:schemeClr val="accent1"/>
                </a:solidFill>
                <a:latin typeface="Rockwell"/>
                <a:ea typeface="Rockwell"/>
                <a:cs typeface="Rockwell"/>
                <a:sym typeface="Rockwell"/>
              </a:defRPr>
            </a:lvl2pPr>
            <a:lvl3pPr lvl="2" marR="0" rtl="0" algn="l">
              <a:spcBef>
                <a:spcPts val="0"/>
              </a:spcBef>
              <a:spcAft>
                <a:spcPts val="0"/>
              </a:spcAft>
              <a:buSzPts val="1400"/>
              <a:buNone/>
              <a:defRPr b="0" i="0" sz="3600" u="none" cap="none" strike="noStrike">
                <a:solidFill>
                  <a:schemeClr val="accent1"/>
                </a:solidFill>
                <a:latin typeface="Rockwell"/>
                <a:ea typeface="Rockwell"/>
                <a:cs typeface="Rockwell"/>
                <a:sym typeface="Rockwell"/>
              </a:defRPr>
            </a:lvl3pPr>
            <a:lvl4pPr lvl="3" marR="0" rtl="0" algn="l">
              <a:spcBef>
                <a:spcPts val="0"/>
              </a:spcBef>
              <a:spcAft>
                <a:spcPts val="0"/>
              </a:spcAft>
              <a:buSzPts val="1400"/>
              <a:buNone/>
              <a:defRPr b="0" i="0" sz="3600" u="none" cap="none" strike="noStrike">
                <a:solidFill>
                  <a:schemeClr val="accent1"/>
                </a:solidFill>
                <a:latin typeface="Rockwell"/>
                <a:ea typeface="Rockwell"/>
                <a:cs typeface="Rockwell"/>
                <a:sym typeface="Rockwell"/>
              </a:defRPr>
            </a:lvl4pPr>
            <a:lvl5pPr lvl="4" marR="0" rtl="0" algn="l">
              <a:spcBef>
                <a:spcPts val="0"/>
              </a:spcBef>
              <a:spcAft>
                <a:spcPts val="0"/>
              </a:spcAft>
              <a:buSzPts val="1400"/>
              <a:buNone/>
              <a:defRPr b="0" i="0" sz="3600" u="none" cap="none" strike="noStrike">
                <a:solidFill>
                  <a:schemeClr val="accent1"/>
                </a:solidFill>
                <a:latin typeface="Rockwell"/>
                <a:ea typeface="Rockwell"/>
                <a:cs typeface="Rockwell"/>
                <a:sym typeface="Rockwell"/>
              </a:defRPr>
            </a:lvl5pPr>
            <a:lvl6pPr lvl="5" marR="0" rtl="0" algn="l">
              <a:spcBef>
                <a:spcPts val="0"/>
              </a:spcBef>
              <a:spcAft>
                <a:spcPts val="0"/>
              </a:spcAft>
              <a:buSzPts val="1400"/>
              <a:buNone/>
              <a:defRPr b="0" i="0" sz="3600" u="none" cap="none" strike="noStrike">
                <a:solidFill>
                  <a:schemeClr val="accent1"/>
                </a:solidFill>
                <a:latin typeface="Rockwell"/>
                <a:ea typeface="Rockwell"/>
                <a:cs typeface="Rockwell"/>
                <a:sym typeface="Rockwell"/>
              </a:defRPr>
            </a:lvl6pPr>
            <a:lvl7pPr lvl="6" marR="0" rtl="0" algn="l">
              <a:spcBef>
                <a:spcPts val="0"/>
              </a:spcBef>
              <a:spcAft>
                <a:spcPts val="0"/>
              </a:spcAft>
              <a:buSzPts val="1400"/>
              <a:buNone/>
              <a:defRPr b="0" i="0" sz="3600" u="none" cap="none" strike="noStrike">
                <a:solidFill>
                  <a:schemeClr val="accent1"/>
                </a:solidFill>
                <a:latin typeface="Rockwell"/>
                <a:ea typeface="Rockwell"/>
                <a:cs typeface="Rockwell"/>
                <a:sym typeface="Rockwell"/>
              </a:defRPr>
            </a:lvl7pPr>
            <a:lvl8pPr lvl="7" marR="0" rtl="0" algn="l">
              <a:spcBef>
                <a:spcPts val="0"/>
              </a:spcBef>
              <a:spcAft>
                <a:spcPts val="0"/>
              </a:spcAft>
              <a:buSzPts val="1400"/>
              <a:buNone/>
              <a:defRPr b="0" i="0" sz="3600" u="none" cap="none" strike="noStrike">
                <a:solidFill>
                  <a:schemeClr val="accent1"/>
                </a:solidFill>
                <a:latin typeface="Rockwell"/>
                <a:ea typeface="Rockwell"/>
                <a:cs typeface="Rockwell"/>
                <a:sym typeface="Rockwell"/>
              </a:defRPr>
            </a:lvl8pPr>
            <a:lvl9pPr lvl="8" marR="0" rtl="0" algn="l">
              <a:spcBef>
                <a:spcPts val="0"/>
              </a:spcBef>
              <a:spcAft>
                <a:spcPts val="0"/>
              </a:spcAft>
              <a:buSzPts val="1400"/>
              <a:buNone/>
              <a:defRPr b="0" i="0" sz="3600" u="none" cap="none" strike="noStrike">
                <a:solidFill>
                  <a:schemeClr val="accent1"/>
                </a:solidFill>
                <a:latin typeface="Rockwell"/>
                <a:ea typeface="Rockwell"/>
                <a:cs typeface="Rockwell"/>
                <a:sym typeface="Rockwell"/>
              </a:defRPr>
            </a:lvl9pPr>
          </a:lstStyle>
          <a:p/>
        </p:txBody>
      </p:sp>
      <p:sp>
        <p:nvSpPr>
          <p:cNvPr id="213" name="Google Shape;213;p62"/>
          <p:cNvSpPr txBox="1"/>
          <p:nvPr>
            <p:ph idx="1" type="body"/>
          </p:nvPr>
        </p:nvSpPr>
        <p:spPr>
          <a:xfrm>
            <a:off x="498475" y="1981200"/>
            <a:ext cx="7556500" cy="4144962"/>
          </a:xfrm>
          <a:prstGeom prst="rect">
            <a:avLst/>
          </a:prstGeom>
          <a:noFill/>
          <a:ln>
            <a:noFill/>
          </a:ln>
        </p:spPr>
        <p:txBody>
          <a:bodyPr anchorCtr="0" anchor="t" bIns="45700" lIns="91425" spcFirstLastPara="1" rIns="91425" wrap="square" tIns="45700">
            <a:noAutofit/>
          </a:bodyPr>
          <a:lstStyle>
            <a:lvl1pPr indent="-323850" lvl="0" marL="457200" marR="0" rtl="0" algn="l">
              <a:spcBef>
                <a:spcPts val="2000"/>
              </a:spcBef>
              <a:spcAft>
                <a:spcPts val="0"/>
              </a:spcAft>
              <a:buClr>
                <a:schemeClr val="accent1"/>
              </a:buClr>
              <a:buSzPts val="1500"/>
              <a:buFont typeface="Noto Sans Symbols"/>
              <a:buChar char="■"/>
              <a:defRPr b="0" i="0" sz="2000" u="none" cap="none" strike="noStrike">
                <a:solidFill>
                  <a:srgbClr val="595959"/>
                </a:solidFill>
                <a:latin typeface="Rockwell"/>
                <a:ea typeface="Rockwell"/>
                <a:cs typeface="Rockwell"/>
                <a:sym typeface="Rockwell"/>
              </a:defRPr>
            </a:lvl1pPr>
            <a:lvl2pPr indent="-314325" lvl="1" marL="914400" marR="0" rtl="0" algn="l">
              <a:spcBef>
                <a:spcPts val="600"/>
              </a:spcBef>
              <a:spcAft>
                <a:spcPts val="0"/>
              </a:spcAft>
              <a:buClr>
                <a:srgbClr val="B870B8"/>
              </a:buClr>
              <a:buSzPts val="1350"/>
              <a:buFont typeface="Noto Sans Symbols"/>
              <a:buChar char="■"/>
              <a:defRPr b="0" i="0" sz="1800" u="none" cap="none" strike="noStrike">
                <a:solidFill>
                  <a:srgbClr val="595959"/>
                </a:solidFill>
                <a:latin typeface="Rockwell"/>
                <a:ea typeface="Rockwell"/>
                <a:cs typeface="Rockwell"/>
                <a:sym typeface="Rockwell"/>
              </a:defRPr>
            </a:lvl2pPr>
            <a:lvl3pPr indent="-314325" lvl="2" marL="1371600" marR="0" rtl="0" algn="l">
              <a:spcBef>
                <a:spcPts val="600"/>
              </a:spcBef>
              <a:spcAft>
                <a:spcPts val="0"/>
              </a:spcAft>
              <a:buClr>
                <a:schemeClr val="accent1"/>
              </a:buClr>
              <a:buSzPts val="1350"/>
              <a:buFont typeface="Noto Sans Symbols"/>
              <a:buChar char="■"/>
              <a:defRPr b="0" i="0" sz="1800" u="none" cap="none" strike="noStrike">
                <a:solidFill>
                  <a:srgbClr val="595959"/>
                </a:solidFill>
                <a:latin typeface="Rockwell"/>
                <a:ea typeface="Rockwell"/>
                <a:cs typeface="Rockwell"/>
                <a:sym typeface="Rockwell"/>
              </a:defRPr>
            </a:lvl3pPr>
            <a:lvl4pPr indent="-314325" lvl="3" marL="1828800" marR="0" rtl="0" algn="l">
              <a:spcBef>
                <a:spcPts val="600"/>
              </a:spcBef>
              <a:spcAft>
                <a:spcPts val="0"/>
              </a:spcAft>
              <a:buClr>
                <a:srgbClr val="B870B8"/>
              </a:buClr>
              <a:buSzPts val="1350"/>
              <a:buFont typeface="Noto Sans Symbols"/>
              <a:buChar char="■"/>
              <a:defRPr b="0" i="0" sz="1800" u="none" cap="none" strike="noStrike">
                <a:solidFill>
                  <a:srgbClr val="595959"/>
                </a:solidFill>
                <a:latin typeface="Rockwell"/>
                <a:ea typeface="Rockwell"/>
                <a:cs typeface="Rockwell"/>
                <a:sym typeface="Rockwell"/>
              </a:defRPr>
            </a:lvl4pPr>
            <a:lvl5pPr indent="-314325" lvl="4" marL="2286000" marR="0" rtl="0" algn="l">
              <a:spcBef>
                <a:spcPts val="600"/>
              </a:spcBef>
              <a:spcAft>
                <a:spcPts val="0"/>
              </a:spcAft>
              <a:buClr>
                <a:schemeClr val="accent1"/>
              </a:buClr>
              <a:buSzPts val="1350"/>
              <a:buFont typeface="Noto Sans Symbols"/>
              <a:buChar char="■"/>
              <a:defRPr b="0" i="0" sz="1800" u="none" cap="none" strike="noStrike">
                <a:solidFill>
                  <a:srgbClr val="595959"/>
                </a:solidFill>
                <a:latin typeface="Rockwell"/>
                <a:ea typeface="Rockwell"/>
                <a:cs typeface="Rockwell"/>
                <a:sym typeface="Rockwell"/>
              </a:defRPr>
            </a:lvl5pPr>
            <a:lvl6pPr indent="-314325" lvl="5" marL="2743200" marR="0" rtl="0" algn="l">
              <a:spcBef>
                <a:spcPts val="360"/>
              </a:spcBef>
              <a:spcAft>
                <a:spcPts val="0"/>
              </a:spcAft>
              <a:buClr>
                <a:srgbClr val="B86EB8"/>
              </a:buClr>
              <a:buSzPts val="1350"/>
              <a:buFont typeface="Noto Sans Symbols"/>
              <a:buChar char="■"/>
              <a:defRPr b="0" i="0" sz="1800" u="none" cap="none" strike="noStrike">
                <a:solidFill>
                  <a:srgbClr val="595959"/>
                </a:solidFill>
                <a:latin typeface="Rockwell"/>
                <a:ea typeface="Rockwell"/>
                <a:cs typeface="Rockwell"/>
                <a:sym typeface="Rockwell"/>
              </a:defRPr>
            </a:lvl6pPr>
            <a:lvl7pPr indent="-314325" lvl="6" marL="3200400" marR="0" rtl="0" algn="l">
              <a:spcBef>
                <a:spcPts val="360"/>
              </a:spcBef>
              <a:spcAft>
                <a:spcPts val="0"/>
              </a:spcAft>
              <a:buClr>
                <a:schemeClr val="accent1"/>
              </a:buClr>
              <a:buSzPts val="1350"/>
              <a:buFont typeface="Noto Sans Symbols"/>
              <a:buChar char="■"/>
              <a:defRPr b="0" i="0" sz="1800" u="none" cap="none" strike="noStrike">
                <a:solidFill>
                  <a:srgbClr val="595959"/>
                </a:solidFill>
                <a:latin typeface="Rockwell"/>
                <a:ea typeface="Rockwell"/>
                <a:cs typeface="Rockwell"/>
                <a:sym typeface="Rockwell"/>
              </a:defRPr>
            </a:lvl7pPr>
            <a:lvl8pPr indent="-314325" lvl="7" marL="3657600" marR="0" rtl="0" algn="l">
              <a:spcBef>
                <a:spcPts val="360"/>
              </a:spcBef>
              <a:spcAft>
                <a:spcPts val="0"/>
              </a:spcAft>
              <a:buClr>
                <a:srgbClr val="B86EB8"/>
              </a:buClr>
              <a:buSzPts val="1350"/>
              <a:buFont typeface="Noto Sans Symbols"/>
              <a:buChar char="■"/>
              <a:defRPr b="0" i="0" sz="1800" u="none" cap="none" strike="noStrike">
                <a:solidFill>
                  <a:srgbClr val="595959"/>
                </a:solidFill>
                <a:latin typeface="Rockwell"/>
                <a:ea typeface="Rockwell"/>
                <a:cs typeface="Rockwell"/>
                <a:sym typeface="Rockwell"/>
              </a:defRPr>
            </a:lvl8pPr>
            <a:lvl9pPr indent="-314325" lvl="8" marL="4114800" marR="0" rtl="0" algn="l">
              <a:spcBef>
                <a:spcPts val="360"/>
              </a:spcBef>
              <a:spcAft>
                <a:spcPts val="0"/>
              </a:spcAft>
              <a:buClr>
                <a:schemeClr val="accent1"/>
              </a:buClr>
              <a:buSzPts val="1350"/>
              <a:buFont typeface="Noto Sans Symbols"/>
              <a:buChar char="■"/>
              <a:defRPr b="0" i="0" sz="1800" u="none" cap="none" strike="noStrike">
                <a:solidFill>
                  <a:srgbClr val="595959"/>
                </a:solidFill>
                <a:latin typeface="Rockwell"/>
                <a:ea typeface="Rockwell"/>
                <a:cs typeface="Rockwell"/>
                <a:sym typeface="Rockwell"/>
              </a:defRPr>
            </a:lvl9pPr>
          </a:lstStyle>
          <a:p/>
        </p:txBody>
      </p:sp>
      <p:sp>
        <p:nvSpPr>
          <p:cNvPr id="214" name="Google Shape;214;p62"/>
          <p:cNvSpPr txBox="1"/>
          <p:nvPr>
            <p:ph idx="10" type="dt"/>
          </p:nvPr>
        </p:nvSpPr>
        <p:spPr>
          <a:xfrm>
            <a:off x="7391400" y="6423025"/>
            <a:ext cx="15367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Garamond"/>
                <a:ea typeface="Garamond"/>
                <a:cs typeface="Garamond"/>
                <a:sym typeface="Garamond"/>
              </a:defRPr>
            </a:lvl1pPr>
            <a:lvl2pPr lvl="1" marR="0" rtl="0" algn="l">
              <a:lnSpc>
                <a:spcPct val="100000"/>
              </a:lnSpc>
              <a:spcBef>
                <a:spcPts val="0"/>
              </a:spcBef>
              <a:spcAft>
                <a:spcPts val="0"/>
              </a:spcAft>
              <a:buSzPts val="1400"/>
              <a:buNone/>
              <a:defRPr b="0" i="0" sz="1800" u="none" cap="none" strike="noStrike">
                <a:solidFill>
                  <a:schemeClr val="dk1"/>
                </a:solidFill>
                <a:latin typeface="Garamond"/>
                <a:ea typeface="Garamond"/>
                <a:cs typeface="Garamond"/>
                <a:sym typeface="Garamond"/>
              </a:defRPr>
            </a:lvl2pPr>
            <a:lvl3pPr lvl="2" marR="0" rtl="0" algn="l">
              <a:lnSpc>
                <a:spcPct val="100000"/>
              </a:lnSpc>
              <a:spcBef>
                <a:spcPts val="0"/>
              </a:spcBef>
              <a:spcAft>
                <a:spcPts val="0"/>
              </a:spcAft>
              <a:buSzPts val="1400"/>
              <a:buNone/>
              <a:defRPr b="0" i="0" sz="1800" u="none" cap="none" strike="noStrike">
                <a:solidFill>
                  <a:schemeClr val="dk1"/>
                </a:solidFill>
                <a:latin typeface="Garamond"/>
                <a:ea typeface="Garamond"/>
                <a:cs typeface="Garamond"/>
                <a:sym typeface="Garamond"/>
              </a:defRPr>
            </a:lvl3pPr>
            <a:lvl4pPr lvl="3" marR="0" rtl="0" algn="l">
              <a:lnSpc>
                <a:spcPct val="100000"/>
              </a:lnSpc>
              <a:spcBef>
                <a:spcPts val="0"/>
              </a:spcBef>
              <a:spcAft>
                <a:spcPts val="0"/>
              </a:spcAft>
              <a:buSzPts val="1400"/>
              <a:buNone/>
              <a:defRPr b="0" i="0" sz="1800" u="none" cap="none" strike="noStrike">
                <a:solidFill>
                  <a:schemeClr val="dk1"/>
                </a:solidFill>
                <a:latin typeface="Garamond"/>
                <a:ea typeface="Garamond"/>
                <a:cs typeface="Garamond"/>
                <a:sym typeface="Garamond"/>
              </a:defRPr>
            </a:lvl4pPr>
            <a:lvl5pPr lvl="4" marR="0" rtl="0" algn="l">
              <a:lnSpc>
                <a:spcPct val="100000"/>
              </a:lnSpc>
              <a:spcBef>
                <a:spcPts val="0"/>
              </a:spcBef>
              <a:spcAft>
                <a:spcPts val="0"/>
              </a:spcAft>
              <a:buSzPts val="1400"/>
              <a:buNone/>
              <a:defRPr b="0" i="0" sz="1800" u="none" cap="none" strike="noStrike">
                <a:solidFill>
                  <a:schemeClr val="dk1"/>
                </a:solidFill>
                <a:latin typeface="Garamond"/>
                <a:ea typeface="Garamond"/>
                <a:cs typeface="Garamond"/>
                <a:sym typeface="Garamond"/>
              </a:defRPr>
            </a:lvl5pPr>
            <a:lvl6pPr lvl="5" marR="0" rtl="0" algn="l">
              <a:lnSpc>
                <a:spcPct val="100000"/>
              </a:lnSpc>
              <a:spcBef>
                <a:spcPts val="0"/>
              </a:spcBef>
              <a:spcAft>
                <a:spcPts val="0"/>
              </a:spcAft>
              <a:buSzPts val="1400"/>
              <a:buNone/>
              <a:defRPr b="0" i="0" sz="1800" u="none" cap="none" strike="noStrike">
                <a:solidFill>
                  <a:schemeClr val="dk1"/>
                </a:solidFill>
                <a:latin typeface="Garamond"/>
                <a:ea typeface="Garamond"/>
                <a:cs typeface="Garamond"/>
                <a:sym typeface="Garamond"/>
              </a:defRPr>
            </a:lvl6pPr>
            <a:lvl7pPr lvl="6" marR="0" rtl="0" algn="l">
              <a:lnSpc>
                <a:spcPct val="100000"/>
              </a:lnSpc>
              <a:spcBef>
                <a:spcPts val="0"/>
              </a:spcBef>
              <a:spcAft>
                <a:spcPts val="0"/>
              </a:spcAft>
              <a:buSzPts val="1400"/>
              <a:buNone/>
              <a:defRPr b="0" i="0" sz="1800" u="none" cap="none" strike="noStrike">
                <a:solidFill>
                  <a:schemeClr val="dk1"/>
                </a:solidFill>
                <a:latin typeface="Garamond"/>
                <a:ea typeface="Garamond"/>
                <a:cs typeface="Garamond"/>
                <a:sym typeface="Garamond"/>
              </a:defRPr>
            </a:lvl7pPr>
            <a:lvl8pPr lvl="7" marR="0" rtl="0" algn="l">
              <a:lnSpc>
                <a:spcPct val="100000"/>
              </a:lnSpc>
              <a:spcBef>
                <a:spcPts val="0"/>
              </a:spcBef>
              <a:spcAft>
                <a:spcPts val="0"/>
              </a:spcAft>
              <a:buSzPts val="1400"/>
              <a:buNone/>
              <a:defRPr b="0" i="0" sz="1800" u="none" cap="none" strike="noStrike">
                <a:solidFill>
                  <a:schemeClr val="dk1"/>
                </a:solidFill>
                <a:latin typeface="Garamond"/>
                <a:ea typeface="Garamond"/>
                <a:cs typeface="Garamond"/>
                <a:sym typeface="Garamond"/>
              </a:defRPr>
            </a:lvl8pPr>
            <a:lvl9pPr lvl="8" marR="0" rtl="0" algn="l">
              <a:lnSpc>
                <a:spcPct val="100000"/>
              </a:lnSpc>
              <a:spcBef>
                <a:spcPts val="0"/>
              </a:spcBef>
              <a:spcAft>
                <a:spcPts val="0"/>
              </a:spcAft>
              <a:buSzPts val="1400"/>
              <a:buNone/>
              <a:defRPr b="0" i="0" sz="1800" u="none" cap="none" strike="noStrike">
                <a:solidFill>
                  <a:schemeClr val="dk1"/>
                </a:solidFill>
                <a:latin typeface="Garamond"/>
                <a:ea typeface="Garamond"/>
                <a:cs typeface="Garamond"/>
                <a:sym typeface="Garamond"/>
              </a:defRPr>
            </a:lvl9pPr>
          </a:lstStyle>
          <a:p/>
        </p:txBody>
      </p:sp>
      <p:sp>
        <p:nvSpPr>
          <p:cNvPr id="215" name="Google Shape;215;p62"/>
          <p:cNvSpPr txBox="1"/>
          <p:nvPr>
            <p:ph idx="11" type="ftr"/>
          </p:nvPr>
        </p:nvSpPr>
        <p:spPr>
          <a:xfrm>
            <a:off x="3859212" y="6423025"/>
            <a:ext cx="3316287"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Garamond"/>
                <a:ea typeface="Garamond"/>
                <a:cs typeface="Garamond"/>
                <a:sym typeface="Garamond"/>
              </a:defRPr>
            </a:lvl1pPr>
            <a:lvl2pPr lvl="1" marR="0" rtl="0" algn="l">
              <a:lnSpc>
                <a:spcPct val="100000"/>
              </a:lnSpc>
              <a:spcBef>
                <a:spcPts val="0"/>
              </a:spcBef>
              <a:spcAft>
                <a:spcPts val="0"/>
              </a:spcAft>
              <a:buSzPts val="1400"/>
              <a:buNone/>
              <a:defRPr b="0" i="0" sz="1800" u="none" cap="none" strike="noStrike">
                <a:solidFill>
                  <a:schemeClr val="dk1"/>
                </a:solidFill>
                <a:latin typeface="Garamond"/>
                <a:ea typeface="Garamond"/>
                <a:cs typeface="Garamond"/>
                <a:sym typeface="Garamond"/>
              </a:defRPr>
            </a:lvl2pPr>
            <a:lvl3pPr lvl="2" marR="0" rtl="0" algn="l">
              <a:lnSpc>
                <a:spcPct val="100000"/>
              </a:lnSpc>
              <a:spcBef>
                <a:spcPts val="0"/>
              </a:spcBef>
              <a:spcAft>
                <a:spcPts val="0"/>
              </a:spcAft>
              <a:buSzPts val="1400"/>
              <a:buNone/>
              <a:defRPr b="0" i="0" sz="1800" u="none" cap="none" strike="noStrike">
                <a:solidFill>
                  <a:schemeClr val="dk1"/>
                </a:solidFill>
                <a:latin typeface="Garamond"/>
                <a:ea typeface="Garamond"/>
                <a:cs typeface="Garamond"/>
                <a:sym typeface="Garamond"/>
              </a:defRPr>
            </a:lvl3pPr>
            <a:lvl4pPr lvl="3" marR="0" rtl="0" algn="l">
              <a:lnSpc>
                <a:spcPct val="100000"/>
              </a:lnSpc>
              <a:spcBef>
                <a:spcPts val="0"/>
              </a:spcBef>
              <a:spcAft>
                <a:spcPts val="0"/>
              </a:spcAft>
              <a:buSzPts val="1400"/>
              <a:buNone/>
              <a:defRPr b="0" i="0" sz="1800" u="none" cap="none" strike="noStrike">
                <a:solidFill>
                  <a:schemeClr val="dk1"/>
                </a:solidFill>
                <a:latin typeface="Garamond"/>
                <a:ea typeface="Garamond"/>
                <a:cs typeface="Garamond"/>
                <a:sym typeface="Garamond"/>
              </a:defRPr>
            </a:lvl4pPr>
            <a:lvl5pPr lvl="4" marR="0" rtl="0" algn="l">
              <a:lnSpc>
                <a:spcPct val="100000"/>
              </a:lnSpc>
              <a:spcBef>
                <a:spcPts val="0"/>
              </a:spcBef>
              <a:spcAft>
                <a:spcPts val="0"/>
              </a:spcAft>
              <a:buSzPts val="1400"/>
              <a:buNone/>
              <a:defRPr b="0" i="0" sz="1800" u="none" cap="none" strike="noStrike">
                <a:solidFill>
                  <a:schemeClr val="dk1"/>
                </a:solidFill>
                <a:latin typeface="Garamond"/>
                <a:ea typeface="Garamond"/>
                <a:cs typeface="Garamond"/>
                <a:sym typeface="Garamond"/>
              </a:defRPr>
            </a:lvl5pPr>
            <a:lvl6pPr lvl="5" marR="0" rtl="0" algn="l">
              <a:lnSpc>
                <a:spcPct val="100000"/>
              </a:lnSpc>
              <a:spcBef>
                <a:spcPts val="0"/>
              </a:spcBef>
              <a:spcAft>
                <a:spcPts val="0"/>
              </a:spcAft>
              <a:buSzPts val="1400"/>
              <a:buNone/>
              <a:defRPr b="0" i="0" sz="1800" u="none" cap="none" strike="noStrike">
                <a:solidFill>
                  <a:schemeClr val="dk1"/>
                </a:solidFill>
                <a:latin typeface="Garamond"/>
                <a:ea typeface="Garamond"/>
                <a:cs typeface="Garamond"/>
                <a:sym typeface="Garamond"/>
              </a:defRPr>
            </a:lvl6pPr>
            <a:lvl7pPr lvl="6" marR="0" rtl="0" algn="l">
              <a:lnSpc>
                <a:spcPct val="100000"/>
              </a:lnSpc>
              <a:spcBef>
                <a:spcPts val="0"/>
              </a:spcBef>
              <a:spcAft>
                <a:spcPts val="0"/>
              </a:spcAft>
              <a:buSzPts val="1400"/>
              <a:buNone/>
              <a:defRPr b="0" i="0" sz="1800" u="none" cap="none" strike="noStrike">
                <a:solidFill>
                  <a:schemeClr val="dk1"/>
                </a:solidFill>
                <a:latin typeface="Garamond"/>
                <a:ea typeface="Garamond"/>
                <a:cs typeface="Garamond"/>
                <a:sym typeface="Garamond"/>
              </a:defRPr>
            </a:lvl7pPr>
            <a:lvl8pPr lvl="7" marR="0" rtl="0" algn="l">
              <a:lnSpc>
                <a:spcPct val="100000"/>
              </a:lnSpc>
              <a:spcBef>
                <a:spcPts val="0"/>
              </a:spcBef>
              <a:spcAft>
                <a:spcPts val="0"/>
              </a:spcAft>
              <a:buSzPts val="1400"/>
              <a:buNone/>
              <a:defRPr b="0" i="0" sz="1800" u="none" cap="none" strike="noStrike">
                <a:solidFill>
                  <a:schemeClr val="dk1"/>
                </a:solidFill>
                <a:latin typeface="Garamond"/>
                <a:ea typeface="Garamond"/>
                <a:cs typeface="Garamond"/>
                <a:sym typeface="Garamond"/>
              </a:defRPr>
            </a:lvl8pPr>
            <a:lvl9pPr lvl="8" marR="0" rtl="0" algn="l">
              <a:lnSpc>
                <a:spcPct val="100000"/>
              </a:lnSpc>
              <a:spcBef>
                <a:spcPts val="0"/>
              </a:spcBef>
              <a:spcAft>
                <a:spcPts val="0"/>
              </a:spcAft>
              <a:buSzPts val="1400"/>
              <a:buNone/>
              <a:defRPr b="0" i="0" sz="1800" u="none" cap="none" strike="noStrike">
                <a:solidFill>
                  <a:schemeClr val="dk1"/>
                </a:solidFill>
                <a:latin typeface="Garamond"/>
                <a:ea typeface="Garamond"/>
                <a:cs typeface="Garamond"/>
                <a:sym typeface="Garamond"/>
              </a:defRPr>
            </a:lvl9pPr>
          </a:lstStyle>
          <a:p/>
        </p:txBody>
      </p:sp>
    </p:spTree>
  </p:cSld>
  <p:clrMap accent1="accent1" accent2="accent2" accent3="accent3" accent4="accent4" accent5="accent5" accent6="accent6" bg1="lt1" bg2="dk2" tx1="dk1" tx2="lt2" folHlink="folHlink" hlink="hlink"/>
  <p:sldLayoutIdLst>
    <p:sldLayoutId id="2147483676"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6.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22" name="Shape 222"/>
        <p:cNvGrpSpPr/>
        <p:nvPr/>
      </p:nvGrpSpPr>
      <p:grpSpPr>
        <a:xfrm>
          <a:off x="0" y="0"/>
          <a:ext cx="0" cy="0"/>
          <a:chOff x="0" y="0"/>
          <a:chExt cx="0" cy="0"/>
        </a:xfrm>
      </p:grpSpPr>
      <p:sp>
        <p:nvSpPr>
          <p:cNvPr id="223" name="Google Shape;223;p64"/>
          <p:cNvSpPr txBox="1"/>
          <p:nvPr/>
        </p:nvSpPr>
        <p:spPr>
          <a:xfrm>
            <a:off x="8166100" y="282575"/>
            <a:ext cx="685800" cy="301625"/>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Garamond"/>
              <a:ea typeface="Garamond"/>
              <a:cs typeface="Garamond"/>
              <a:sym typeface="Garamond"/>
            </a:endParaRPr>
          </a:p>
        </p:txBody>
      </p:sp>
      <p:sp>
        <p:nvSpPr>
          <p:cNvPr id="224" name="Google Shape;224;p64"/>
          <p:cNvSpPr txBox="1"/>
          <p:nvPr/>
        </p:nvSpPr>
        <p:spPr>
          <a:xfrm>
            <a:off x="3989387" y="3370262"/>
            <a:ext cx="220662" cy="369887"/>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B870B8"/>
              </a:buClr>
              <a:buSzPts val="2400"/>
              <a:buFont typeface="Garamond"/>
              <a:buNone/>
            </a:pPr>
            <a:r>
              <a:rPr b="1" i="0" lang="en-US" sz="2400" u="none">
                <a:solidFill>
                  <a:srgbClr val="B870B8"/>
                </a:solidFill>
                <a:latin typeface="Garamond"/>
                <a:ea typeface="Garamond"/>
                <a:cs typeface="Garamond"/>
                <a:sym typeface="Garamond"/>
              </a:rPr>
              <a:t>+ </a:t>
            </a:r>
            <a:endParaRPr/>
          </a:p>
        </p:txBody>
      </p:sp>
      <p:sp>
        <p:nvSpPr>
          <p:cNvPr id="225" name="Google Shape;225;p64"/>
          <p:cNvSpPr txBox="1"/>
          <p:nvPr>
            <p:ph type="title"/>
          </p:nvPr>
        </p:nvSpPr>
        <p:spPr>
          <a:xfrm>
            <a:off x="498475" y="484187"/>
            <a:ext cx="7556500" cy="1116012"/>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3600" u="none" cap="none" strike="noStrike">
                <a:solidFill>
                  <a:schemeClr val="accent1"/>
                </a:solidFill>
                <a:latin typeface="Rockwell"/>
                <a:ea typeface="Rockwell"/>
                <a:cs typeface="Rockwell"/>
                <a:sym typeface="Rockwell"/>
              </a:defRPr>
            </a:lvl1pPr>
            <a:lvl2pPr lvl="1" marR="0" rtl="0" algn="l">
              <a:spcBef>
                <a:spcPts val="0"/>
              </a:spcBef>
              <a:spcAft>
                <a:spcPts val="0"/>
              </a:spcAft>
              <a:buSzPts val="1400"/>
              <a:buNone/>
              <a:defRPr b="0" i="0" sz="3600" u="none" cap="none" strike="noStrike">
                <a:solidFill>
                  <a:schemeClr val="accent1"/>
                </a:solidFill>
                <a:latin typeface="Rockwell"/>
                <a:ea typeface="Rockwell"/>
                <a:cs typeface="Rockwell"/>
                <a:sym typeface="Rockwell"/>
              </a:defRPr>
            </a:lvl2pPr>
            <a:lvl3pPr lvl="2" marR="0" rtl="0" algn="l">
              <a:spcBef>
                <a:spcPts val="0"/>
              </a:spcBef>
              <a:spcAft>
                <a:spcPts val="0"/>
              </a:spcAft>
              <a:buSzPts val="1400"/>
              <a:buNone/>
              <a:defRPr b="0" i="0" sz="3600" u="none" cap="none" strike="noStrike">
                <a:solidFill>
                  <a:schemeClr val="accent1"/>
                </a:solidFill>
                <a:latin typeface="Rockwell"/>
                <a:ea typeface="Rockwell"/>
                <a:cs typeface="Rockwell"/>
                <a:sym typeface="Rockwell"/>
              </a:defRPr>
            </a:lvl3pPr>
            <a:lvl4pPr lvl="3" marR="0" rtl="0" algn="l">
              <a:spcBef>
                <a:spcPts val="0"/>
              </a:spcBef>
              <a:spcAft>
                <a:spcPts val="0"/>
              </a:spcAft>
              <a:buSzPts val="1400"/>
              <a:buNone/>
              <a:defRPr b="0" i="0" sz="3600" u="none" cap="none" strike="noStrike">
                <a:solidFill>
                  <a:schemeClr val="accent1"/>
                </a:solidFill>
                <a:latin typeface="Rockwell"/>
                <a:ea typeface="Rockwell"/>
                <a:cs typeface="Rockwell"/>
                <a:sym typeface="Rockwell"/>
              </a:defRPr>
            </a:lvl4pPr>
            <a:lvl5pPr lvl="4" marR="0" rtl="0" algn="l">
              <a:spcBef>
                <a:spcPts val="0"/>
              </a:spcBef>
              <a:spcAft>
                <a:spcPts val="0"/>
              </a:spcAft>
              <a:buSzPts val="1400"/>
              <a:buNone/>
              <a:defRPr b="0" i="0" sz="3600" u="none" cap="none" strike="noStrike">
                <a:solidFill>
                  <a:schemeClr val="accent1"/>
                </a:solidFill>
                <a:latin typeface="Rockwell"/>
                <a:ea typeface="Rockwell"/>
                <a:cs typeface="Rockwell"/>
                <a:sym typeface="Rockwell"/>
              </a:defRPr>
            </a:lvl5pPr>
            <a:lvl6pPr lvl="5" marR="0" rtl="0" algn="l">
              <a:spcBef>
                <a:spcPts val="0"/>
              </a:spcBef>
              <a:spcAft>
                <a:spcPts val="0"/>
              </a:spcAft>
              <a:buSzPts val="1400"/>
              <a:buNone/>
              <a:defRPr b="0" i="0" sz="3600" u="none" cap="none" strike="noStrike">
                <a:solidFill>
                  <a:schemeClr val="accent1"/>
                </a:solidFill>
                <a:latin typeface="Rockwell"/>
                <a:ea typeface="Rockwell"/>
                <a:cs typeface="Rockwell"/>
                <a:sym typeface="Rockwell"/>
              </a:defRPr>
            </a:lvl6pPr>
            <a:lvl7pPr lvl="6" marR="0" rtl="0" algn="l">
              <a:spcBef>
                <a:spcPts val="0"/>
              </a:spcBef>
              <a:spcAft>
                <a:spcPts val="0"/>
              </a:spcAft>
              <a:buSzPts val="1400"/>
              <a:buNone/>
              <a:defRPr b="0" i="0" sz="3600" u="none" cap="none" strike="noStrike">
                <a:solidFill>
                  <a:schemeClr val="accent1"/>
                </a:solidFill>
                <a:latin typeface="Rockwell"/>
                <a:ea typeface="Rockwell"/>
                <a:cs typeface="Rockwell"/>
                <a:sym typeface="Rockwell"/>
              </a:defRPr>
            </a:lvl7pPr>
            <a:lvl8pPr lvl="7" marR="0" rtl="0" algn="l">
              <a:spcBef>
                <a:spcPts val="0"/>
              </a:spcBef>
              <a:spcAft>
                <a:spcPts val="0"/>
              </a:spcAft>
              <a:buSzPts val="1400"/>
              <a:buNone/>
              <a:defRPr b="0" i="0" sz="3600" u="none" cap="none" strike="noStrike">
                <a:solidFill>
                  <a:schemeClr val="accent1"/>
                </a:solidFill>
                <a:latin typeface="Rockwell"/>
                <a:ea typeface="Rockwell"/>
                <a:cs typeface="Rockwell"/>
                <a:sym typeface="Rockwell"/>
              </a:defRPr>
            </a:lvl8pPr>
            <a:lvl9pPr lvl="8" marR="0" rtl="0" algn="l">
              <a:spcBef>
                <a:spcPts val="0"/>
              </a:spcBef>
              <a:spcAft>
                <a:spcPts val="0"/>
              </a:spcAft>
              <a:buSzPts val="1400"/>
              <a:buNone/>
              <a:defRPr b="0" i="0" sz="3600" u="none" cap="none" strike="noStrike">
                <a:solidFill>
                  <a:schemeClr val="accent1"/>
                </a:solidFill>
                <a:latin typeface="Rockwell"/>
                <a:ea typeface="Rockwell"/>
                <a:cs typeface="Rockwell"/>
                <a:sym typeface="Rockwell"/>
              </a:defRPr>
            </a:lvl9pPr>
          </a:lstStyle>
          <a:p/>
        </p:txBody>
      </p:sp>
      <p:sp>
        <p:nvSpPr>
          <p:cNvPr id="226" name="Google Shape;226;p64"/>
          <p:cNvSpPr txBox="1"/>
          <p:nvPr>
            <p:ph idx="1" type="body"/>
          </p:nvPr>
        </p:nvSpPr>
        <p:spPr>
          <a:xfrm>
            <a:off x="498475" y="1981200"/>
            <a:ext cx="7556500" cy="4144962"/>
          </a:xfrm>
          <a:prstGeom prst="rect">
            <a:avLst/>
          </a:prstGeom>
          <a:noFill/>
          <a:ln>
            <a:noFill/>
          </a:ln>
        </p:spPr>
        <p:txBody>
          <a:bodyPr anchorCtr="0" anchor="t" bIns="45700" lIns="91425" spcFirstLastPara="1" rIns="91425" wrap="square" tIns="45700">
            <a:noAutofit/>
          </a:bodyPr>
          <a:lstStyle>
            <a:lvl1pPr indent="-323850" lvl="0" marL="457200" marR="0" rtl="0" algn="l">
              <a:spcBef>
                <a:spcPts val="2000"/>
              </a:spcBef>
              <a:spcAft>
                <a:spcPts val="0"/>
              </a:spcAft>
              <a:buClr>
                <a:schemeClr val="accent1"/>
              </a:buClr>
              <a:buSzPts val="1500"/>
              <a:buFont typeface="Noto Sans Symbols"/>
              <a:buChar char="■"/>
              <a:defRPr b="0" i="0" sz="2000" u="none" cap="none" strike="noStrike">
                <a:solidFill>
                  <a:srgbClr val="595959"/>
                </a:solidFill>
                <a:latin typeface="Rockwell"/>
                <a:ea typeface="Rockwell"/>
                <a:cs typeface="Rockwell"/>
                <a:sym typeface="Rockwell"/>
              </a:defRPr>
            </a:lvl1pPr>
            <a:lvl2pPr indent="-314325" lvl="1" marL="914400" marR="0" rtl="0" algn="l">
              <a:spcBef>
                <a:spcPts val="600"/>
              </a:spcBef>
              <a:spcAft>
                <a:spcPts val="0"/>
              </a:spcAft>
              <a:buClr>
                <a:srgbClr val="B870B8"/>
              </a:buClr>
              <a:buSzPts val="1350"/>
              <a:buFont typeface="Noto Sans Symbols"/>
              <a:buChar char="■"/>
              <a:defRPr b="0" i="0" sz="1800" u="none" cap="none" strike="noStrike">
                <a:solidFill>
                  <a:srgbClr val="595959"/>
                </a:solidFill>
                <a:latin typeface="Rockwell"/>
                <a:ea typeface="Rockwell"/>
                <a:cs typeface="Rockwell"/>
                <a:sym typeface="Rockwell"/>
              </a:defRPr>
            </a:lvl2pPr>
            <a:lvl3pPr indent="-314325" lvl="2" marL="1371600" marR="0" rtl="0" algn="l">
              <a:spcBef>
                <a:spcPts val="600"/>
              </a:spcBef>
              <a:spcAft>
                <a:spcPts val="0"/>
              </a:spcAft>
              <a:buClr>
                <a:schemeClr val="accent1"/>
              </a:buClr>
              <a:buSzPts val="1350"/>
              <a:buFont typeface="Noto Sans Symbols"/>
              <a:buChar char="■"/>
              <a:defRPr b="0" i="0" sz="1800" u="none" cap="none" strike="noStrike">
                <a:solidFill>
                  <a:srgbClr val="595959"/>
                </a:solidFill>
                <a:latin typeface="Rockwell"/>
                <a:ea typeface="Rockwell"/>
                <a:cs typeface="Rockwell"/>
                <a:sym typeface="Rockwell"/>
              </a:defRPr>
            </a:lvl3pPr>
            <a:lvl4pPr indent="-314325" lvl="3" marL="1828800" marR="0" rtl="0" algn="l">
              <a:spcBef>
                <a:spcPts val="600"/>
              </a:spcBef>
              <a:spcAft>
                <a:spcPts val="0"/>
              </a:spcAft>
              <a:buClr>
                <a:srgbClr val="B870B8"/>
              </a:buClr>
              <a:buSzPts val="1350"/>
              <a:buFont typeface="Noto Sans Symbols"/>
              <a:buChar char="■"/>
              <a:defRPr b="0" i="0" sz="1800" u="none" cap="none" strike="noStrike">
                <a:solidFill>
                  <a:srgbClr val="595959"/>
                </a:solidFill>
                <a:latin typeface="Rockwell"/>
                <a:ea typeface="Rockwell"/>
                <a:cs typeface="Rockwell"/>
                <a:sym typeface="Rockwell"/>
              </a:defRPr>
            </a:lvl4pPr>
            <a:lvl5pPr indent="-314325" lvl="4" marL="2286000" marR="0" rtl="0" algn="l">
              <a:spcBef>
                <a:spcPts val="600"/>
              </a:spcBef>
              <a:spcAft>
                <a:spcPts val="0"/>
              </a:spcAft>
              <a:buClr>
                <a:schemeClr val="accent1"/>
              </a:buClr>
              <a:buSzPts val="1350"/>
              <a:buFont typeface="Noto Sans Symbols"/>
              <a:buChar char="■"/>
              <a:defRPr b="0" i="0" sz="1800" u="none" cap="none" strike="noStrike">
                <a:solidFill>
                  <a:srgbClr val="595959"/>
                </a:solidFill>
                <a:latin typeface="Rockwell"/>
                <a:ea typeface="Rockwell"/>
                <a:cs typeface="Rockwell"/>
                <a:sym typeface="Rockwell"/>
              </a:defRPr>
            </a:lvl5pPr>
            <a:lvl6pPr indent="-314325" lvl="5" marL="2743200" marR="0" rtl="0" algn="l">
              <a:spcBef>
                <a:spcPts val="360"/>
              </a:spcBef>
              <a:spcAft>
                <a:spcPts val="0"/>
              </a:spcAft>
              <a:buClr>
                <a:srgbClr val="B86EB8"/>
              </a:buClr>
              <a:buSzPts val="1350"/>
              <a:buFont typeface="Noto Sans Symbols"/>
              <a:buChar char="■"/>
              <a:defRPr b="0" i="0" sz="1800" u="none" cap="none" strike="noStrike">
                <a:solidFill>
                  <a:srgbClr val="595959"/>
                </a:solidFill>
                <a:latin typeface="Rockwell"/>
                <a:ea typeface="Rockwell"/>
                <a:cs typeface="Rockwell"/>
                <a:sym typeface="Rockwell"/>
              </a:defRPr>
            </a:lvl6pPr>
            <a:lvl7pPr indent="-314325" lvl="6" marL="3200400" marR="0" rtl="0" algn="l">
              <a:spcBef>
                <a:spcPts val="360"/>
              </a:spcBef>
              <a:spcAft>
                <a:spcPts val="0"/>
              </a:spcAft>
              <a:buClr>
                <a:schemeClr val="accent1"/>
              </a:buClr>
              <a:buSzPts val="1350"/>
              <a:buFont typeface="Noto Sans Symbols"/>
              <a:buChar char="■"/>
              <a:defRPr b="0" i="0" sz="1800" u="none" cap="none" strike="noStrike">
                <a:solidFill>
                  <a:srgbClr val="595959"/>
                </a:solidFill>
                <a:latin typeface="Rockwell"/>
                <a:ea typeface="Rockwell"/>
                <a:cs typeface="Rockwell"/>
                <a:sym typeface="Rockwell"/>
              </a:defRPr>
            </a:lvl7pPr>
            <a:lvl8pPr indent="-314325" lvl="7" marL="3657600" marR="0" rtl="0" algn="l">
              <a:spcBef>
                <a:spcPts val="360"/>
              </a:spcBef>
              <a:spcAft>
                <a:spcPts val="0"/>
              </a:spcAft>
              <a:buClr>
                <a:srgbClr val="B86EB8"/>
              </a:buClr>
              <a:buSzPts val="1350"/>
              <a:buFont typeface="Noto Sans Symbols"/>
              <a:buChar char="■"/>
              <a:defRPr b="0" i="0" sz="1800" u="none" cap="none" strike="noStrike">
                <a:solidFill>
                  <a:srgbClr val="595959"/>
                </a:solidFill>
                <a:latin typeface="Rockwell"/>
                <a:ea typeface="Rockwell"/>
                <a:cs typeface="Rockwell"/>
                <a:sym typeface="Rockwell"/>
              </a:defRPr>
            </a:lvl8pPr>
            <a:lvl9pPr indent="-314325" lvl="8" marL="4114800" marR="0" rtl="0" algn="l">
              <a:spcBef>
                <a:spcPts val="360"/>
              </a:spcBef>
              <a:spcAft>
                <a:spcPts val="0"/>
              </a:spcAft>
              <a:buClr>
                <a:schemeClr val="accent1"/>
              </a:buClr>
              <a:buSzPts val="1350"/>
              <a:buFont typeface="Noto Sans Symbols"/>
              <a:buChar char="■"/>
              <a:defRPr b="0" i="0" sz="1800" u="none" cap="none" strike="noStrike">
                <a:solidFill>
                  <a:srgbClr val="595959"/>
                </a:solidFill>
                <a:latin typeface="Rockwell"/>
                <a:ea typeface="Rockwell"/>
                <a:cs typeface="Rockwell"/>
                <a:sym typeface="Rockwell"/>
              </a:defRPr>
            </a:lvl9pPr>
          </a:lstStyle>
          <a:p/>
        </p:txBody>
      </p:sp>
      <p:sp>
        <p:nvSpPr>
          <p:cNvPr id="227" name="Google Shape;227;p64"/>
          <p:cNvSpPr txBox="1"/>
          <p:nvPr>
            <p:ph idx="10" type="dt"/>
          </p:nvPr>
        </p:nvSpPr>
        <p:spPr>
          <a:xfrm>
            <a:off x="7391400" y="6423025"/>
            <a:ext cx="15367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Garamond"/>
                <a:ea typeface="Garamond"/>
                <a:cs typeface="Garamond"/>
                <a:sym typeface="Garamond"/>
              </a:defRPr>
            </a:lvl1pPr>
            <a:lvl2pPr lvl="1" marR="0" rtl="0" algn="l">
              <a:lnSpc>
                <a:spcPct val="100000"/>
              </a:lnSpc>
              <a:spcBef>
                <a:spcPts val="0"/>
              </a:spcBef>
              <a:spcAft>
                <a:spcPts val="0"/>
              </a:spcAft>
              <a:buSzPts val="1400"/>
              <a:buNone/>
              <a:defRPr b="0" i="0" sz="1800" u="none" cap="none" strike="noStrike">
                <a:solidFill>
                  <a:schemeClr val="dk1"/>
                </a:solidFill>
                <a:latin typeface="Garamond"/>
                <a:ea typeface="Garamond"/>
                <a:cs typeface="Garamond"/>
                <a:sym typeface="Garamond"/>
              </a:defRPr>
            </a:lvl2pPr>
            <a:lvl3pPr lvl="2" marR="0" rtl="0" algn="l">
              <a:lnSpc>
                <a:spcPct val="100000"/>
              </a:lnSpc>
              <a:spcBef>
                <a:spcPts val="0"/>
              </a:spcBef>
              <a:spcAft>
                <a:spcPts val="0"/>
              </a:spcAft>
              <a:buSzPts val="1400"/>
              <a:buNone/>
              <a:defRPr b="0" i="0" sz="1800" u="none" cap="none" strike="noStrike">
                <a:solidFill>
                  <a:schemeClr val="dk1"/>
                </a:solidFill>
                <a:latin typeface="Garamond"/>
                <a:ea typeface="Garamond"/>
                <a:cs typeface="Garamond"/>
                <a:sym typeface="Garamond"/>
              </a:defRPr>
            </a:lvl3pPr>
            <a:lvl4pPr lvl="3" marR="0" rtl="0" algn="l">
              <a:lnSpc>
                <a:spcPct val="100000"/>
              </a:lnSpc>
              <a:spcBef>
                <a:spcPts val="0"/>
              </a:spcBef>
              <a:spcAft>
                <a:spcPts val="0"/>
              </a:spcAft>
              <a:buSzPts val="1400"/>
              <a:buNone/>
              <a:defRPr b="0" i="0" sz="1800" u="none" cap="none" strike="noStrike">
                <a:solidFill>
                  <a:schemeClr val="dk1"/>
                </a:solidFill>
                <a:latin typeface="Garamond"/>
                <a:ea typeface="Garamond"/>
                <a:cs typeface="Garamond"/>
                <a:sym typeface="Garamond"/>
              </a:defRPr>
            </a:lvl4pPr>
            <a:lvl5pPr lvl="4" marR="0" rtl="0" algn="l">
              <a:lnSpc>
                <a:spcPct val="100000"/>
              </a:lnSpc>
              <a:spcBef>
                <a:spcPts val="0"/>
              </a:spcBef>
              <a:spcAft>
                <a:spcPts val="0"/>
              </a:spcAft>
              <a:buSzPts val="1400"/>
              <a:buNone/>
              <a:defRPr b="0" i="0" sz="1800" u="none" cap="none" strike="noStrike">
                <a:solidFill>
                  <a:schemeClr val="dk1"/>
                </a:solidFill>
                <a:latin typeface="Garamond"/>
                <a:ea typeface="Garamond"/>
                <a:cs typeface="Garamond"/>
                <a:sym typeface="Garamond"/>
              </a:defRPr>
            </a:lvl5pPr>
            <a:lvl6pPr lvl="5" marR="0" rtl="0" algn="l">
              <a:lnSpc>
                <a:spcPct val="100000"/>
              </a:lnSpc>
              <a:spcBef>
                <a:spcPts val="0"/>
              </a:spcBef>
              <a:spcAft>
                <a:spcPts val="0"/>
              </a:spcAft>
              <a:buSzPts val="1400"/>
              <a:buNone/>
              <a:defRPr b="0" i="0" sz="1800" u="none" cap="none" strike="noStrike">
                <a:solidFill>
                  <a:schemeClr val="dk1"/>
                </a:solidFill>
                <a:latin typeface="Garamond"/>
                <a:ea typeface="Garamond"/>
                <a:cs typeface="Garamond"/>
                <a:sym typeface="Garamond"/>
              </a:defRPr>
            </a:lvl6pPr>
            <a:lvl7pPr lvl="6" marR="0" rtl="0" algn="l">
              <a:lnSpc>
                <a:spcPct val="100000"/>
              </a:lnSpc>
              <a:spcBef>
                <a:spcPts val="0"/>
              </a:spcBef>
              <a:spcAft>
                <a:spcPts val="0"/>
              </a:spcAft>
              <a:buSzPts val="1400"/>
              <a:buNone/>
              <a:defRPr b="0" i="0" sz="1800" u="none" cap="none" strike="noStrike">
                <a:solidFill>
                  <a:schemeClr val="dk1"/>
                </a:solidFill>
                <a:latin typeface="Garamond"/>
                <a:ea typeface="Garamond"/>
                <a:cs typeface="Garamond"/>
                <a:sym typeface="Garamond"/>
              </a:defRPr>
            </a:lvl7pPr>
            <a:lvl8pPr lvl="7" marR="0" rtl="0" algn="l">
              <a:lnSpc>
                <a:spcPct val="100000"/>
              </a:lnSpc>
              <a:spcBef>
                <a:spcPts val="0"/>
              </a:spcBef>
              <a:spcAft>
                <a:spcPts val="0"/>
              </a:spcAft>
              <a:buSzPts val="1400"/>
              <a:buNone/>
              <a:defRPr b="0" i="0" sz="1800" u="none" cap="none" strike="noStrike">
                <a:solidFill>
                  <a:schemeClr val="dk1"/>
                </a:solidFill>
                <a:latin typeface="Garamond"/>
                <a:ea typeface="Garamond"/>
                <a:cs typeface="Garamond"/>
                <a:sym typeface="Garamond"/>
              </a:defRPr>
            </a:lvl8pPr>
            <a:lvl9pPr lvl="8" marR="0" rtl="0" algn="l">
              <a:lnSpc>
                <a:spcPct val="100000"/>
              </a:lnSpc>
              <a:spcBef>
                <a:spcPts val="0"/>
              </a:spcBef>
              <a:spcAft>
                <a:spcPts val="0"/>
              </a:spcAft>
              <a:buSzPts val="1400"/>
              <a:buNone/>
              <a:defRPr b="0" i="0" sz="1800" u="none" cap="none" strike="noStrike">
                <a:solidFill>
                  <a:schemeClr val="dk1"/>
                </a:solidFill>
                <a:latin typeface="Garamond"/>
                <a:ea typeface="Garamond"/>
                <a:cs typeface="Garamond"/>
                <a:sym typeface="Garamond"/>
              </a:defRPr>
            </a:lvl9pPr>
          </a:lstStyle>
          <a:p/>
        </p:txBody>
      </p:sp>
      <p:sp>
        <p:nvSpPr>
          <p:cNvPr id="228" name="Google Shape;228;p64"/>
          <p:cNvSpPr txBox="1"/>
          <p:nvPr>
            <p:ph idx="11" type="ftr"/>
          </p:nvPr>
        </p:nvSpPr>
        <p:spPr>
          <a:xfrm>
            <a:off x="4191000" y="6423025"/>
            <a:ext cx="3005137"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Garamond"/>
                <a:ea typeface="Garamond"/>
                <a:cs typeface="Garamond"/>
                <a:sym typeface="Garamond"/>
              </a:defRPr>
            </a:lvl1pPr>
            <a:lvl2pPr lvl="1" marR="0" rtl="0" algn="l">
              <a:lnSpc>
                <a:spcPct val="100000"/>
              </a:lnSpc>
              <a:spcBef>
                <a:spcPts val="0"/>
              </a:spcBef>
              <a:spcAft>
                <a:spcPts val="0"/>
              </a:spcAft>
              <a:buSzPts val="1400"/>
              <a:buNone/>
              <a:defRPr b="0" i="0" sz="1800" u="none" cap="none" strike="noStrike">
                <a:solidFill>
                  <a:schemeClr val="dk1"/>
                </a:solidFill>
                <a:latin typeface="Garamond"/>
                <a:ea typeface="Garamond"/>
                <a:cs typeface="Garamond"/>
                <a:sym typeface="Garamond"/>
              </a:defRPr>
            </a:lvl2pPr>
            <a:lvl3pPr lvl="2" marR="0" rtl="0" algn="l">
              <a:lnSpc>
                <a:spcPct val="100000"/>
              </a:lnSpc>
              <a:spcBef>
                <a:spcPts val="0"/>
              </a:spcBef>
              <a:spcAft>
                <a:spcPts val="0"/>
              </a:spcAft>
              <a:buSzPts val="1400"/>
              <a:buNone/>
              <a:defRPr b="0" i="0" sz="1800" u="none" cap="none" strike="noStrike">
                <a:solidFill>
                  <a:schemeClr val="dk1"/>
                </a:solidFill>
                <a:latin typeface="Garamond"/>
                <a:ea typeface="Garamond"/>
                <a:cs typeface="Garamond"/>
                <a:sym typeface="Garamond"/>
              </a:defRPr>
            </a:lvl3pPr>
            <a:lvl4pPr lvl="3" marR="0" rtl="0" algn="l">
              <a:lnSpc>
                <a:spcPct val="100000"/>
              </a:lnSpc>
              <a:spcBef>
                <a:spcPts val="0"/>
              </a:spcBef>
              <a:spcAft>
                <a:spcPts val="0"/>
              </a:spcAft>
              <a:buSzPts val="1400"/>
              <a:buNone/>
              <a:defRPr b="0" i="0" sz="1800" u="none" cap="none" strike="noStrike">
                <a:solidFill>
                  <a:schemeClr val="dk1"/>
                </a:solidFill>
                <a:latin typeface="Garamond"/>
                <a:ea typeface="Garamond"/>
                <a:cs typeface="Garamond"/>
                <a:sym typeface="Garamond"/>
              </a:defRPr>
            </a:lvl4pPr>
            <a:lvl5pPr lvl="4" marR="0" rtl="0" algn="l">
              <a:lnSpc>
                <a:spcPct val="100000"/>
              </a:lnSpc>
              <a:spcBef>
                <a:spcPts val="0"/>
              </a:spcBef>
              <a:spcAft>
                <a:spcPts val="0"/>
              </a:spcAft>
              <a:buSzPts val="1400"/>
              <a:buNone/>
              <a:defRPr b="0" i="0" sz="1800" u="none" cap="none" strike="noStrike">
                <a:solidFill>
                  <a:schemeClr val="dk1"/>
                </a:solidFill>
                <a:latin typeface="Garamond"/>
                <a:ea typeface="Garamond"/>
                <a:cs typeface="Garamond"/>
                <a:sym typeface="Garamond"/>
              </a:defRPr>
            </a:lvl5pPr>
            <a:lvl6pPr lvl="5" marR="0" rtl="0" algn="l">
              <a:lnSpc>
                <a:spcPct val="100000"/>
              </a:lnSpc>
              <a:spcBef>
                <a:spcPts val="0"/>
              </a:spcBef>
              <a:spcAft>
                <a:spcPts val="0"/>
              </a:spcAft>
              <a:buSzPts val="1400"/>
              <a:buNone/>
              <a:defRPr b="0" i="0" sz="1800" u="none" cap="none" strike="noStrike">
                <a:solidFill>
                  <a:schemeClr val="dk1"/>
                </a:solidFill>
                <a:latin typeface="Garamond"/>
                <a:ea typeface="Garamond"/>
                <a:cs typeface="Garamond"/>
                <a:sym typeface="Garamond"/>
              </a:defRPr>
            </a:lvl6pPr>
            <a:lvl7pPr lvl="6" marR="0" rtl="0" algn="l">
              <a:lnSpc>
                <a:spcPct val="100000"/>
              </a:lnSpc>
              <a:spcBef>
                <a:spcPts val="0"/>
              </a:spcBef>
              <a:spcAft>
                <a:spcPts val="0"/>
              </a:spcAft>
              <a:buSzPts val="1400"/>
              <a:buNone/>
              <a:defRPr b="0" i="0" sz="1800" u="none" cap="none" strike="noStrike">
                <a:solidFill>
                  <a:schemeClr val="dk1"/>
                </a:solidFill>
                <a:latin typeface="Garamond"/>
                <a:ea typeface="Garamond"/>
                <a:cs typeface="Garamond"/>
                <a:sym typeface="Garamond"/>
              </a:defRPr>
            </a:lvl7pPr>
            <a:lvl8pPr lvl="7" marR="0" rtl="0" algn="l">
              <a:lnSpc>
                <a:spcPct val="100000"/>
              </a:lnSpc>
              <a:spcBef>
                <a:spcPts val="0"/>
              </a:spcBef>
              <a:spcAft>
                <a:spcPts val="0"/>
              </a:spcAft>
              <a:buSzPts val="1400"/>
              <a:buNone/>
              <a:defRPr b="0" i="0" sz="1800" u="none" cap="none" strike="noStrike">
                <a:solidFill>
                  <a:schemeClr val="dk1"/>
                </a:solidFill>
                <a:latin typeface="Garamond"/>
                <a:ea typeface="Garamond"/>
                <a:cs typeface="Garamond"/>
                <a:sym typeface="Garamond"/>
              </a:defRPr>
            </a:lvl8pPr>
            <a:lvl9pPr lvl="8" marR="0" rtl="0" algn="l">
              <a:lnSpc>
                <a:spcPct val="100000"/>
              </a:lnSpc>
              <a:spcBef>
                <a:spcPts val="0"/>
              </a:spcBef>
              <a:spcAft>
                <a:spcPts val="0"/>
              </a:spcAft>
              <a:buSzPts val="1400"/>
              <a:buNone/>
              <a:defRPr b="0" i="0" sz="1800" u="none" cap="none" strike="noStrike">
                <a:solidFill>
                  <a:schemeClr val="dk1"/>
                </a:solidFill>
                <a:latin typeface="Garamond"/>
                <a:ea typeface="Garamond"/>
                <a:cs typeface="Garamond"/>
                <a:sym typeface="Garamond"/>
              </a:defRPr>
            </a:lvl9pPr>
          </a:lstStyle>
          <a:p/>
        </p:txBody>
      </p:sp>
      <p:sp>
        <p:nvSpPr>
          <p:cNvPr id="229" name="Google Shape;229;p64"/>
          <p:cNvSpPr txBox="1"/>
          <p:nvPr>
            <p:ph idx="12" type="sldNum"/>
          </p:nvPr>
        </p:nvSpPr>
        <p:spPr>
          <a:xfrm>
            <a:off x="8305800" y="242887"/>
            <a:ext cx="554037"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chemeClr val="lt1"/>
              </a:buClr>
              <a:buSzPts val="1400"/>
              <a:buFont typeface="Garamond"/>
              <a:buNone/>
              <a:defRPr b="0" i="0" sz="1400" u="none">
                <a:solidFill>
                  <a:schemeClr val="lt1"/>
                </a:solidFill>
                <a:latin typeface="Garamond"/>
                <a:ea typeface="Garamond"/>
                <a:cs typeface="Garamond"/>
                <a:sym typeface="Garamond"/>
              </a:defRPr>
            </a:lvl1pPr>
            <a:lvl2pPr indent="0" lvl="1" marL="0" marR="0" rtl="0" algn="r">
              <a:lnSpc>
                <a:spcPct val="100000"/>
              </a:lnSpc>
              <a:spcBef>
                <a:spcPts val="0"/>
              </a:spcBef>
              <a:spcAft>
                <a:spcPts val="0"/>
              </a:spcAft>
              <a:buClr>
                <a:schemeClr val="lt1"/>
              </a:buClr>
              <a:buSzPts val="1400"/>
              <a:buFont typeface="Garamond"/>
              <a:buNone/>
              <a:defRPr b="0" i="0" sz="1400" u="none">
                <a:solidFill>
                  <a:schemeClr val="lt1"/>
                </a:solidFill>
                <a:latin typeface="Garamond"/>
                <a:ea typeface="Garamond"/>
                <a:cs typeface="Garamond"/>
                <a:sym typeface="Garamond"/>
              </a:defRPr>
            </a:lvl2pPr>
            <a:lvl3pPr indent="0" lvl="2" marL="0" marR="0" rtl="0" algn="r">
              <a:lnSpc>
                <a:spcPct val="100000"/>
              </a:lnSpc>
              <a:spcBef>
                <a:spcPts val="0"/>
              </a:spcBef>
              <a:spcAft>
                <a:spcPts val="0"/>
              </a:spcAft>
              <a:buClr>
                <a:schemeClr val="lt1"/>
              </a:buClr>
              <a:buSzPts val="1400"/>
              <a:buFont typeface="Garamond"/>
              <a:buNone/>
              <a:defRPr b="0" i="0" sz="1400" u="none">
                <a:solidFill>
                  <a:schemeClr val="lt1"/>
                </a:solidFill>
                <a:latin typeface="Garamond"/>
                <a:ea typeface="Garamond"/>
                <a:cs typeface="Garamond"/>
                <a:sym typeface="Garamond"/>
              </a:defRPr>
            </a:lvl3pPr>
            <a:lvl4pPr indent="0" lvl="3" marL="0" marR="0" rtl="0" algn="r">
              <a:lnSpc>
                <a:spcPct val="100000"/>
              </a:lnSpc>
              <a:spcBef>
                <a:spcPts val="0"/>
              </a:spcBef>
              <a:spcAft>
                <a:spcPts val="0"/>
              </a:spcAft>
              <a:buClr>
                <a:schemeClr val="lt1"/>
              </a:buClr>
              <a:buSzPts val="1400"/>
              <a:buFont typeface="Garamond"/>
              <a:buNone/>
              <a:defRPr b="0" i="0" sz="1400" u="none">
                <a:solidFill>
                  <a:schemeClr val="lt1"/>
                </a:solidFill>
                <a:latin typeface="Garamond"/>
                <a:ea typeface="Garamond"/>
                <a:cs typeface="Garamond"/>
                <a:sym typeface="Garamond"/>
              </a:defRPr>
            </a:lvl4pPr>
            <a:lvl5pPr indent="0" lvl="4" marL="0" marR="0" rtl="0" algn="r">
              <a:lnSpc>
                <a:spcPct val="100000"/>
              </a:lnSpc>
              <a:spcBef>
                <a:spcPts val="0"/>
              </a:spcBef>
              <a:spcAft>
                <a:spcPts val="0"/>
              </a:spcAft>
              <a:buClr>
                <a:schemeClr val="lt1"/>
              </a:buClr>
              <a:buSzPts val="1400"/>
              <a:buFont typeface="Garamond"/>
              <a:buNone/>
              <a:defRPr b="0" i="0" sz="1400" u="none">
                <a:solidFill>
                  <a:schemeClr val="lt1"/>
                </a:solidFill>
                <a:latin typeface="Garamond"/>
                <a:ea typeface="Garamond"/>
                <a:cs typeface="Garamond"/>
                <a:sym typeface="Garamond"/>
              </a:defRPr>
            </a:lvl5pPr>
            <a:lvl6pPr indent="0" lvl="5" marL="0" marR="0" rtl="0" algn="r">
              <a:lnSpc>
                <a:spcPct val="100000"/>
              </a:lnSpc>
              <a:spcBef>
                <a:spcPts val="0"/>
              </a:spcBef>
              <a:spcAft>
                <a:spcPts val="0"/>
              </a:spcAft>
              <a:buClr>
                <a:schemeClr val="lt1"/>
              </a:buClr>
              <a:buSzPts val="1400"/>
              <a:buFont typeface="Garamond"/>
              <a:buNone/>
              <a:defRPr b="0" i="0" sz="1400" u="none">
                <a:solidFill>
                  <a:schemeClr val="lt1"/>
                </a:solidFill>
                <a:latin typeface="Garamond"/>
                <a:ea typeface="Garamond"/>
                <a:cs typeface="Garamond"/>
                <a:sym typeface="Garamond"/>
              </a:defRPr>
            </a:lvl6pPr>
            <a:lvl7pPr indent="0" lvl="6" marL="0" marR="0" rtl="0" algn="r">
              <a:lnSpc>
                <a:spcPct val="100000"/>
              </a:lnSpc>
              <a:spcBef>
                <a:spcPts val="0"/>
              </a:spcBef>
              <a:spcAft>
                <a:spcPts val="0"/>
              </a:spcAft>
              <a:buClr>
                <a:schemeClr val="lt1"/>
              </a:buClr>
              <a:buSzPts val="1400"/>
              <a:buFont typeface="Garamond"/>
              <a:buNone/>
              <a:defRPr b="0" i="0" sz="1400" u="none">
                <a:solidFill>
                  <a:schemeClr val="lt1"/>
                </a:solidFill>
                <a:latin typeface="Garamond"/>
                <a:ea typeface="Garamond"/>
                <a:cs typeface="Garamond"/>
                <a:sym typeface="Garamond"/>
              </a:defRPr>
            </a:lvl7pPr>
            <a:lvl8pPr indent="0" lvl="7" marL="0" marR="0" rtl="0" algn="r">
              <a:lnSpc>
                <a:spcPct val="100000"/>
              </a:lnSpc>
              <a:spcBef>
                <a:spcPts val="0"/>
              </a:spcBef>
              <a:spcAft>
                <a:spcPts val="0"/>
              </a:spcAft>
              <a:buClr>
                <a:schemeClr val="lt1"/>
              </a:buClr>
              <a:buSzPts val="1400"/>
              <a:buFont typeface="Garamond"/>
              <a:buNone/>
              <a:defRPr b="0" i="0" sz="1400" u="none">
                <a:solidFill>
                  <a:schemeClr val="lt1"/>
                </a:solidFill>
                <a:latin typeface="Garamond"/>
                <a:ea typeface="Garamond"/>
                <a:cs typeface="Garamond"/>
                <a:sym typeface="Garamond"/>
              </a:defRPr>
            </a:lvl8pPr>
            <a:lvl9pPr indent="0" lvl="8" marL="0" marR="0" rtl="0" algn="r">
              <a:lnSpc>
                <a:spcPct val="100000"/>
              </a:lnSpc>
              <a:spcBef>
                <a:spcPts val="0"/>
              </a:spcBef>
              <a:spcAft>
                <a:spcPts val="0"/>
              </a:spcAft>
              <a:buClr>
                <a:schemeClr val="lt1"/>
              </a:buClr>
              <a:buSzPts val="1400"/>
              <a:buFont typeface="Garamond"/>
              <a:buNone/>
              <a:defRPr b="0" i="0" sz="1400" u="none">
                <a:solidFill>
                  <a:schemeClr val="lt1"/>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78"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7.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37" name="Shape 237"/>
        <p:cNvGrpSpPr/>
        <p:nvPr/>
      </p:nvGrpSpPr>
      <p:grpSpPr>
        <a:xfrm>
          <a:off x="0" y="0"/>
          <a:ext cx="0" cy="0"/>
          <a:chOff x="0" y="0"/>
          <a:chExt cx="0" cy="0"/>
        </a:xfrm>
      </p:grpSpPr>
      <p:sp>
        <p:nvSpPr>
          <p:cNvPr id="238" name="Google Shape;238;p66"/>
          <p:cNvSpPr txBox="1"/>
          <p:nvPr/>
        </p:nvSpPr>
        <p:spPr>
          <a:xfrm>
            <a:off x="6802437" y="228600"/>
            <a:ext cx="2057400" cy="2038350"/>
          </a:xfrm>
          <a:prstGeom prst="rect">
            <a:avLst/>
          </a:prstGeom>
          <a:solidFill>
            <a:srgbClr val="99996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Garamond"/>
              <a:ea typeface="Garamond"/>
              <a:cs typeface="Garamond"/>
              <a:sym typeface="Garamond"/>
            </a:endParaRPr>
          </a:p>
        </p:txBody>
      </p:sp>
      <p:sp>
        <p:nvSpPr>
          <p:cNvPr id="239" name="Google Shape;239;p66"/>
          <p:cNvSpPr txBox="1"/>
          <p:nvPr/>
        </p:nvSpPr>
        <p:spPr>
          <a:xfrm>
            <a:off x="6802437" y="2378075"/>
            <a:ext cx="2057400" cy="203835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Garamond"/>
              <a:ea typeface="Garamond"/>
              <a:cs typeface="Garamond"/>
              <a:sym typeface="Garamond"/>
            </a:endParaRPr>
          </a:p>
        </p:txBody>
      </p:sp>
      <p:sp>
        <p:nvSpPr>
          <p:cNvPr id="240" name="Google Shape;240;p66"/>
          <p:cNvSpPr txBox="1"/>
          <p:nvPr/>
        </p:nvSpPr>
        <p:spPr>
          <a:xfrm>
            <a:off x="327025" y="4632325"/>
            <a:ext cx="220662" cy="369887"/>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B870B8"/>
              </a:buClr>
              <a:buSzPts val="2400"/>
              <a:buFont typeface="Garamond"/>
              <a:buNone/>
            </a:pPr>
            <a:r>
              <a:rPr b="1" i="0" lang="en-US" sz="2400" u="none">
                <a:solidFill>
                  <a:srgbClr val="B870B8"/>
                </a:solidFill>
                <a:latin typeface="Garamond"/>
                <a:ea typeface="Garamond"/>
                <a:cs typeface="Garamond"/>
                <a:sym typeface="Garamond"/>
              </a:rPr>
              <a:t>+ </a:t>
            </a:r>
            <a:endParaRPr/>
          </a:p>
        </p:txBody>
      </p:sp>
      <p:sp>
        <p:nvSpPr>
          <p:cNvPr id="241" name="Google Shape;241;p66"/>
          <p:cNvSpPr txBox="1"/>
          <p:nvPr>
            <p:ph type="title"/>
          </p:nvPr>
        </p:nvSpPr>
        <p:spPr>
          <a:xfrm>
            <a:off x="498475" y="484187"/>
            <a:ext cx="7556500" cy="1116012"/>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3600" u="none" cap="none" strike="noStrike">
                <a:solidFill>
                  <a:schemeClr val="accent1"/>
                </a:solidFill>
                <a:latin typeface="Rockwell"/>
                <a:ea typeface="Rockwell"/>
                <a:cs typeface="Rockwell"/>
                <a:sym typeface="Rockwell"/>
              </a:defRPr>
            </a:lvl1pPr>
            <a:lvl2pPr lvl="1" marR="0" rtl="0" algn="l">
              <a:spcBef>
                <a:spcPts val="0"/>
              </a:spcBef>
              <a:spcAft>
                <a:spcPts val="0"/>
              </a:spcAft>
              <a:buSzPts val="1400"/>
              <a:buNone/>
              <a:defRPr b="0" i="0" sz="3600" u="none" cap="none" strike="noStrike">
                <a:solidFill>
                  <a:schemeClr val="accent1"/>
                </a:solidFill>
                <a:latin typeface="Rockwell"/>
                <a:ea typeface="Rockwell"/>
                <a:cs typeface="Rockwell"/>
                <a:sym typeface="Rockwell"/>
              </a:defRPr>
            </a:lvl2pPr>
            <a:lvl3pPr lvl="2" marR="0" rtl="0" algn="l">
              <a:spcBef>
                <a:spcPts val="0"/>
              </a:spcBef>
              <a:spcAft>
                <a:spcPts val="0"/>
              </a:spcAft>
              <a:buSzPts val="1400"/>
              <a:buNone/>
              <a:defRPr b="0" i="0" sz="3600" u="none" cap="none" strike="noStrike">
                <a:solidFill>
                  <a:schemeClr val="accent1"/>
                </a:solidFill>
                <a:latin typeface="Rockwell"/>
                <a:ea typeface="Rockwell"/>
                <a:cs typeface="Rockwell"/>
                <a:sym typeface="Rockwell"/>
              </a:defRPr>
            </a:lvl3pPr>
            <a:lvl4pPr lvl="3" marR="0" rtl="0" algn="l">
              <a:spcBef>
                <a:spcPts val="0"/>
              </a:spcBef>
              <a:spcAft>
                <a:spcPts val="0"/>
              </a:spcAft>
              <a:buSzPts val="1400"/>
              <a:buNone/>
              <a:defRPr b="0" i="0" sz="3600" u="none" cap="none" strike="noStrike">
                <a:solidFill>
                  <a:schemeClr val="accent1"/>
                </a:solidFill>
                <a:latin typeface="Rockwell"/>
                <a:ea typeface="Rockwell"/>
                <a:cs typeface="Rockwell"/>
                <a:sym typeface="Rockwell"/>
              </a:defRPr>
            </a:lvl4pPr>
            <a:lvl5pPr lvl="4" marR="0" rtl="0" algn="l">
              <a:spcBef>
                <a:spcPts val="0"/>
              </a:spcBef>
              <a:spcAft>
                <a:spcPts val="0"/>
              </a:spcAft>
              <a:buSzPts val="1400"/>
              <a:buNone/>
              <a:defRPr b="0" i="0" sz="3600" u="none" cap="none" strike="noStrike">
                <a:solidFill>
                  <a:schemeClr val="accent1"/>
                </a:solidFill>
                <a:latin typeface="Rockwell"/>
                <a:ea typeface="Rockwell"/>
                <a:cs typeface="Rockwell"/>
                <a:sym typeface="Rockwell"/>
              </a:defRPr>
            </a:lvl5pPr>
            <a:lvl6pPr lvl="5" marR="0" rtl="0" algn="l">
              <a:spcBef>
                <a:spcPts val="0"/>
              </a:spcBef>
              <a:spcAft>
                <a:spcPts val="0"/>
              </a:spcAft>
              <a:buSzPts val="1400"/>
              <a:buNone/>
              <a:defRPr b="0" i="0" sz="3600" u="none" cap="none" strike="noStrike">
                <a:solidFill>
                  <a:schemeClr val="accent1"/>
                </a:solidFill>
                <a:latin typeface="Rockwell"/>
                <a:ea typeface="Rockwell"/>
                <a:cs typeface="Rockwell"/>
                <a:sym typeface="Rockwell"/>
              </a:defRPr>
            </a:lvl6pPr>
            <a:lvl7pPr lvl="6" marR="0" rtl="0" algn="l">
              <a:spcBef>
                <a:spcPts val="0"/>
              </a:spcBef>
              <a:spcAft>
                <a:spcPts val="0"/>
              </a:spcAft>
              <a:buSzPts val="1400"/>
              <a:buNone/>
              <a:defRPr b="0" i="0" sz="3600" u="none" cap="none" strike="noStrike">
                <a:solidFill>
                  <a:schemeClr val="accent1"/>
                </a:solidFill>
                <a:latin typeface="Rockwell"/>
                <a:ea typeface="Rockwell"/>
                <a:cs typeface="Rockwell"/>
                <a:sym typeface="Rockwell"/>
              </a:defRPr>
            </a:lvl7pPr>
            <a:lvl8pPr lvl="7" marR="0" rtl="0" algn="l">
              <a:spcBef>
                <a:spcPts val="0"/>
              </a:spcBef>
              <a:spcAft>
                <a:spcPts val="0"/>
              </a:spcAft>
              <a:buSzPts val="1400"/>
              <a:buNone/>
              <a:defRPr b="0" i="0" sz="3600" u="none" cap="none" strike="noStrike">
                <a:solidFill>
                  <a:schemeClr val="accent1"/>
                </a:solidFill>
                <a:latin typeface="Rockwell"/>
                <a:ea typeface="Rockwell"/>
                <a:cs typeface="Rockwell"/>
                <a:sym typeface="Rockwell"/>
              </a:defRPr>
            </a:lvl8pPr>
            <a:lvl9pPr lvl="8" marR="0" rtl="0" algn="l">
              <a:spcBef>
                <a:spcPts val="0"/>
              </a:spcBef>
              <a:spcAft>
                <a:spcPts val="0"/>
              </a:spcAft>
              <a:buSzPts val="1400"/>
              <a:buNone/>
              <a:defRPr b="0" i="0" sz="3600" u="none" cap="none" strike="noStrike">
                <a:solidFill>
                  <a:schemeClr val="accent1"/>
                </a:solidFill>
                <a:latin typeface="Rockwell"/>
                <a:ea typeface="Rockwell"/>
                <a:cs typeface="Rockwell"/>
                <a:sym typeface="Rockwell"/>
              </a:defRPr>
            </a:lvl9pPr>
          </a:lstStyle>
          <a:p/>
        </p:txBody>
      </p:sp>
      <p:sp>
        <p:nvSpPr>
          <p:cNvPr id="242" name="Google Shape;242;p66"/>
          <p:cNvSpPr txBox="1"/>
          <p:nvPr>
            <p:ph idx="1" type="body"/>
          </p:nvPr>
        </p:nvSpPr>
        <p:spPr>
          <a:xfrm>
            <a:off x="498475" y="1981200"/>
            <a:ext cx="7556500" cy="4144962"/>
          </a:xfrm>
          <a:prstGeom prst="rect">
            <a:avLst/>
          </a:prstGeom>
          <a:noFill/>
          <a:ln>
            <a:noFill/>
          </a:ln>
        </p:spPr>
        <p:txBody>
          <a:bodyPr anchorCtr="0" anchor="t" bIns="45700" lIns="91425" spcFirstLastPara="1" rIns="91425" wrap="square" tIns="45700">
            <a:noAutofit/>
          </a:bodyPr>
          <a:lstStyle>
            <a:lvl1pPr indent="-323850" lvl="0" marL="457200" marR="0" rtl="0" algn="l">
              <a:spcBef>
                <a:spcPts val="2000"/>
              </a:spcBef>
              <a:spcAft>
                <a:spcPts val="0"/>
              </a:spcAft>
              <a:buClr>
                <a:schemeClr val="accent1"/>
              </a:buClr>
              <a:buSzPts val="1500"/>
              <a:buFont typeface="Noto Sans Symbols"/>
              <a:buChar char="■"/>
              <a:defRPr b="0" i="0" sz="2000" u="none" cap="none" strike="noStrike">
                <a:solidFill>
                  <a:srgbClr val="595959"/>
                </a:solidFill>
                <a:latin typeface="Rockwell"/>
                <a:ea typeface="Rockwell"/>
                <a:cs typeface="Rockwell"/>
                <a:sym typeface="Rockwell"/>
              </a:defRPr>
            </a:lvl1pPr>
            <a:lvl2pPr indent="-314325" lvl="1" marL="914400" marR="0" rtl="0" algn="l">
              <a:spcBef>
                <a:spcPts val="600"/>
              </a:spcBef>
              <a:spcAft>
                <a:spcPts val="0"/>
              </a:spcAft>
              <a:buClr>
                <a:srgbClr val="B870B8"/>
              </a:buClr>
              <a:buSzPts val="1350"/>
              <a:buFont typeface="Noto Sans Symbols"/>
              <a:buChar char="■"/>
              <a:defRPr b="0" i="0" sz="1800" u="none" cap="none" strike="noStrike">
                <a:solidFill>
                  <a:srgbClr val="595959"/>
                </a:solidFill>
                <a:latin typeface="Rockwell"/>
                <a:ea typeface="Rockwell"/>
                <a:cs typeface="Rockwell"/>
                <a:sym typeface="Rockwell"/>
              </a:defRPr>
            </a:lvl2pPr>
            <a:lvl3pPr indent="-314325" lvl="2" marL="1371600" marR="0" rtl="0" algn="l">
              <a:spcBef>
                <a:spcPts val="600"/>
              </a:spcBef>
              <a:spcAft>
                <a:spcPts val="0"/>
              </a:spcAft>
              <a:buClr>
                <a:schemeClr val="accent1"/>
              </a:buClr>
              <a:buSzPts val="1350"/>
              <a:buFont typeface="Noto Sans Symbols"/>
              <a:buChar char="■"/>
              <a:defRPr b="0" i="0" sz="1800" u="none" cap="none" strike="noStrike">
                <a:solidFill>
                  <a:srgbClr val="595959"/>
                </a:solidFill>
                <a:latin typeface="Rockwell"/>
                <a:ea typeface="Rockwell"/>
                <a:cs typeface="Rockwell"/>
                <a:sym typeface="Rockwell"/>
              </a:defRPr>
            </a:lvl3pPr>
            <a:lvl4pPr indent="-314325" lvl="3" marL="1828800" marR="0" rtl="0" algn="l">
              <a:spcBef>
                <a:spcPts val="600"/>
              </a:spcBef>
              <a:spcAft>
                <a:spcPts val="0"/>
              </a:spcAft>
              <a:buClr>
                <a:srgbClr val="B870B8"/>
              </a:buClr>
              <a:buSzPts val="1350"/>
              <a:buFont typeface="Noto Sans Symbols"/>
              <a:buChar char="■"/>
              <a:defRPr b="0" i="0" sz="1800" u="none" cap="none" strike="noStrike">
                <a:solidFill>
                  <a:srgbClr val="595959"/>
                </a:solidFill>
                <a:latin typeface="Rockwell"/>
                <a:ea typeface="Rockwell"/>
                <a:cs typeface="Rockwell"/>
                <a:sym typeface="Rockwell"/>
              </a:defRPr>
            </a:lvl4pPr>
            <a:lvl5pPr indent="-314325" lvl="4" marL="2286000" marR="0" rtl="0" algn="l">
              <a:spcBef>
                <a:spcPts val="600"/>
              </a:spcBef>
              <a:spcAft>
                <a:spcPts val="0"/>
              </a:spcAft>
              <a:buClr>
                <a:schemeClr val="accent1"/>
              </a:buClr>
              <a:buSzPts val="1350"/>
              <a:buFont typeface="Noto Sans Symbols"/>
              <a:buChar char="■"/>
              <a:defRPr b="0" i="0" sz="1800" u="none" cap="none" strike="noStrike">
                <a:solidFill>
                  <a:srgbClr val="595959"/>
                </a:solidFill>
                <a:latin typeface="Rockwell"/>
                <a:ea typeface="Rockwell"/>
                <a:cs typeface="Rockwell"/>
                <a:sym typeface="Rockwell"/>
              </a:defRPr>
            </a:lvl5pPr>
            <a:lvl6pPr indent="-314325" lvl="5" marL="2743200" marR="0" rtl="0" algn="l">
              <a:spcBef>
                <a:spcPts val="360"/>
              </a:spcBef>
              <a:spcAft>
                <a:spcPts val="0"/>
              </a:spcAft>
              <a:buClr>
                <a:srgbClr val="B86EB8"/>
              </a:buClr>
              <a:buSzPts val="1350"/>
              <a:buFont typeface="Noto Sans Symbols"/>
              <a:buChar char="■"/>
              <a:defRPr b="0" i="0" sz="1800" u="none" cap="none" strike="noStrike">
                <a:solidFill>
                  <a:srgbClr val="595959"/>
                </a:solidFill>
                <a:latin typeface="Rockwell"/>
                <a:ea typeface="Rockwell"/>
                <a:cs typeface="Rockwell"/>
                <a:sym typeface="Rockwell"/>
              </a:defRPr>
            </a:lvl6pPr>
            <a:lvl7pPr indent="-314325" lvl="6" marL="3200400" marR="0" rtl="0" algn="l">
              <a:spcBef>
                <a:spcPts val="360"/>
              </a:spcBef>
              <a:spcAft>
                <a:spcPts val="0"/>
              </a:spcAft>
              <a:buClr>
                <a:schemeClr val="accent1"/>
              </a:buClr>
              <a:buSzPts val="1350"/>
              <a:buFont typeface="Noto Sans Symbols"/>
              <a:buChar char="■"/>
              <a:defRPr b="0" i="0" sz="1800" u="none" cap="none" strike="noStrike">
                <a:solidFill>
                  <a:srgbClr val="595959"/>
                </a:solidFill>
                <a:latin typeface="Rockwell"/>
                <a:ea typeface="Rockwell"/>
                <a:cs typeface="Rockwell"/>
                <a:sym typeface="Rockwell"/>
              </a:defRPr>
            </a:lvl7pPr>
            <a:lvl8pPr indent="-314325" lvl="7" marL="3657600" marR="0" rtl="0" algn="l">
              <a:spcBef>
                <a:spcPts val="360"/>
              </a:spcBef>
              <a:spcAft>
                <a:spcPts val="0"/>
              </a:spcAft>
              <a:buClr>
                <a:srgbClr val="B86EB8"/>
              </a:buClr>
              <a:buSzPts val="1350"/>
              <a:buFont typeface="Noto Sans Symbols"/>
              <a:buChar char="■"/>
              <a:defRPr b="0" i="0" sz="1800" u="none" cap="none" strike="noStrike">
                <a:solidFill>
                  <a:srgbClr val="595959"/>
                </a:solidFill>
                <a:latin typeface="Rockwell"/>
                <a:ea typeface="Rockwell"/>
                <a:cs typeface="Rockwell"/>
                <a:sym typeface="Rockwell"/>
              </a:defRPr>
            </a:lvl8pPr>
            <a:lvl9pPr indent="-314325" lvl="8" marL="4114800" marR="0" rtl="0" algn="l">
              <a:spcBef>
                <a:spcPts val="360"/>
              </a:spcBef>
              <a:spcAft>
                <a:spcPts val="0"/>
              </a:spcAft>
              <a:buClr>
                <a:schemeClr val="accent1"/>
              </a:buClr>
              <a:buSzPts val="1350"/>
              <a:buFont typeface="Noto Sans Symbols"/>
              <a:buChar char="■"/>
              <a:defRPr b="0" i="0" sz="1800" u="none" cap="none" strike="noStrike">
                <a:solidFill>
                  <a:srgbClr val="595959"/>
                </a:solidFill>
                <a:latin typeface="Rockwell"/>
                <a:ea typeface="Rockwell"/>
                <a:cs typeface="Rockwell"/>
                <a:sym typeface="Rockwell"/>
              </a:defRPr>
            </a:lvl9pPr>
          </a:lstStyle>
          <a:p/>
        </p:txBody>
      </p:sp>
      <p:sp>
        <p:nvSpPr>
          <p:cNvPr id="243" name="Google Shape;243;p66"/>
          <p:cNvSpPr txBox="1"/>
          <p:nvPr>
            <p:ph idx="10" type="dt"/>
          </p:nvPr>
        </p:nvSpPr>
        <p:spPr>
          <a:xfrm>
            <a:off x="6794500" y="6423025"/>
            <a:ext cx="2133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Garamond"/>
                <a:ea typeface="Garamond"/>
                <a:cs typeface="Garamond"/>
                <a:sym typeface="Garamond"/>
              </a:defRPr>
            </a:lvl1pPr>
            <a:lvl2pPr lvl="1" marR="0" rtl="0" algn="l">
              <a:lnSpc>
                <a:spcPct val="100000"/>
              </a:lnSpc>
              <a:spcBef>
                <a:spcPts val="0"/>
              </a:spcBef>
              <a:spcAft>
                <a:spcPts val="0"/>
              </a:spcAft>
              <a:buSzPts val="1400"/>
              <a:buNone/>
              <a:defRPr b="0" i="0" sz="1800" u="none" cap="none" strike="noStrike">
                <a:solidFill>
                  <a:schemeClr val="dk1"/>
                </a:solidFill>
                <a:latin typeface="Garamond"/>
                <a:ea typeface="Garamond"/>
                <a:cs typeface="Garamond"/>
                <a:sym typeface="Garamond"/>
              </a:defRPr>
            </a:lvl2pPr>
            <a:lvl3pPr lvl="2" marR="0" rtl="0" algn="l">
              <a:lnSpc>
                <a:spcPct val="100000"/>
              </a:lnSpc>
              <a:spcBef>
                <a:spcPts val="0"/>
              </a:spcBef>
              <a:spcAft>
                <a:spcPts val="0"/>
              </a:spcAft>
              <a:buSzPts val="1400"/>
              <a:buNone/>
              <a:defRPr b="0" i="0" sz="1800" u="none" cap="none" strike="noStrike">
                <a:solidFill>
                  <a:schemeClr val="dk1"/>
                </a:solidFill>
                <a:latin typeface="Garamond"/>
                <a:ea typeface="Garamond"/>
                <a:cs typeface="Garamond"/>
                <a:sym typeface="Garamond"/>
              </a:defRPr>
            </a:lvl3pPr>
            <a:lvl4pPr lvl="3" marR="0" rtl="0" algn="l">
              <a:lnSpc>
                <a:spcPct val="100000"/>
              </a:lnSpc>
              <a:spcBef>
                <a:spcPts val="0"/>
              </a:spcBef>
              <a:spcAft>
                <a:spcPts val="0"/>
              </a:spcAft>
              <a:buSzPts val="1400"/>
              <a:buNone/>
              <a:defRPr b="0" i="0" sz="1800" u="none" cap="none" strike="noStrike">
                <a:solidFill>
                  <a:schemeClr val="dk1"/>
                </a:solidFill>
                <a:latin typeface="Garamond"/>
                <a:ea typeface="Garamond"/>
                <a:cs typeface="Garamond"/>
                <a:sym typeface="Garamond"/>
              </a:defRPr>
            </a:lvl4pPr>
            <a:lvl5pPr lvl="4" marR="0" rtl="0" algn="l">
              <a:lnSpc>
                <a:spcPct val="100000"/>
              </a:lnSpc>
              <a:spcBef>
                <a:spcPts val="0"/>
              </a:spcBef>
              <a:spcAft>
                <a:spcPts val="0"/>
              </a:spcAft>
              <a:buSzPts val="1400"/>
              <a:buNone/>
              <a:defRPr b="0" i="0" sz="1800" u="none" cap="none" strike="noStrike">
                <a:solidFill>
                  <a:schemeClr val="dk1"/>
                </a:solidFill>
                <a:latin typeface="Garamond"/>
                <a:ea typeface="Garamond"/>
                <a:cs typeface="Garamond"/>
                <a:sym typeface="Garamond"/>
              </a:defRPr>
            </a:lvl5pPr>
            <a:lvl6pPr lvl="5" marR="0" rtl="0" algn="l">
              <a:lnSpc>
                <a:spcPct val="100000"/>
              </a:lnSpc>
              <a:spcBef>
                <a:spcPts val="0"/>
              </a:spcBef>
              <a:spcAft>
                <a:spcPts val="0"/>
              </a:spcAft>
              <a:buSzPts val="1400"/>
              <a:buNone/>
              <a:defRPr b="0" i="0" sz="1800" u="none" cap="none" strike="noStrike">
                <a:solidFill>
                  <a:schemeClr val="dk1"/>
                </a:solidFill>
                <a:latin typeface="Garamond"/>
                <a:ea typeface="Garamond"/>
                <a:cs typeface="Garamond"/>
                <a:sym typeface="Garamond"/>
              </a:defRPr>
            </a:lvl6pPr>
            <a:lvl7pPr lvl="6" marR="0" rtl="0" algn="l">
              <a:lnSpc>
                <a:spcPct val="100000"/>
              </a:lnSpc>
              <a:spcBef>
                <a:spcPts val="0"/>
              </a:spcBef>
              <a:spcAft>
                <a:spcPts val="0"/>
              </a:spcAft>
              <a:buSzPts val="1400"/>
              <a:buNone/>
              <a:defRPr b="0" i="0" sz="1800" u="none" cap="none" strike="noStrike">
                <a:solidFill>
                  <a:schemeClr val="dk1"/>
                </a:solidFill>
                <a:latin typeface="Garamond"/>
                <a:ea typeface="Garamond"/>
                <a:cs typeface="Garamond"/>
                <a:sym typeface="Garamond"/>
              </a:defRPr>
            </a:lvl7pPr>
            <a:lvl8pPr lvl="7" marR="0" rtl="0" algn="l">
              <a:lnSpc>
                <a:spcPct val="100000"/>
              </a:lnSpc>
              <a:spcBef>
                <a:spcPts val="0"/>
              </a:spcBef>
              <a:spcAft>
                <a:spcPts val="0"/>
              </a:spcAft>
              <a:buSzPts val="1400"/>
              <a:buNone/>
              <a:defRPr b="0" i="0" sz="1800" u="none" cap="none" strike="noStrike">
                <a:solidFill>
                  <a:schemeClr val="dk1"/>
                </a:solidFill>
                <a:latin typeface="Garamond"/>
                <a:ea typeface="Garamond"/>
                <a:cs typeface="Garamond"/>
                <a:sym typeface="Garamond"/>
              </a:defRPr>
            </a:lvl8pPr>
            <a:lvl9pPr lvl="8" marR="0" rtl="0" algn="l">
              <a:lnSpc>
                <a:spcPct val="100000"/>
              </a:lnSpc>
              <a:spcBef>
                <a:spcPts val="0"/>
              </a:spcBef>
              <a:spcAft>
                <a:spcPts val="0"/>
              </a:spcAft>
              <a:buSzPts val="1400"/>
              <a:buNone/>
              <a:defRPr b="0" i="0" sz="1800" u="none" cap="none" strike="noStrike">
                <a:solidFill>
                  <a:schemeClr val="dk1"/>
                </a:solidFill>
                <a:latin typeface="Garamond"/>
                <a:ea typeface="Garamond"/>
                <a:cs typeface="Garamond"/>
                <a:sym typeface="Garamond"/>
              </a:defRPr>
            </a:lvl9pPr>
          </a:lstStyle>
          <a:p/>
        </p:txBody>
      </p:sp>
      <p:sp>
        <p:nvSpPr>
          <p:cNvPr id="244" name="Google Shape;244;p66"/>
          <p:cNvSpPr txBox="1"/>
          <p:nvPr>
            <p:ph idx="11" type="ftr"/>
          </p:nvPr>
        </p:nvSpPr>
        <p:spPr>
          <a:xfrm>
            <a:off x="201612" y="6423025"/>
            <a:ext cx="6122987"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Garamond"/>
                <a:ea typeface="Garamond"/>
                <a:cs typeface="Garamond"/>
                <a:sym typeface="Garamond"/>
              </a:defRPr>
            </a:lvl1pPr>
            <a:lvl2pPr lvl="1" marR="0" rtl="0" algn="l">
              <a:lnSpc>
                <a:spcPct val="100000"/>
              </a:lnSpc>
              <a:spcBef>
                <a:spcPts val="0"/>
              </a:spcBef>
              <a:spcAft>
                <a:spcPts val="0"/>
              </a:spcAft>
              <a:buSzPts val="1400"/>
              <a:buNone/>
              <a:defRPr b="0" i="0" sz="1800" u="none" cap="none" strike="noStrike">
                <a:solidFill>
                  <a:schemeClr val="dk1"/>
                </a:solidFill>
                <a:latin typeface="Garamond"/>
                <a:ea typeface="Garamond"/>
                <a:cs typeface="Garamond"/>
                <a:sym typeface="Garamond"/>
              </a:defRPr>
            </a:lvl2pPr>
            <a:lvl3pPr lvl="2" marR="0" rtl="0" algn="l">
              <a:lnSpc>
                <a:spcPct val="100000"/>
              </a:lnSpc>
              <a:spcBef>
                <a:spcPts val="0"/>
              </a:spcBef>
              <a:spcAft>
                <a:spcPts val="0"/>
              </a:spcAft>
              <a:buSzPts val="1400"/>
              <a:buNone/>
              <a:defRPr b="0" i="0" sz="1800" u="none" cap="none" strike="noStrike">
                <a:solidFill>
                  <a:schemeClr val="dk1"/>
                </a:solidFill>
                <a:latin typeface="Garamond"/>
                <a:ea typeface="Garamond"/>
                <a:cs typeface="Garamond"/>
                <a:sym typeface="Garamond"/>
              </a:defRPr>
            </a:lvl3pPr>
            <a:lvl4pPr lvl="3" marR="0" rtl="0" algn="l">
              <a:lnSpc>
                <a:spcPct val="100000"/>
              </a:lnSpc>
              <a:spcBef>
                <a:spcPts val="0"/>
              </a:spcBef>
              <a:spcAft>
                <a:spcPts val="0"/>
              </a:spcAft>
              <a:buSzPts val="1400"/>
              <a:buNone/>
              <a:defRPr b="0" i="0" sz="1800" u="none" cap="none" strike="noStrike">
                <a:solidFill>
                  <a:schemeClr val="dk1"/>
                </a:solidFill>
                <a:latin typeface="Garamond"/>
                <a:ea typeface="Garamond"/>
                <a:cs typeface="Garamond"/>
                <a:sym typeface="Garamond"/>
              </a:defRPr>
            </a:lvl4pPr>
            <a:lvl5pPr lvl="4" marR="0" rtl="0" algn="l">
              <a:lnSpc>
                <a:spcPct val="100000"/>
              </a:lnSpc>
              <a:spcBef>
                <a:spcPts val="0"/>
              </a:spcBef>
              <a:spcAft>
                <a:spcPts val="0"/>
              </a:spcAft>
              <a:buSzPts val="1400"/>
              <a:buNone/>
              <a:defRPr b="0" i="0" sz="1800" u="none" cap="none" strike="noStrike">
                <a:solidFill>
                  <a:schemeClr val="dk1"/>
                </a:solidFill>
                <a:latin typeface="Garamond"/>
                <a:ea typeface="Garamond"/>
                <a:cs typeface="Garamond"/>
                <a:sym typeface="Garamond"/>
              </a:defRPr>
            </a:lvl5pPr>
            <a:lvl6pPr lvl="5" marR="0" rtl="0" algn="l">
              <a:lnSpc>
                <a:spcPct val="100000"/>
              </a:lnSpc>
              <a:spcBef>
                <a:spcPts val="0"/>
              </a:spcBef>
              <a:spcAft>
                <a:spcPts val="0"/>
              </a:spcAft>
              <a:buSzPts val="1400"/>
              <a:buNone/>
              <a:defRPr b="0" i="0" sz="1800" u="none" cap="none" strike="noStrike">
                <a:solidFill>
                  <a:schemeClr val="dk1"/>
                </a:solidFill>
                <a:latin typeface="Garamond"/>
                <a:ea typeface="Garamond"/>
                <a:cs typeface="Garamond"/>
                <a:sym typeface="Garamond"/>
              </a:defRPr>
            </a:lvl6pPr>
            <a:lvl7pPr lvl="6" marR="0" rtl="0" algn="l">
              <a:lnSpc>
                <a:spcPct val="100000"/>
              </a:lnSpc>
              <a:spcBef>
                <a:spcPts val="0"/>
              </a:spcBef>
              <a:spcAft>
                <a:spcPts val="0"/>
              </a:spcAft>
              <a:buSzPts val="1400"/>
              <a:buNone/>
              <a:defRPr b="0" i="0" sz="1800" u="none" cap="none" strike="noStrike">
                <a:solidFill>
                  <a:schemeClr val="dk1"/>
                </a:solidFill>
                <a:latin typeface="Garamond"/>
                <a:ea typeface="Garamond"/>
                <a:cs typeface="Garamond"/>
                <a:sym typeface="Garamond"/>
              </a:defRPr>
            </a:lvl7pPr>
            <a:lvl8pPr lvl="7" marR="0" rtl="0" algn="l">
              <a:lnSpc>
                <a:spcPct val="100000"/>
              </a:lnSpc>
              <a:spcBef>
                <a:spcPts val="0"/>
              </a:spcBef>
              <a:spcAft>
                <a:spcPts val="0"/>
              </a:spcAft>
              <a:buSzPts val="1400"/>
              <a:buNone/>
              <a:defRPr b="0" i="0" sz="1800" u="none" cap="none" strike="noStrike">
                <a:solidFill>
                  <a:schemeClr val="dk1"/>
                </a:solidFill>
                <a:latin typeface="Garamond"/>
                <a:ea typeface="Garamond"/>
                <a:cs typeface="Garamond"/>
                <a:sym typeface="Garamond"/>
              </a:defRPr>
            </a:lvl8pPr>
            <a:lvl9pPr lvl="8" marR="0" rtl="0" algn="l">
              <a:lnSpc>
                <a:spcPct val="100000"/>
              </a:lnSpc>
              <a:spcBef>
                <a:spcPts val="0"/>
              </a:spcBef>
              <a:spcAft>
                <a:spcPts val="0"/>
              </a:spcAft>
              <a:buSzPts val="1400"/>
              <a:buNone/>
              <a:defRPr b="0" i="0" sz="1800" u="none" cap="none" strike="noStrike">
                <a:solidFill>
                  <a:schemeClr val="dk1"/>
                </a:solidFill>
                <a:latin typeface="Garamond"/>
                <a:ea typeface="Garamond"/>
                <a:cs typeface="Garamond"/>
                <a:sym typeface="Garamond"/>
              </a:defRPr>
            </a:lvl9pPr>
          </a:lstStyle>
          <a:p/>
        </p:txBody>
      </p:sp>
      <p:sp>
        <p:nvSpPr>
          <p:cNvPr id="245" name="Google Shape;245;p66"/>
          <p:cNvSpPr txBox="1"/>
          <p:nvPr>
            <p:ph idx="12" type="sldNum"/>
          </p:nvPr>
        </p:nvSpPr>
        <p:spPr>
          <a:xfrm>
            <a:off x="8305800" y="242887"/>
            <a:ext cx="554037"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chemeClr val="lt1"/>
              </a:buClr>
              <a:buSzPts val="1400"/>
              <a:buFont typeface="Garamond"/>
              <a:buNone/>
              <a:defRPr b="0" i="0" sz="1400" u="none">
                <a:solidFill>
                  <a:schemeClr val="lt1"/>
                </a:solidFill>
                <a:latin typeface="Garamond"/>
                <a:ea typeface="Garamond"/>
                <a:cs typeface="Garamond"/>
                <a:sym typeface="Garamond"/>
              </a:defRPr>
            </a:lvl1pPr>
            <a:lvl2pPr indent="0" lvl="1" marL="0" marR="0" rtl="0" algn="r">
              <a:lnSpc>
                <a:spcPct val="100000"/>
              </a:lnSpc>
              <a:spcBef>
                <a:spcPts val="0"/>
              </a:spcBef>
              <a:spcAft>
                <a:spcPts val="0"/>
              </a:spcAft>
              <a:buClr>
                <a:schemeClr val="lt1"/>
              </a:buClr>
              <a:buSzPts val="1400"/>
              <a:buFont typeface="Garamond"/>
              <a:buNone/>
              <a:defRPr b="0" i="0" sz="1400" u="none">
                <a:solidFill>
                  <a:schemeClr val="lt1"/>
                </a:solidFill>
                <a:latin typeface="Garamond"/>
                <a:ea typeface="Garamond"/>
                <a:cs typeface="Garamond"/>
                <a:sym typeface="Garamond"/>
              </a:defRPr>
            </a:lvl2pPr>
            <a:lvl3pPr indent="0" lvl="2" marL="0" marR="0" rtl="0" algn="r">
              <a:lnSpc>
                <a:spcPct val="100000"/>
              </a:lnSpc>
              <a:spcBef>
                <a:spcPts val="0"/>
              </a:spcBef>
              <a:spcAft>
                <a:spcPts val="0"/>
              </a:spcAft>
              <a:buClr>
                <a:schemeClr val="lt1"/>
              </a:buClr>
              <a:buSzPts val="1400"/>
              <a:buFont typeface="Garamond"/>
              <a:buNone/>
              <a:defRPr b="0" i="0" sz="1400" u="none">
                <a:solidFill>
                  <a:schemeClr val="lt1"/>
                </a:solidFill>
                <a:latin typeface="Garamond"/>
                <a:ea typeface="Garamond"/>
                <a:cs typeface="Garamond"/>
                <a:sym typeface="Garamond"/>
              </a:defRPr>
            </a:lvl3pPr>
            <a:lvl4pPr indent="0" lvl="3" marL="0" marR="0" rtl="0" algn="r">
              <a:lnSpc>
                <a:spcPct val="100000"/>
              </a:lnSpc>
              <a:spcBef>
                <a:spcPts val="0"/>
              </a:spcBef>
              <a:spcAft>
                <a:spcPts val="0"/>
              </a:spcAft>
              <a:buClr>
                <a:schemeClr val="lt1"/>
              </a:buClr>
              <a:buSzPts val="1400"/>
              <a:buFont typeface="Garamond"/>
              <a:buNone/>
              <a:defRPr b="0" i="0" sz="1400" u="none">
                <a:solidFill>
                  <a:schemeClr val="lt1"/>
                </a:solidFill>
                <a:latin typeface="Garamond"/>
                <a:ea typeface="Garamond"/>
                <a:cs typeface="Garamond"/>
                <a:sym typeface="Garamond"/>
              </a:defRPr>
            </a:lvl4pPr>
            <a:lvl5pPr indent="0" lvl="4" marL="0" marR="0" rtl="0" algn="r">
              <a:lnSpc>
                <a:spcPct val="100000"/>
              </a:lnSpc>
              <a:spcBef>
                <a:spcPts val="0"/>
              </a:spcBef>
              <a:spcAft>
                <a:spcPts val="0"/>
              </a:spcAft>
              <a:buClr>
                <a:schemeClr val="lt1"/>
              </a:buClr>
              <a:buSzPts val="1400"/>
              <a:buFont typeface="Garamond"/>
              <a:buNone/>
              <a:defRPr b="0" i="0" sz="1400" u="none">
                <a:solidFill>
                  <a:schemeClr val="lt1"/>
                </a:solidFill>
                <a:latin typeface="Garamond"/>
                <a:ea typeface="Garamond"/>
                <a:cs typeface="Garamond"/>
                <a:sym typeface="Garamond"/>
              </a:defRPr>
            </a:lvl5pPr>
            <a:lvl6pPr indent="0" lvl="5" marL="0" marR="0" rtl="0" algn="r">
              <a:lnSpc>
                <a:spcPct val="100000"/>
              </a:lnSpc>
              <a:spcBef>
                <a:spcPts val="0"/>
              </a:spcBef>
              <a:spcAft>
                <a:spcPts val="0"/>
              </a:spcAft>
              <a:buClr>
                <a:schemeClr val="lt1"/>
              </a:buClr>
              <a:buSzPts val="1400"/>
              <a:buFont typeface="Garamond"/>
              <a:buNone/>
              <a:defRPr b="0" i="0" sz="1400" u="none">
                <a:solidFill>
                  <a:schemeClr val="lt1"/>
                </a:solidFill>
                <a:latin typeface="Garamond"/>
                <a:ea typeface="Garamond"/>
                <a:cs typeface="Garamond"/>
                <a:sym typeface="Garamond"/>
              </a:defRPr>
            </a:lvl6pPr>
            <a:lvl7pPr indent="0" lvl="6" marL="0" marR="0" rtl="0" algn="r">
              <a:lnSpc>
                <a:spcPct val="100000"/>
              </a:lnSpc>
              <a:spcBef>
                <a:spcPts val="0"/>
              </a:spcBef>
              <a:spcAft>
                <a:spcPts val="0"/>
              </a:spcAft>
              <a:buClr>
                <a:schemeClr val="lt1"/>
              </a:buClr>
              <a:buSzPts val="1400"/>
              <a:buFont typeface="Garamond"/>
              <a:buNone/>
              <a:defRPr b="0" i="0" sz="1400" u="none">
                <a:solidFill>
                  <a:schemeClr val="lt1"/>
                </a:solidFill>
                <a:latin typeface="Garamond"/>
                <a:ea typeface="Garamond"/>
                <a:cs typeface="Garamond"/>
                <a:sym typeface="Garamond"/>
              </a:defRPr>
            </a:lvl7pPr>
            <a:lvl8pPr indent="0" lvl="7" marL="0" marR="0" rtl="0" algn="r">
              <a:lnSpc>
                <a:spcPct val="100000"/>
              </a:lnSpc>
              <a:spcBef>
                <a:spcPts val="0"/>
              </a:spcBef>
              <a:spcAft>
                <a:spcPts val="0"/>
              </a:spcAft>
              <a:buClr>
                <a:schemeClr val="lt1"/>
              </a:buClr>
              <a:buSzPts val="1400"/>
              <a:buFont typeface="Garamond"/>
              <a:buNone/>
              <a:defRPr b="0" i="0" sz="1400" u="none">
                <a:solidFill>
                  <a:schemeClr val="lt1"/>
                </a:solidFill>
                <a:latin typeface="Garamond"/>
                <a:ea typeface="Garamond"/>
                <a:cs typeface="Garamond"/>
                <a:sym typeface="Garamond"/>
              </a:defRPr>
            </a:lvl8pPr>
            <a:lvl9pPr indent="0" lvl="8" marL="0" marR="0" rtl="0" algn="r">
              <a:lnSpc>
                <a:spcPct val="100000"/>
              </a:lnSpc>
              <a:spcBef>
                <a:spcPts val="0"/>
              </a:spcBef>
              <a:spcAft>
                <a:spcPts val="0"/>
              </a:spcAft>
              <a:buClr>
                <a:schemeClr val="lt1"/>
              </a:buClr>
              <a:buSzPts val="1400"/>
              <a:buFont typeface="Garamond"/>
              <a:buNone/>
              <a:defRPr b="0" i="0" sz="1400" u="none">
                <a:solidFill>
                  <a:schemeClr val="lt1"/>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80"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8.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53" name="Shape 253"/>
        <p:cNvGrpSpPr/>
        <p:nvPr/>
      </p:nvGrpSpPr>
      <p:grpSpPr>
        <a:xfrm>
          <a:off x="0" y="0"/>
          <a:ext cx="0" cy="0"/>
          <a:chOff x="0" y="0"/>
          <a:chExt cx="0" cy="0"/>
        </a:xfrm>
      </p:grpSpPr>
      <p:sp>
        <p:nvSpPr>
          <p:cNvPr id="254" name="Google Shape;254;p68"/>
          <p:cNvSpPr txBox="1"/>
          <p:nvPr/>
        </p:nvSpPr>
        <p:spPr>
          <a:xfrm>
            <a:off x="282575" y="228600"/>
            <a:ext cx="6386512" cy="6345237"/>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Garamond"/>
              <a:ea typeface="Garamond"/>
              <a:cs typeface="Garamond"/>
              <a:sym typeface="Garamond"/>
            </a:endParaRPr>
          </a:p>
        </p:txBody>
      </p:sp>
      <p:sp>
        <p:nvSpPr>
          <p:cNvPr id="255" name="Google Shape;255;p68"/>
          <p:cNvSpPr txBox="1"/>
          <p:nvPr/>
        </p:nvSpPr>
        <p:spPr>
          <a:xfrm>
            <a:off x="425450" y="174625"/>
            <a:ext cx="412750" cy="83185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B870B8"/>
              </a:buClr>
              <a:buSzPts val="5400"/>
              <a:buFont typeface="Garamond"/>
              <a:buNone/>
            </a:pPr>
            <a:r>
              <a:rPr b="1" i="0" lang="en-US" sz="5400" u="none">
                <a:solidFill>
                  <a:srgbClr val="B870B8"/>
                </a:solidFill>
                <a:latin typeface="Garamond"/>
                <a:ea typeface="Garamond"/>
                <a:cs typeface="Garamond"/>
                <a:sym typeface="Garamond"/>
              </a:rPr>
              <a:t>+</a:t>
            </a:r>
            <a:endParaRPr/>
          </a:p>
        </p:txBody>
      </p:sp>
      <p:sp>
        <p:nvSpPr>
          <p:cNvPr id="256" name="Google Shape;256;p68"/>
          <p:cNvSpPr txBox="1"/>
          <p:nvPr/>
        </p:nvSpPr>
        <p:spPr>
          <a:xfrm>
            <a:off x="6802437" y="228600"/>
            <a:ext cx="2057400" cy="2038350"/>
          </a:xfrm>
          <a:prstGeom prst="rect">
            <a:avLst/>
          </a:prstGeom>
          <a:solidFill>
            <a:srgbClr val="66669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Garamond"/>
              <a:ea typeface="Garamond"/>
              <a:cs typeface="Garamond"/>
              <a:sym typeface="Garamond"/>
            </a:endParaRPr>
          </a:p>
        </p:txBody>
      </p:sp>
      <p:sp>
        <p:nvSpPr>
          <p:cNvPr id="257" name="Google Shape;257;p68"/>
          <p:cNvSpPr txBox="1"/>
          <p:nvPr>
            <p:ph type="title"/>
          </p:nvPr>
        </p:nvSpPr>
        <p:spPr>
          <a:xfrm>
            <a:off x="498475" y="484187"/>
            <a:ext cx="7556500" cy="1116012"/>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3600" u="none" cap="none" strike="noStrike">
                <a:solidFill>
                  <a:schemeClr val="accent1"/>
                </a:solidFill>
                <a:latin typeface="Rockwell"/>
                <a:ea typeface="Rockwell"/>
                <a:cs typeface="Rockwell"/>
                <a:sym typeface="Rockwell"/>
              </a:defRPr>
            </a:lvl1pPr>
            <a:lvl2pPr lvl="1" marR="0" rtl="0" algn="l">
              <a:spcBef>
                <a:spcPts val="0"/>
              </a:spcBef>
              <a:spcAft>
                <a:spcPts val="0"/>
              </a:spcAft>
              <a:buSzPts val="1400"/>
              <a:buNone/>
              <a:defRPr b="0" i="0" sz="3600" u="none" cap="none" strike="noStrike">
                <a:solidFill>
                  <a:schemeClr val="accent1"/>
                </a:solidFill>
                <a:latin typeface="Rockwell"/>
                <a:ea typeface="Rockwell"/>
                <a:cs typeface="Rockwell"/>
                <a:sym typeface="Rockwell"/>
              </a:defRPr>
            </a:lvl2pPr>
            <a:lvl3pPr lvl="2" marR="0" rtl="0" algn="l">
              <a:spcBef>
                <a:spcPts val="0"/>
              </a:spcBef>
              <a:spcAft>
                <a:spcPts val="0"/>
              </a:spcAft>
              <a:buSzPts val="1400"/>
              <a:buNone/>
              <a:defRPr b="0" i="0" sz="3600" u="none" cap="none" strike="noStrike">
                <a:solidFill>
                  <a:schemeClr val="accent1"/>
                </a:solidFill>
                <a:latin typeface="Rockwell"/>
                <a:ea typeface="Rockwell"/>
                <a:cs typeface="Rockwell"/>
                <a:sym typeface="Rockwell"/>
              </a:defRPr>
            </a:lvl3pPr>
            <a:lvl4pPr lvl="3" marR="0" rtl="0" algn="l">
              <a:spcBef>
                <a:spcPts val="0"/>
              </a:spcBef>
              <a:spcAft>
                <a:spcPts val="0"/>
              </a:spcAft>
              <a:buSzPts val="1400"/>
              <a:buNone/>
              <a:defRPr b="0" i="0" sz="3600" u="none" cap="none" strike="noStrike">
                <a:solidFill>
                  <a:schemeClr val="accent1"/>
                </a:solidFill>
                <a:latin typeface="Rockwell"/>
                <a:ea typeface="Rockwell"/>
                <a:cs typeface="Rockwell"/>
                <a:sym typeface="Rockwell"/>
              </a:defRPr>
            </a:lvl4pPr>
            <a:lvl5pPr lvl="4" marR="0" rtl="0" algn="l">
              <a:spcBef>
                <a:spcPts val="0"/>
              </a:spcBef>
              <a:spcAft>
                <a:spcPts val="0"/>
              </a:spcAft>
              <a:buSzPts val="1400"/>
              <a:buNone/>
              <a:defRPr b="0" i="0" sz="3600" u="none" cap="none" strike="noStrike">
                <a:solidFill>
                  <a:schemeClr val="accent1"/>
                </a:solidFill>
                <a:latin typeface="Rockwell"/>
                <a:ea typeface="Rockwell"/>
                <a:cs typeface="Rockwell"/>
                <a:sym typeface="Rockwell"/>
              </a:defRPr>
            </a:lvl5pPr>
            <a:lvl6pPr lvl="5" marR="0" rtl="0" algn="l">
              <a:spcBef>
                <a:spcPts val="0"/>
              </a:spcBef>
              <a:spcAft>
                <a:spcPts val="0"/>
              </a:spcAft>
              <a:buSzPts val="1400"/>
              <a:buNone/>
              <a:defRPr b="0" i="0" sz="3600" u="none" cap="none" strike="noStrike">
                <a:solidFill>
                  <a:schemeClr val="accent1"/>
                </a:solidFill>
                <a:latin typeface="Rockwell"/>
                <a:ea typeface="Rockwell"/>
                <a:cs typeface="Rockwell"/>
                <a:sym typeface="Rockwell"/>
              </a:defRPr>
            </a:lvl6pPr>
            <a:lvl7pPr lvl="6" marR="0" rtl="0" algn="l">
              <a:spcBef>
                <a:spcPts val="0"/>
              </a:spcBef>
              <a:spcAft>
                <a:spcPts val="0"/>
              </a:spcAft>
              <a:buSzPts val="1400"/>
              <a:buNone/>
              <a:defRPr b="0" i="0" sz="3600" u="none" cap="none" strike="noStrike">
                <a:solidFill>
                  <a:schemeClr val="accent1"/>
                </a:solidFill>
                <a:latin typeface="Rockwell"/>
                <a:ea typeface="Rockwell"/>
                <a:cs typeface="Rockwell"/>
                <a:sym typeface="Rockwell"/>
              </a:defRPr>
            </a:lvl7pPr>
            <a:lvl8pPr lvl="7" marR="0" rtl="0" algn="l">
              <a:spcBef>
                <a:spcPts val="0"/>
              </a:spcBef>
              <a:spcAft>
                <a:spcPts val="0"/>
              </a:spcAft>
              <a:buSzPts val="1400"/>
              <a:buNone/>
              <a:defRPr b="0" i="0" sz="3600" u="none" cap="none" strike="noStrike">
                <a:solidFill>
                  <a:schemeClr val="accent1"/>
                </a:solidFill>
                <a:latin typeface="Rockwell"/>
                <a:ea typeface="Rockwell"/>
                <a:cs typeface="Rockwell"/>
                <a:sym typeface="Rockwell"/>
              </a:defRPr>
            </a:lvl8pPr>
            <a:lvl9pPr lvl="8" marR="0" rtl="0" algn="l">
              <a:spcBef>
                <a:spcPts val="0"/>
              </a:spcBef>
              <a:spcAft>
                <a:spcPts val="0"/>
              </a:spcAft>
              <a:buSzPts val="1400"/>
              <a:buNone/>
              <a:defRPr b="0" i="0" sz="3600" u="none" cap="none" strike="noStrike">
                <a:solidFill>
                  <a:schemeClr val="accent1"/>
                </a:solidFill>
                <a:latin typeface="Rockwell"/>
                <a:ea typeface="Rockwell"/>
                <a:cs typeface="Rockwell"/>
                <a:sym typeface="Rockwell"/>
              </a:defRPr>
            </a:lvl9pPr>
          </a:lstStyle>
          <a:p/>
        </p:txBody>
      </p:sp>
      <p:sp>
        <p:nvSpPr>
          <p:cNvPr id="258" name="Google Shape;258;p68"/>
          <p:cNvSpPr txBox="1"/>
          <p:nvPr>
            <p:ph idx="1" type="body"/>
          </p:nvPr>
        </p:nvSpPr>
        <p:spPr>
          <a:xfrm>
            <a:off x="498475" y="1981200"/>
            <a:ext cx="7556500" cy="4144962"/>
          </a:xfrm>
          <a:prstGeom prst="rect">
            <a:avLst/>
          </a:prstGeom>
          <a:noFill/>
          <a:ln>
            <a:noFill/>
          </a:ln>
        </p:spPr>
        <p:txBody>
          <a:bodyPr anchorCtr="0" anchor="t" bIns="45700" lIns="91425" spcFirstLastPara="1" rIns="91425" wrap="square" tIns="45700">
            <a:noAutofit/>
          </a:bodyPr>
          <a:lstStyle>
            <a:lvl1pPr indent="-323850" lvl="0" marL="457200" marR="0" rtl="0" algn="l">
              <a:spcBef>
                <a:spcPts val="2000"/>
              </a:spcBef>
              <a:spcAft>
                <a:spcPts val="0"/>
              </a:spcAft>
              <a:buClr>
                <a:schemeClr val="accent1"/>
              </a:buClr>
              <a:buSzPts val="1500"/>
              <a:buFont typeface="Noto Sans Symbols"/>
              <a:buChar char="■"/>
              <a:defRPr b="0" i="0" sz="2000" u="none" cap="none" strike="noStrike">
                <a:solidFill>
                  <a:srgbClr val="595959"/>
                </a:solidFill>
                <a:latin typeface="Rockwell"/>
                <a:ea typeface="Rockwell"/>
                <a:cs typeface="Rockwell"/>
                <a:sym typeface="Rockwell"/>
              </a:defRPr>
            </a:lvl1pPr>
            <a:lvl2pPr indent="-314325" lvl="1" marL="914400" marR="0" rtl="0" algn="l">
              <a:spcBef>
                <a:spcPts val="600"/>
              </a:spcBef>
              <a:spcAft>
                <a:spcPts val="0"/>
              </a:spcAft>
              <a:buClr>
                <a:srgbClr val="B870B8"/>
              </a:buClr>
              <a:buSzPts val="1350"/>
              <a:buFont typeface="Noto Sans Symbols"/>
              <a:buChar char="■"/>
              <a:defRPr b="0" i="0" sz="1800" u="none" cap="none" strike="noStrike">
                <a:solidFill>
                  <a:srgbClr val="595959"/>
                </a:solidFill>
                <a:latin typeface="Rockwell"/>
                <a:ea typeface="Rockwell"/>
                <a:cs typeface="Rockwell"/>
                <a:sym typeface="Rockwell"/>
              </a:defRPr>
            </a:lvl2pPr>
            <a:lvl3pPr indent="-314325" lvl="2" marL="1371600" marR="0" rtl="0" algn="l">
              <a:spcBef>
                <a:spcPts val="600"/>
              </a:spcBef>
              <a:spcAft>
                <a:spcPts val="0"/>
              </a:spcAft>
              <a:buClr>
                <a:schemeClr val="accent1"/>
              </a:buClr>
              <a:buSzPts val="1350"/>
              <a:buFont typeface="Noto Sans Symbols"/>
              <a:buChar char="■"/>
              <a:defRPr b="0" i="0" sz="1800" u="none" cap="none" strike="noStrike">
                <a:solidFill>
                  <a:srgbClr val="595959"/>
                </a:solidFill>
                <a:latin typeface="Rockwell"/>
                <a:ea typeface="Rockwell"/>
                <a:cs typeface="Rockwell"/>
                <a:sym typeface="Rockwell"/>
              </a:defRPr>
            </a:lvl3pPr>
            <a:lvl4pPr indent="-314325" lvl="3" marL="1828800" marR="0" rtl="0" algn="l">
              <a:spcBef>
                <a:spcPts val="600"/>
              </a:spcBef>
              <a:spcAft>
                <a:spcPts val="0"/>
              </a:spcAft>
              <a:buClr>
                <a:srgbClr val="B870B8"/>
              </a:buClr>
              <a:buSzPts val="1350"/>
              <a:buFont typeface="Noto Sans Symbols"/>
              <a:buChar char="■"/>
              <a:defRPr b="0" i="0" sz="1800" u="none" cap="none" strike="noStrike">
                <a:solidFill>
                  <a:srgbClr val="595959"/>
                </a:solidFill>
                <a:latin typeface="Rockwell"/>
                <a:ea typeface="Rockwell"/>
                <a:cs typeface="Rockwell"/>
                <a:sym typeface="Rockwell"/>
              </a:defRPr>
            </a:lvl4pPr>
            <a:lvl5pPr indent="-314325" lvl="4" marL="2286000" marR="0" rtl="0" algn="l">
              <a:spcBef>
                <a:spcPts val="600"/>
              </a:spcBef>
              <a:spcAft>
                <a:spcPts val="0"/>
              </a:spcAft>
              <a:buClr>
                <a:schemeClr val="accent1"/>
              </a:buClr>
              <a:buSzPts val="1350"/>
              <a:buFont typeface="Noto Sans Symbols"/>
              <a:buChar char="■"/>
              <a:defRPr b="0" i="0" sz="1800" u="none" cap="none" strike="noStrike">
                <a:solidFill>
                  <a:srgbClr val="595959"/>
                </a:solidFill>
                <a:latin typeface="Rockwell"/>
                <a:ea typeface="Rockwell"/>
                <a:cs typeface="Rockwell"/>
                <a:sym typeface="Rockwell"/>
              </a:defRPr>
            </a:lvl5pPr>
            <a:lvl6pPr indent="-314325" lvl="5" marL="2743200" marR="0" rtl="0" algn="l">
              <a:spcBef>
                <a:spcPts val="360"/>
              </a:spcBef>
              <a:spcAft>
                <a:spcPts val="0"/>
              </a:spcAft>
              <a:buClr>
                <a:srgbClr val="B86EB8"/>
              </a:buClr>
              <a:buSzPts val="1350"/>
              <a:buFont typeface="Noto Sans Symbols"/>
              <a:buChar char="■"/>
              <a:defRPr b="0" i="0" sz="1800" u="none" cap="none" strike="noStrike">
                <a:solidFill>
                  <a:srgbClr val="595959"/>
                </a:solidFill>
                <a:latin typeface="Rockwell"/>
                <a:ea typeface="Rockwell"/>
                <a:cs typeface="Rockwell"/>
                <a:sym typeface="Rockwell"/>
              </a:defRPr>
            </a:lvl6pPr>
            <a:lvl7pPr indent="-314325" lvl="6" marL="3200400" marR="0" rtl="0" algn="l">
              <a:spcBef>
                <a:spcPts val="360"/>
              </a:spcBef>
              <a:spcAft>
                <a:spcPts val="0"/>
              </a:spcAft>
              <a:buClr>
                <a:schemeClr val="accent1"/>
              </a:buClr>
              <a:buSzPts val="1350"/>
              <a:buFont typeface="Noto Sans Symbols"/>
              <a:buChar char="■"/>
              <a:defRPr b="0" i="0" sz="1800" u="none" cap="none" strike="noStrike">
                <a:solidFill>
                  <a:srgbClr val="595959"/>
                </a:solidFill>
                <a:latin typeface="Rockwell"/>
                <a:ea typeface="Rockwell"/>
                <a:cs typeface="Rockwell"/>
                <a:sym typeface="Rockwell"/>
              </a:defRPr>
            </a:lvl7pPr>
            <a:lvl8pPr indent="-314325" lvl="7" marL="3657600" marR="0" rtl="0" algn="l">
              <a:spcBef>
                <a:spcPts val="360"/>
              </a:spcBef>
              <a:spcAft>
                <a:spcPts val="0"/>
              </a:spcAft>
              <a:buClr>
                <a:srgbClr val="B86EB8"/>
              </a:buClr>
              <a:buSzPts val="1350"/>
              <a:buFont typeface="Noto Sans Symbols"/>
              <a:buChar char="■"/>
              <a:defRPr b="0" i="0" sz="1800" u="none" cap="none" strike="noStrike">
                <a:solidFill>
                  <a:srgbClr val="595959"/>
                </a:solidFill>
                <a:latin typeface="Rockwell"/>
                <a:ea typeface="Rockwell"/>
                <a:cs typeface="Rockwell"/>
                <a:sym typeface="Rockwell"/>
              </a:defRPr>
            </a:lvl8pPr>
            <a:lvl9pPr indent="-314325" lvl="8" marL="4114800" marR="0" rtl="0" algn="l">
              <a:spcBef>
                <a:spcPts val="360"/>
              </a:spcBef>
              <a:spcAft>
                <a:spcPts val="0"/>
              </a:spcAft>
              <a:buClr>
                <a:schemeClr val="accent1"/>
              </a:buClr>
              <a:buSzPts val="1350"/>
              <a:buFont typeface="Noto Sans Symbols"/>
              <a:buChar char="■"/>
              <a:defRPr b="0" i="0" sz="1800" u="none" cap="none" strike="noStrike">
                <a:solidFill>
                  <a:srgbClr val="595959"/>
                </a:solidFill>
                <a:latin typeface="Rockwell"/>
                <a:ea typeface="Rockwell"/>
                <a:cs typeface="Rockwell"/>
                <a:sym typeface="Rockwell"/>
              </a:defRPr>
            </a:lvl9pPr>
          </a:lstStyle>
          <a:p/>
        </p:txBody>
      </p:sp>
      <p:sp>
        <p:nvSpPr>
          <p:cNvPr id="259" name="Google Shape;259;p68"/>
          <p:cNvSpPr txBox="1"/>
          <p:nvPr>
            <p:ph idx="10" type="dt"/>
          </p:nvPr>
        </p:nvSpPr>
        <p:spPr>
          <a:xfrm>
            <a:off x="5211762" y="6235700"/>
            <a:ext cx="1349375"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Garamond"/>
                <a:ea typeface="Garamond"/>
                <a:cs typeface="Garamond"/>
                <a:sym typeface="Garamond"/>
              </a:defRPr>
            </a:lvl1pPr>
            <a:lvl2pPr lvl="1" marR="0" rtl="0" algn="l">
              <a:lnSpc>
                <a:spcPct val="100000"/>
              </a:lnSpc>
              <a:spcBef>
                <a:spcPts val="0"/>
              </a:spcBef>
              <a:spcAft>
                <a:spcPts val="0"/>
              </a:spcAft>
              <a:buSzPts val="1400"/>
              <a:buNone/>
              <a:defRPr b="0" i="0" sz="1800" u="none" cap="none" strike="noStrike">
                <a:solidFill>
                  <a:schemeClr val="dk1"/>
                </a:solidFill>
                <a:latin typeface="Garamond"/>
                <a:ea typeface="Garamond"/>
                <a:cs typeface="Garamond"/>
                <a:sym typeface="Garamond"/>
              </a:defRPr>
            </a:lvl2pPr>
            <a:lvl3pPr lvl="2" marR="0" rtl="0" algn="l">
              <a:lnSpc>
                <a:spcPct val="100000"/>
              </a:lnSpc>
              <a:spcBef>
                <a:spcPts val="0"/>
              </a:spcBef>
              <a:spcAft>
                <a:spcPts val="0"/>
              </a:spcAft>
              <a:buSzPts val="1400"/>
              <a:buNone/>
              <a:defRPr b="0" i="0" sz="1800" u="none" cap="none" strike="noStrike">
                <a:solidFill>
                  <a:schemeClr val="dk1"/>
                </a:solidFill>
                <a:latin typeface="Garamond"/>
                <a:ea typeface="Garamond"/>
                <a:cs typeface="Garamond"/>
                <a:sym typeface="Garamond"/>
              </a:defRPr>
            </a:lvl3pPr>
            <a:lvl4pPr lvl="3" marR="0" rtl="0" algn="l">
              <a:lnSpc>
                <a:spcPct val="100000"/>
              </a:lnSpc>
              <a:spcBef>
                <a:spcPts val="0"/>
              </a:spcBef>
              <a:spcAft>
                <a:spcPts val="0"/>
              </a:spcAft>
              <a:buSzPts val="1400"/>
              <a:buNone/>
              <a:defRPr b="0" i="0" sz="1800" u="none" cap="none" strike="noStrike">
                <a:solidFill>
                  <a:schemeClr val="dk1"/>
                </a:solidFill>
                <a:latin typeface="Garamond"/>
                <a:ea typeface="Garamond"/>
                <a:cs typeface="Garamond"/>
                <a:sym typeface="Garamond"/>
              </a:defRPr>
            </a:lvl4pPr>
            <a:lvl5pPr lvl="4" marR="0" rtl="0" algn="l">
              <a:lnSpc>
                <a:spcPct val="100000"/>
              </a:lnSpc>
              <a:spcBef>
                <a:spcPts val="0"/>
              </a:spcBef>
              <a:spcAft>
                <a:spcPts val="0"/>
              </a:spcAft>
              <a:buSzPts val="1400"/>
              <a:buNone/>
              <a:defRPr b="0" i="0" sz="1800" u="none" cap="none" strike="noStrike">
                <a:solidFill>
                  <a:schemeClr val="dk1"/>
                </a:solidFill>
                <a:latin typeface="Garamond"/>
                <a:ea typeface="Garamond"/>
                <a:cs typeface="Garamond"/>
                <a:sym typeface="Garamond"/>
              </a:defRPr>
            </a:lvl5pPr>
            <a:lvl6pPr lvl="5" marR="0" rtl="0" algn="l">
              <a:lnSpc>
                <a:spcPct val="100000"/>
              </a:lnSpc>
              <a:spcBef>
                <a:spcPts val="0"/>
              </a:spcBef>
              <a:spcAft>
                <a:spcPts val="0"/>
              </a:spcAft>
              <a:buSzPts val="1400"/>
              <a:buNone/>
              <a:defRPr b="0" i="0" sz="1800" u="none" cap="none" strike="noStrike">
                <a:solidFill>
                  <a:schemeClr val="dk1"/>
                </a:solidFill>
                <a:latin typeface="Garamond"/>
                <a:ea typeface="Garamond"/>
                <a:cs typeface="Garamond"/>
                <a:sym typeface="Garamond"/>
              </a:defRPr>
            </a:lvl6pPr>
            <a:lvl7pPr lvl="6" marR="0" rtl="0" algn="l">
              <a:lnSpc>
                <a:spcPct val="100000"/>
              </a:lnSpc>
              <a:spcBef>
                <a:spcPts val="0"/>
              </a:spcBef>
              <a:spcAft>
                <a:spcPts val="0"/>
              </a:spcAft>
              <a:buSzPts val="1400"/>
              <a:buNone/>
              <a:defRPr b="0" i="0" sz="1800" u="none" cap="none" strike="noStrike">
                <a:solidFill>
                  <a:schemeClr val="dk1"/>
                </a:solidFill>
                <a:latin typeface="Garamond"/>
                <a:ea typeface="Garamond"/>
                <a:cs typeface="Garamond"/>
                <a:sym typeface="Garamond"/>
              </a:defRPr>
            </a:lvl7pPr>
            <a:lvl8pPr lvl="7" marR="0" rtl="0" algn="l">
              <a:lnSpc>
                <a:spcPct val="100000"/>
              </a:lnSpc>
              <a:spcBef>
                <a:spcPts val="0"/>
              </a:spcBef>
              <a:spcAft>
                <a:spcPts val="0"/>
              </a:spcAft>
              <a:buSzPts val="1400"/>
              <a:buNone/>
              <a:defRPr b="0" i="0" sz="1800" u="none" cap="none" strike="noStrike">
                <a:solidFill>
                  <a:schemeClr val="dk1"/>
                </a:solidFill>
                <a:latin typeface="Garamond"/>
                <a:ea typeface="Garamond"/>
                <a:cs typeface="Garamond"/>
                <a:sym typeface="Garamond"/>
              </a:defRPr>
            </a:lvl8pPr>
            <a:lvl9pPr lvl="8" marR="0" rtl="0" algn="l">
              <a:lnSpc>
                <a:spcPct val="100000"/>
              </a:lnSpc>
              <a:spcBef>
                <a:spcPts val="0"/>
              </a:spcBef>
              <a:spcAft>
                <a:spcPts val="0"/>
              </a:spcAft>
              <a:buSzPts val="1400"/>
              <a:buNone/>
              <a:defRPr b="0" i="0" sz="1800" u="none" cap="none" strike="noStrike">
                <a:solidFill>
                  <a:schemeClr val="dk1"/>
                </a:solidFill>
                <a:latin typeface="Garamond"/>
                <a:ea typeface="Garamond"/>
                <a:cs typeface="Garamond"/>
                <a:sym typeface="Garamond"/>
              </a:defRPr>
            </a:lvl9pPr>
          </a:lstStyle>
          <a:p/>
        </p:txBody>
      </p:sp>
      <p:sp>
        <p:nvSpPr>
          <p:cNvPr id="260" name="Google Shape;260;p68"/>
          <p:cNvSpPr txBox="1"/>
          <p:nvPr>
            <p:ph idx="11" type="ftr"/>
          </p:nvPr>
        </p:nvSpPr>
        <p:spPr>
          <a:xfrm>
            <a:off x="381000" y="6235700"/>
            <a:ext cx="4648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Garamond"/>
                <a:ea typeface="Garamond"/>
                <a:cs typeface="Garamond"/>
                <a:sym typeface="Garamond"/>
              </a:defRPr>
            </a:lvl1pPr>
            <a:lvl2pPr lvl="1" marR="0" rtl="0" algn="l">
              <a:lnSpc>
                <a:spcPct val="100000"/>
              </a:lnSpc>
              <a:spcBef>
                <a:spcPts val="0"/>
              </a:spcBef>
              <a:spcAft>
                <a:spcPts val="0"/>
              </a:spcAft>
              <a:buSzPts val="1400"/>
              <a:buNone/>
              <a:defRPr b="0" i="0" sz="1800" u="none" cap="none" strike="noStrike">
                <a:solidFill>
                  <a:schemeClr val="dk1"/>
                </a:solidFill>
                <a:latin typeface="Garamond"/>
                <a:ea typeface="Garamond"/>
                <a:cs typeface="Garamond"/>
                <a:sym typeface="Garamond"/>
              </a:defRPr>
            </a:lvl2pPr>
            <a:lvl3pPr lvl="2" marR="0" rtl="0" algn="l">
              <a:lnSpc>
                <a:spcPct val="100000"/>
              </a:lnSpc>
              <a:spcBef>
                <a:spcPts val="0"/>
              </a:spcBef>
              <a:spcAft>
                <a:spcPts val="0"/>
              </a:spcAft>
              <a:buSzPts val="1400"/>
              <a:buNone/>
              <a:defRPr b="0" i="0" sz="1800" u="none" cap="none" strike="noStrike">
                <a:solidFill>
                  <a:schemeClr val="dk1"/>
                </a:solidFill>
                <a:latin typeface="Garamond"/>
                <a:ea typeface="Garamond"/>
                <a:cs typeface="Garamond"/>
                <a:sym typeface="Garamond"/>
              </a:defRPr>
            </a:lvl3pPr>
            <a:lvl4pPr lvl="3" marR="0" rtl="0" algn="l">
              <a:lnSpc>
                <a:spcPct val="100000"/>
              </a:lnSpc>
              <a:spcBef>
                <a:spcPts val="0"/>
              </a:spcBef>
              <a:spcAft>
                <a:spcPts val="0"/>
              </a:spcAft>
              <a:buSzPts val="1400"/>
              <a:buNone/>
              <a:defRPr b="0" i="0" sz="1800" u="none" cap="none" strike="noStrike">
                <a:solidFill>
                  <a:schemeClr val="dk1"/>
                </a:solidFill>
                <a:latin typeface="Garamond"/>
                <a:ea typeface="Garamond"/>
                <a:cs typeface="Garamond"/>
                <a:sym typeface="Garamond"/>
              </a:defRPr>
            </a:lvl4pPr>
            <a:lvl5pPr lvl="4" marR="0" rtl="0" algn="l">
              <a:lnSpc>
                <a:spcPct val="100000"/>
              </a:lnSpc>
              <a:spcBef>
                <a:spcPts val="0"/>
              </a:spcBef>
              <a:spcAft>
                <a:spcPts val="0"/>
              </a:spcAft>
              <a:buSzPts val="1400"/>
              <a:buNone/>
              <a:defRPr b="0" i="0" sz="1800" u="none" cap="none" strike="noStrike">
                <a:solidFill>
                  <a:schemeClr val="dk1"/>
                </a:solidFill>
                <a:latin typeface="Garamond"/>
                <a:ea typeface="Garamond"/>
                <a:cs typeface="Garamond"/>
                <a:sym typeface="Garamond"/>
              </a:defRPr>
            </a:lvl5pPr>
            <a:lvl6pPr lvl="5" marR="0" rtl="0" algn="l">
              <a:lnSpc>
                <a:spcPct val="100000"/>
              </a:lnSpc>
              <a:spcBef>
                <a:spcPts val="0"/>
              </a:spcBef>
              <a:spcAft>
                <a:spcPts val="0"/>
              </a:spcAft>
              <a:buSzPts val="1400"/>
              <a:buNone/>
              <a:defRPr b="0" i="0" sz="1800" u="none" cap="none" strike="noStrike">
                <a:solidFill>
                  <a:schemeClr val="dk1"/>
                </a:solidFill>
                <a:latin typeface="Garamond"/>
                <a:ea typeface="Garamond"/>
                <a:cs typeface="Garamond"/>
                <a:sym typeface="Garamond"/>
              </a:defRPr>
            </a:lvl6pPr>
            <a:lvl7pPr lvl="6" marR="0" rtl="0" algn="l">
              <a:lnSpc>
                <a:spcPct val="100000"/>
              </a:lnSpc>
              <a:spcBef>
                <a:spcPts val="0"/>
              </a:spcBef>
              <a:spcAft>
                <a:spcPts val="0"/>
              </a:spcAft>
              <a:buSzPts val="1400"/>
              <a:buNone/>
              <a:defRPr b="0" i="0" sz="1800" u="none" cap="none" strike="noStrike">
                <a:solidFill>
                  <a:schemeClr val="dk1"/>
                </a:solidFill>
                <a:latin typeface="Garamond"/>
                <a:ea typeface="Garamond"/>
                <a:cs typeface="Garamond"/>
                <a:sym typeface="Garamond"/>
              </a:defRPr>
            </a:lvl7pPr>
            <a:lvl8pPr lvl="7" marR="0" rtl="0" algn="l">
              <a:lnSpc>
                <a:spcPct val="100000"/>
              </a:lnSpc>
              <a:spcBef>
                <a:spcPts val="0"/>
              </a:spcBef>
              <a:spcAft>
                <a:spcPts val="0"/>
              </a:spcAft>
              <a:buSzPts val="1400"/>
              <a:buNone/>
              <a:defRPr b="0" i="0" sz="1800" u="none" cap="none" strike="noStrike">
                <a:solidFill>
                  <a:schemeClr val="dk1"/>
                </a:solidFill>
                <a:latin typeface="Garamond"/>
                <a:ea typeface="Garamond"/>
                <a:cs typeface="Garamond"/>
                <a:sym typeface="Garamond"/>
              </a:defRPr>
            </a:lvl8pPr>
            <a:lvl9pPr lvl="8" marR="0" rtl="0" algn="l">
              <a:lnSpc>
                <a:spcPct val="100000"/>
              </a:lnSpc>
              <a:spcBef>
                <a:spcPts val="0"/>
              </a:spcBef>
              <a:spcAft>
                <a:spcPts val="0"/>
              </a:spcAft>
              <a:buSzPts val="1400"/>
              <a:buNone/>
              <a:defRPr b="0" i="0" sz="1800" u="none" cap="none" strike="noStrike">
                <a:solidFill>
                  <a:schemeClr val="dk1"/>
                </a:solidFill>
                <a:latin typeface="Garamond"/>
                <a:ea typeface="Garamond"/>
                <a:cs typeface="Garamond"/>
                <a:sym typeface="Garamond"/>
              </a:defRPr>
            </a:lvl9pPr>
          </a:lstStyle>
          <a:p/>
        </p:txBody>
      </p:sp>
      <p:sp>
        <p:nvSpPr>
          <p:cNvPr id="261" name="Google Shape;261;p68"/>
          <p:cNvSpPr txBox="1"/>
          <p:nvPr>
            <p:ph idx="12" type="sldNum"/>
          </p:nvPr>
        </p:nvSpPr>
        <p:spPr>
          <a:xfrm>
            <a:off x="8305800" y="242887"/>
            <a:ext cx="554037"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chemeClr val="lt1"/>
              </a:buClr>
              <a:buSzPts val="1400"/>
              <a:buFont typeface="Garamond"/>
              <a:buNone/>
              <a:defRPr b="0" i="0" sz="1400" u="none">
                <a:solidFill>
                  <a:schemeClr val="lt1"/>
                </a:solidFill>
                <a:latin typeface="Garamond"/>
                <a:ea typeface="Garamond"/>
                <a:cs typeface="Garamond"/>
                <a:sym typeface="Garamond"/>
              </a:defRPr>
            </a:lvl1pPr>
            <a:lvl2pPr indent="0" lvl="1" marL="0" marR="0" rtl="0" algn="r">
              <a:lnSpc>
                <a:spcPct val="100000"/>
              </a:lnSpc>
              <a:spcBef>
                <a:spcPts val="0"/>
              </a:spcBef>
              <a:spcAft>
                <a:spcPts val="0"/>
              </a:spcAft>
              <a:buClr>
                <a:schemeClr val="lt1"/>
              </a:buClr>
              <a:buSzPts val="1400"/>
              <a:buFont typeface="Garamond"/>
              <a:buNone/>
              <a:defRPr b="0" i="0" sz="1400" u="none">
                <a:solidFill>
                  <a:schemeClr val="lt1"/>
                </a:solidFill>
                <a:latin typeface="Garamond"/>
                <a:ea typeface="Garamond"/>
                <a:cs typeface="Garamond"/>
                <a:sym typeface="Garamond"/>
              </a:defRPr>
            </a:lvl2pPr>
            <a:lvl3pPr indent="0" lvl="2" marL="0" marR="0" rtl="0" algn="r">
              <a:lnSpc>
                <a:spcPct val="100000"/>
              </a:lnSpc>
              <a:spcBef>
                <a:spcPts val="0"/>
              </a:spcBef>
              <a:spcAft>
                <a:spcPts val="0"/>
              </a:spcAft>
              <a:buClr>
                <a:schemeClr val="lt1"/>
              </a:buClr>
              <a:buSzPts val="1400"/>
              <a:buFont typeface="Garamond"/>
              <a:buNone/>
              <a:defRPr b="0" i="0" sz="1400" u="none">
                <a:solidFill>
                  <a:schemeClr val="lt1"/>
                </a:solidFill>
                <a:latin typeface="Garamond"/>
                <a:ea typeface="Garamond"/>
                <a:cs typeface="Garamond"/>
                <a:sym typeface="Garamond"/>
              </a:defRPr>
            </a:lvl3pPr>
            <a:lvl4pPr indent="0" lvl="3" marL="0" marR="0" rtl="0" algn="r">
              <a:lnSpc>
                <a:spcPct val="100000"/>
              </a:lnSpc>
              <a:spcBef>
                <a:spcPts val="0"/>
              </a:spcBef>
              <a:spcAft>
                <a:spcPts val="0"/>
              </a:spcAft>
              <a:buClr>
                <a:schemeClr val="lt1"/>
              </a:buClr>
              <a:buSzPts val="1400"/>
              <a:buFont typeface="Garamond"/>
              <a:buNone/>
              <a:defRPr b="0" i="0" sz="1400" u="none">
                <a:solidFill>
                  <a:schemeClr val="lt1"/>
                </a:solidFill>
                <a:latin typeface="Garamond"/>
                <a:ea typeface="Garamond"/>
                <a:cs typeface="Garamond"/>
                <a:sym typeface="Garamond"/>
              </a:defRPr>
            </a:lvl4pPr>
            <a:lvl5pPr indent="0" lvl="4" marL="0" marR="0" rtl="0" algn="r">
              <a:lnSpc>
                <a:spcPct val="100000"/>
              </a:lnSpc>
              <a:spcBef>
                <a:spcPts val="0"/>
              </a:spcBef>
              <a:spcAft>
                <a:spcPts val="0"/>
              </a:spcAft>
              <a:buClr>
                <a:schemeClr val="lt1"/>
              </a:buClr>
              <a:buSzPts val="1400"/>
              <a:buFont typeface="Garamond"/>
              <a:buNone/>
              <a:defRPr b="0" i="0" sz="1400" u="none">
                <a:solidFill>
                  <a:schemeClr val="lt1"/>
                </a:solidFill>
                <a:latin typeface="Garamond"/>
                <a:ea typeface="Garamond"/>
                <a:cs typeface="Garamond"/>
                <a:sym typeface="Garamond"/>
              </a:defRPr>
            </a:lvl5pPr>
            <a:lvl6pPr indent="0" lvl="5" marL="0" marR="0" rtl="0" algn="r">
              <a:lnSpc>
                <a:spcPct val="100000"/>
              </a:lnSpc>
              <a:spcBef>
                <a:spcPts val="0"/>
              </a:spcBef>
              <a:spcAft>
                <a:spcPts val="0"/>
              </a:spcAft>
              <a:buClr>
                <a:schemeClr val="lt1"/>
              </a:buClr>
              <a:buSzPts val="1400"/>
              <a:buFont typeface="Garamond"/>
              <a:buNone/>
              <a:defRPr b="0" i="0" sz="1400" u="none">
                <a:solidFill>
                  <a:schemeClr val="lt1"/>
                </a:solidFill>
                <a:latin typeface="Garamond"/>
                <a:ea typeface="Garamond"/>
                <a:cs typeface="Garamond"/>
                <a:sym typeface="Garamond"/>
              </a:defRPr>
            </a:lvl6pPr>
            <a:lvl7pPr indent="0" lvl="6" marL="0" marR="0" rtl="0" algn="r">
              <a:lnSpc>
                <a:spcPct val="100000"/>
              </a:lnSpc>
              <a:spcBef>
                <a:spcPts val="0"/>
              </a:spcBef>
              <a:spcAft>
                <a:spcPts val="0"/>
              </a:spcAft>
              <a:buClr>
                <a:schemeClr val="lt1"/>
              </a:buClr>
              <a:buSzPts val="1400"/>
              <a:buFont typeface="Garamond"/>
              <a:buNone/>
              <a:defRPr b="0" i="0" sz="1400" u="none">
                <a:solidFill>
                  <a:schemeClr val="lt1"/>
                </a:solidFill>
                <a:latin typeface="Garamond"/>
                <a:ea typeface="Garamond"/>
                <a:cs typeface="Garamond"/>
                <a:sym typeface="Garamond"/>
              </a:defRPr>
            </a:lvl7pPr>
            <a:lvl8pPr indent="0" lvl="7" marL="0" marR="0" rtl="0" algn="r">
              <a:lnSpc>
                <a:spcPct val="100000"/>
              </a:lnSpc>
              <a:spcBef>
                <a:spcPts val="0"/>
              </a:spcBef>
              <a:spcAft>
                <a:spcPts val="0"/>
              </a:spcAft>
              <a:buClr>
                <a:schemeClr val="lt1"/>
              </a:buClr>
              <a:buSzPts val="1400"/>
              <a:buFont typeface="Garamond"/>
              <a:buNone/>
              <a:defRPr b="0" i="0" sz="1400" u="none">
                <a:solidFill>
                  <a:schemeClr val="lt1"/>
                </a:solidFill>
                <a:latin typeface="Garamond"/>
                <a:ea typeface="Garamond"/>
                <a:cs typeface="Garamond"/>
                <a:sym typeface="Garamond"/>
              </a:defRPr>
            </a:lvl8pPr>
            <a:lvl9pPr indent="0" lvl="8" marL="0" marR="0" rtl="0" algn="r">
              <a:lnSpc>
                <a:spcPct val="100000"/>
              </a:lnSpc>
              <a:spcBef>
                <a:spcPts val="0"/>
              </a:spcBef>
              <a:spcAft>
                <a:spcPts val="0"/>
              </a:spcAft>
              <a:buClr>
                <a:schemeClr val="lt1"/>
              </a:buClr>
              <a:buSzPts val="1400"/>
              <a:buFont typeface="Garamond"/>
              <a:buNone/>
              <a:defRPr b="0" i="0" sz="1400" u="none">
                <a:solidFill>
                  <a:schemeClr val="lt1"/>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82"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9.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70" name="Shape 270"/>
        <p:cNvGrpSpPr/>
        <p:nvPr/>
      </p:nvGrpSpPr>
      <p:grpSpPr>
        <a:xfrm>
          <a:off x="0" y="0"/>
          <a:ext cx="0" cy="0"/>
          <a:chOff x="0" y="0"/>
          <a:chExt cx="0" cy="0"/>
        </a:xfrm>
      </p:grpSpPr>
      <p:sp>
        <p:nvSpPr>
          <p:cNvPr id="271" name="Google Shape;271;p70"/>
          <p:cNvSpPr txBox="1"/>
          <p:nvPr/>
        </p:nvSpPr>
        <p:spPr>
          <a:xfrm>
            <a:off x="282575" y="228600"/>
            <a:ext cx="4235450" cy="6345237"/>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Garamond"/>
              <a:ea typeface="Garamond"/>
              <a:cs typeface="Garamond"/>
              <a:sym typeface="Garamond"/>
            </a:endParaRPr>
          </a:p>
        </p:txBody>
      </p:sp>
      <p:sp>
        <p:nvSpPr>
          <p:cNvPr id="272" name="Google Shape;272;p70"/>
          <p:cNvSpPr txBox="1"/>
          <p:nvPr/>
        </p:nvSpPr>
        <p:spPr>
          <a:xfrm>
            <a:off x="425450" y="174625"/>
            <a:ext cx="412750" cy="83185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B870B8"/>
              </a:buClr>
              <a:buSzPts val="5400"/>
              <a:buFont typeface="Garamond"/>
              <a:buNone/>
            </a:pPr>
            <a:r>
              <a:rPr b="1" i="0" lang="en-US" sz="5400" u="none">
                <a:solidFill>
                  <a:srgbClr val="B870B8"/>
                </a:solidFill>
                <a:latin typeface="Garamond"/>
                <a:ea typeface="Garamond"/>
                <a:cs typeface="Garamond"/>
                <a:sym typeface="Garamond"/>
              </a:rPr>
              <a:t>+</a:t>
            </a:r>
            <a:endParaRPr/>
          </a:p>
        </p:txBody>
      </p:sp>
      <p:sp>
        <p:nvSpPr>
          <p:cNvPr id="273" name="Google Shape;273;p70"/>
          <p:cNvSpPr txBox="1"/>
          <p:nvPr/>
        </p:nvSpPr>
        <p:spPr>
          <a:xfrm>
            <a:off x="6802437" y="228600"/>
            <a:ext cx="2057400" cy="2038350"/>
          </a:xfrm>
          <a:prstGeom prst="rect">
            <a:avLst/>
          </a:prstGeom>
          <a:solidFill>
            <a:srgbClr val="66669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Garamond"/>
              <a:ea typeface="Garamond"/>
              <a:cs typeface="Garamond"/>
              <a:sym typeface="Garamond"/>
            </a:endParaRPr>
          </a:p>
        </p:txBody>
      </p:sp>
      <p:sp>
        <p:nvSpPr>
          <p:cNvPr id="274" name="Google Shape;274;p70"/>
          <p:cNvSpPr txBox="1"/>
          <p:nvPr/>
        </p:nvSpPr>
        <p:spPr>
          <a:xfrm>
            <a:off x="4624387" y="4535487"/>
            <a:ext cx="2057400" cy="2038350"/>
          </a:xfrm>
          <a:prstGeom prst="rect">
            <a:avLst/>
          </a:prstGeom>
          <a:solidFill>
            <a:srgbClr val="99996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Garamond"/>
              <a:ea typeface="Garamond"/>
              <a:cs typeface="Garamond"/>
              <a:sym typeface="Garamond"/>
            </a:endParaRPr>
          </a:p>
        </p:txBody>
      </p:sp>
      <p:sp>
        <p:nvSpPr>
          <p:cNvPr id="275" name="Google Shape;275;p70"/>
          <p:cNvSpPr txBox="1"/>
          <p:nvPr>
            <p:ph type="title"/>
          </p:nvPr>
        </p:nvSpPr>
        <p:spPr>
          <a:xfrm>
            <a:off x="498475" y="484187"/>
            <a:ext cx="7556500" cy="1116012"/>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3600" u="none" cap="none" strike="noStrike">
                <a:solidFill>
                  <a:schemeClr val="accent1"/>
                </a:solidFill>
                <a:latin typeface="Rockwell"/>
                <a:ea typeface="Rockwell"/>
                <a:cs typeface="Rockwell"/>
                <a:sym typeface="Rockwell"/>
              </a:defRPr>
            </a:lvl1pPr>
            <a:lvl2pPr lvl="1" marR="0" rtl="0" algn="l">
              <a:spcBef>
                <a:spcPts val="0"/>
              </a:spcBef>
              <a:spcAft>
                <a:spcPts val="0"/>
              </a:spcAft>
              <a:buSzPts val="1400"/>
              <a:buNone/>
              <a:defRPr b="0" i="0" sz="3600" u="none" cap="none" strike="noStrike">
                <a:solidFill>
                  <a:schemeClr val="accent1"/>
                </a:solidFill>
                <a:latin typeface="Rockwell"/>
                <a:ea typeface="Rockwell"/>
                <a:cs typeface="Rockwell"/>
                <a:sym typeface="Rockwell"/>
              </a:defRPr>
            </a:lvl2pPr>
            <a:lvl3pPr lvl="2" marR="0" rtl="0" algn="l">
              <a:spcBef>
                <a:spcPts val="0"/>
              </a:spcBef>
              <a:spcAft>
                <a:spcPts val="0"/>
              </a:spcAft>
              <a:buSzPts val="1400"/>
              <a:buNone/>
              <a:defRPr b="0" i="0" sz="3600" u="none" cap="none" strike="noStrike">
                <a:solidFill>
                  <a:schemeClr val="accent1"/>
                </a:solidFill>
                <a:latin typeface="Rockwell"/>
                <a:ea typeface="Rockwell"/>
                <a:cs typeface="Rockwell"/>
                <a:sym typeface="Rockwell"/>
              </a:defRPr>
            </a:lvl3pPr>
            <a:lvl4pPr lvl="3" marR="0" rtl="0" algn="l">
              <a:spcBef>
                <a:spcPts val="0"/>
              </a:spcBef>
              <a:spcAft>
                <a:spcPts val="0"/>
              </a:spcAft>
              <a:buSzPts val="1400"/>
              <a:buNone/>
              <a:defRPr b="0" i="0" sz="3600" u="none" cap="none" strike="noStrike">
                <a:solidFill>
                  <a:schemeClr val="accent1"/>
                </a:solidFill>
                <a:latin typeface="Rockwell"/>
                <a:ea typeface="Rockwell"/>
                <a:cs typeface="Rockwell"/>
                <a:sym typeface="Rockwell"/>
              </a:defRPr>
            </a:lvl4pPr>
            <a:lvl5pPr lvl="4" marR="0" rtl="0" algn="l">
              <a:spcBef>
                <a:spcPts val="0"/>
              </a:spcBef>
              <a:spcAft>
                <a:spcPts val="0"/>
              </a:spcAft>
              <a:buSzPts val="1400"/>
              <a:buNone/>
              <a:defRPr b="0" i="0" sz="3600" u="none" cap="none" strike="noStrike">
                <a:solidFill>
                  <a:schemeClr val="accent1"/>
                </a:solidFill>
                <a:latin typeface="Rockwell"/>
                <a:ea typeface="Rockwell"/>
                <a:cs typeface="Rockwell"/>
                <a:sym typeface="Rockwell"/>
              </a:defRPr>
            </a:lvl5pPr>
            <a:lvl6pPr lvl="5" marR="0" rtl="0" algn="l">
              <a:spcBef>
                <a:spcPts val="0"/>
              </a:spcBef>
              <a:spcAft>
                <a:spcPts val="0"/>
              </a:spcAft>
              <a:buSzPts val="1400"/>
              <a:buNone/>
              <a:defRPr b="0" i="0" sz="3600" u="none" cap="none" strike="noStrike">
                <a:solidFill>
                  <a:schemeClr val="accent1"/>
                </a:solidFill>
                <a:latin typeface="Rockwell"/>
                <a:ea typeface="Rockwell"/>
                <a:cs typeface="Rockwell"/>
                <a:sym typeface="Rockwell"/>
              </a:defRPr>
            </a:lvl6pPr>
            <a:lvl7pPr lvl="6" marR="0" rtl="0" algn="l">
              <a:spcBef>
                <a:spcPts val="0"/>
              </a:spcBef>
              <a:spcAft>
                <a:spcPts val="0"/>
              </a:spcAft>
              <a:buSzPts val="1400"/>
              <a:buNone/>
              <a:defRPr b="0" i="0" sz="3600" u="none" cap="none" strike="noStrike">
                <a:solidFill>
                  <a:schemeClr val="accent1"/>
                </a:solidFill>
                <a:latin typeface="Rockwell"/>
                <a:ea typeface="Rockwell"/>
                <a:cs typeface="Rockwell"/>
                <a:sym typeface="Rockwell"/>
              </a:defRPr>
            </a:lvl7pPr>
            <a:lvl8pPr lvl="7" marR="0" rtl="0" algn="l">
              <a:spcBef>
                <a:spcPts val="0"/>
              </a:spcBef>
              <a:spcAft>
                <a:spcPts val="0"/>
              </a:spcAft>
              <a:buSzPts val="1400"/>
              <a:buNone/>
              <a:defRPr b="0" i="0" sz="3600" u="none" cap="none" strike="noStrike">
                <a:solidFill>
                  <a:schemeClr val="accent1"/>
                </a:solidFill>
                <a:latin typeface="Rockwell"/>
                <a:ea typeface="Rockwell"/>
                <a:cs typeface="Rockwell"/>
                <a:sym typeface="Rockwell"/>
              </a:defRPr>
            </a:lvl8pPr>
            <a:lvl9pPr lvl="8" marR="0" rtl="0" algn="l">
              <a:spcBef>
                <a:spcPts val="0"/>
              </a:spcBef>
              <a:spcAft>
                <a:spcPts val="0"/>
              </a:spcAft>
              <a:buSzPts val="1400"/>
              <a:buNone/>
              <a:defRPr b="0" i="0" sz="3600" u="none" cap="none" strike="noStrike">
                <a:solidFill>
                  <a:schemeClr val="accent1"/>
                </a:solidFill>
                <a:latin typeface="Rockwell"/>
                <a:ea typeface="Rockwell"/>
                <a:cs typeface="Rockwell"/>
                <a:sym typeface="Rockwell"/>
              </a:defRPr>
            </a:lvl9pPr>
          </a:lstStyle>
          <a:p/>
        </p:txBody>
      </p:sp>
      <p:sp>
        <p:nvSpPr>
          <p:cNvPr id="276" name="Google Shape;276;p70"/>
          <p:cNvSpPr txBox="1"/>
          <p:nvPr>
            <p:ph idx="1" type="body"/>
          </p:nvPr>
        </p:nvSpPr>
        <p:spPr>
          <a:xfrm>
            <a:off x="498475" y="1981200"/>
            <a:ext cx="7556500" cy="4144962"/>
          </a:xfrm>
          <a:prstGeom prst="rect">
            <a:avLst/>
          </a:prstGeom>
          <a:noFill/>
          <a:ln>
            <a:noFill/>
          </a:ln>
        </p:spPr>
        <p:txBody>
          <a:bodyPr anchorCtr="0" anchor="t" bIns="45700" lIns="91425" spcFirstLastPara="1" rIns="91425" wrap="square" tIns="45700">
            <a:noAutofit/>
          </a:bodyPr>
          <a:lstStyle>
            <a:lvl1pPr indent="-323850" lvl="0" marL="457200" marR="0" rtl="0" algn="l">
              <a:spcBef>
                <a:spcPts val="2000"/>
              </a:spcBef>
              <a:spcAft>
                <a:spcPts val="0"/>
              </a:spcAft>
              <a:buClr>
                <a:schemeClr val="accent1"/>
              </a:buClr>
              <a:buSzPts val="1500"/>
              <a:buFont typeface="Noto Sans Symbols"/>
              <a:buChar char="■"/>
              <a:defRPr b="0" i="0" sz="2000" u="none" cap="none" strike="noStrike">
                <a:solidFill>
                  <a:srgbClr val="595959"/>
                </a:solidFill>
                <a:latin typeface="Rockwell"/>
                <a:ea typeface="Rockwell"/>
                <a:cs typeface="Rockwell"/>
                <a:sym typeface="Rockwell"/>
              </a:defRPr>
            </a:lvl1pPr>
            <a:lvl2pPr indent="-314325" lvl="1" marL="914400" marR="0" rtl="0" algn="l">
              <a:spcBef>
                <a:spcPts val="600"/>
              </a:spcBef>
              <a:spcAft>
                <a:spcPts val="0"/>
              </a:spcAft>
              <a:buClr>
                <a:srgbClr val="B870B8"/>
              </a:buClr>
              <a:buSzPts val="1350"/>
              <a:buFont typeface="Noto Sans Symbols"/>
              <a:buChar char="■"/>
              <a:defRPr b="0" i="0" sz="1800" u="none" cap="none" strike="noStrike">
                <a:solidFill>
                  <a:srgbClr val="595959"/>
                </a:solidFill>
                <a:latin typeface="Rockwell"/>
                <a:ea typeface="Rockwell"/>
                <a:cs typeface="Rockwell"/>
                <a:sym typeface="Rockwell"/>
              </a:defRPr>
            </a:lvl2pPr>
            <a:lvl3pPr indent="-314325" lvl="2" marL="1371600" marR="0" rtl="0" algn="l">
              <a:spcBef>
                <a:spcPts val="600"/>
              </a:spcBef>
              <a:spcAft>
                <a:spcPts val="0"/>
              </a:spcAft>
              <a:buClr>
                <a:schemeClr val="accent1"/>
              </a:buClr>
              <a:buSzPts val="1350"/>
              <a:buFont typeface="Noto Sans Symbols"/>
              <a:buChar char="■"/>
              <a:defRPr b="0" i="0" sz="1800" u="none" cap="none" strike="noStrike">
                <a:solidFill>
                  <a:srgbClr val="595959"/>
                </a:solidFill>
                <a:latin typeface="Rockwell"/>
                <a:ea typeface="Rockwell"/>
                <a:cs typeface="Rockwell"/>
                <a:sym typeface="Rockwell"/>
              </a:defRPr>
            </a:lvl3pPr>
            <a:lvl4pPr indent="-314325" lvl="3" marL="1828800" marR="0" rtl="0" algn="l">
              <a:spcBef>
                <a:spcPts val="600"/>
              </a:spcBef>
              <a:spcAft>
                <a:spcPts val="0"/>
              </a:spcAft>
              <a:buClr>
                <a:srgbClr val="B870B8"/>
              </a:buClr>
              <a:buSzPts val="1350"/>
              <a:buFont typeface="Noto Sans Symbols"/>
              <a:buChar char="■"/>
              <a:defRPr b="0" i="0" sz="1800" u="none" cap="none" strike="noStrike">
                <a:solidFill>
                  <a:srgbClr val="595959"/>
                </a:solidFill>
                <a:latin typeface="Rockwell"/>
                <a:ea typeface="Rockwell"/>
                <a:cs typeface="Rockwell"/>
                <a:sym typeface="Rockwell"/>
              </a:defRPr>
            </a:lvl4pPr>
            <a:lvl5pPr indent="-314325" lvl="4" marL="2286000" marR="0" rtl="0" algn="l">
              <a:spcBef>
                <a:spcPts val="600"/>
              </a:spcBef>
              <a:spcAft>
                <a:spcPts val="0"/>
              </a:spcAft>
              <a:buClr>
                <a:schemeClr val="accent1"/>
              </a:buClr>
              <a:buSzPts val="1350"/>
              <a:buFont typeface="Noto Sans Symbols"/>
              <a:buChar char="■"/>
              <a:defRPr b="0" i="0" sz="1800" u="none" cap="none" strike="noStrike">
                <a:solidFill>
                  <a:srgbClr val="595959"/>
                </a:solidFill>
                <a:latin typeface="Rockwell"/>
                <a:ea typeface="Rockwell"/>
                <a:cs typeface="Rockwell"/>
                <a:sym typeface="Rockwell"/>
              </a:defRPr>
            </a:lvl5pPr>
            <a:lvl6pPr indent="-314325" lvl="5" marL="2743200" marR="0" rtl="0" algn="l">
              <a:spcBef>
                <a:spcPts val="360"/>
              </a:spcBef>
              <a:spcAft>
                <a:spcPts val="0"/>
              </a:spcAft>
              <a:buClr>
                <a:srgbClr val="B86EB8"/>
              </a:buClr>
              <a:buSzPts val="1350"/>
              <a:buFont typeface="Noto Sans Symbols"/>
              <a:buChar char="■"/>
              <a:defRPr b="0" i="0" sz="1800" u="none" cap="none" strike="noStrike">
                <a:solidFill>
                  <a:srgbClr val="595959"/>
                </a:solidFill>
                <a:latin typeface="Rockwell"/>
                <a:ea typeface="Rockwell"/>
                <a:cs typeface="Rockwell"/>
                <a:sym typeface="Rockwell"/>
              </a:defRPr>
            </a:lvl6pPr>
            <a:lvl7pPr indent="-314325" lvl="6" marL="3200400" marR="0" rtl="0" algn="l">
              <a:spcBef>
                <a:spcPts val="360"/>
              </a:spcBef>
              <a:spcAft>
                <a:spcPts val="0"/>
              </a:spcAft>
              <a:buClr>
                <a:schemeClr val="accent1"/>
              </a:buClr>
              <a:buSzPts val="1350"/>
              <a:buFont typeface="Noto Sans Symbols"/>
              <a:buChar char="■"/>
              <a:defRPr b="0" i="0" sz="1800" u="none" cap="none" strike="noStrike">
                <a:solidFill>
                  <a:srgbClr val="595959"/>
                </a:solidFill>
                <a:latin typeface="Rockwell"/>
                <a:ea typeface="Rockwell"/>
                <a:cs typeface="Rockwell"/>
                <a:sym typeface="Rockwell"/>
              </a:defRPr>
            </a:lvl7pPr>
            <a:lvl8pPr indent="-314325" lvl="7" marL="3657600" marR="0" rtl="0" algn="l">
              <a:spcBef>
                <a:spcPts val="360"/>
              </a:spcBef>
              <a:spcAft>
                <a:spcPts val="0"/>
              </a:spcAft>
              <a:buClr>
                <a:srgbClr val="B86EB8"/>
              </a:buClr>
              <a:buSzPts val="1350"/>
              <a:buFont typeface="Noto Sans Symbols"/>
              <a:buChar char="■"/>
              <a:defRPr b="0" i="0" sz="1800" u="none" cap="none" strike="noStrike">
                <a:solidFill>
                  <a:srgbClr val="595959"/>
                </a:solidFill>
                <a:latin typeface="Rockwell"/>
                <a:ea typeface="Rockwell"/>
                <a:cs typeface="Rockwell"/>
                <a:sym typeface="Rockwell"/>
              </a:defRPr>
            </a:lvl8pPr>
            <a:lvl9pPr indent="-314325" lvl="8" marL="4114800" marR="0" rtl="0" algn="l">
              <a:spcBef>
                <a:spcPts val="360"/>
              </a:spcBef>
              <a:spcAft>
                <a:spcPts val="0"/>
              </a:spcAft>
              <a:buClr>
                <a:schemeClr val="accent1"/>
              </a:buClr>
              <a:buSzPts val="1350"/>
              <a:buFont typeface="Noto Sans Symbols"/>
              <a:buChar char="■"/>
              <a:defRPr b="0" i="0" sz="1800" u="none" cap="none" strike="noStrike">
                <a:solidFill>
                  <a:srgbClr val="595959"/>
                </a:solidFill>
                <a:latin typeface="Rockwell"/>
                <a:ea typeface="Rockwell"/>
                <a:cs typeface="Rockwell"/>
                <a:sym typeface="Rockwell"/>
              </a:defRPr>
            </a:lvl9pPr>
          </a:lstStyle>
          <a:p/>
        </p:txBody>
      </p:sp>
      <p:sp>
        <p:nvSpPr>
          <p:cNvPr id="277" name="Google Shape;277;p70"/>
          <p:cNvSpPr txBox="1"/>
          <p:nvPr>
            <p:ph idx="10" type="dt"/>
          </p:nvPr>
        </p:nvSpPr>
        <p:spPr>
          <a:xfrm>
            <a:off x="3048000" y="6235700"/>
            <a:ext cx="1347787"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Garamond"/>
                <a:ea typeface="Garamond"/>
                <a:cs typeface="Garamond"/>
                <a:sym typeface="Garamond"/>
              </a:defRPr>
            </a:lvl1pPr>
            <a:lvl2pPr lvl="1" marR="0" rtl="0" algn="l">
              <a:lnSpc>
                <a:spcPct val="100000"/>
              </a:lnSpc>
              <a:spcBef>
                <a:spcPts val="0"/>
              </a:spcBef>
              <a:spcAft>
                <a:spcPts val="0"/>
              </a:spcAft>
              <a:buSzPts val="1400"/>
              <a:buNone/>
              <a:defRPr b="0" i="0" sz="1800" u="none" cap="none" strike="noStrike">
                <a:solidFill>
                  <a:schemeClr val="dk1"/>
                </a:solidFill>
                <a:latin typeface="Garamond"/>
                <a:ea typeface="Garamond"/>
                <a:cs typeface="Garamond"/>
                <a:sym typeface="Garamond"/>
              </a:defRPr>
            </a:lvl2pPr>
            <a:lvl3pPr lvl="2" marR="0" rtl="0" algn="l">
              <a:lnSpc>
                <a:spcPct val="100000"/>
              </a:lnSpc>
              <a:spcBef>
                <a:spcPts val="0"/>
              </a:spcBef>
              <a:spcAft>
                <a:spcPts val="0"/>
              </a:spcAft>
              <a:buSzPts val="1400"/>
              <a:buNone/>
              <a:defRPr b="0" i="0" sz="1800" u="none" cap="none" strike="noStrike">
                <a:solidFill>
                  <a:schemeClr val="dk1"/>
                </a:solidFill>
                <a:latin typeface="Garamond"/>
                <a:ea typeface="Garamond"/>
                <a:cs typeface="Garamond"/>
                <a:sym typeface="Garamond"/>
              </a:defRPr>
            </a:lvl3pPr>
            <a:lvl4pPr lvl="3" marR="0" rtl="0" algn="l">
              <a:lnSpc>
                <a:spcPct val="100000"/>
              </a:lnSpc>
              <a:spcBef>
                <a:spcPts val="0"/>
              </a:spcBef>
              <a:spcAft>
                <a:spcPts val="0"/>
              </a:spcAft>
              <a:buSzPts val="1400"/>
              <a:buNone/>
              <a:defRPr b="0" i="0" sz="1800" u="none" cap="none" strike="noStrike">
                <a:solidFill>
                  <a:schemeClr val="dk1"/>
                </a:solidFill>
                <a:latin typeface="Garamond"/>
                <a:ea typeface="Garamond"/>
                <a:cs typeface="Garamond"/>
                <a:sym typeface="Garamond"/>
              </a:defRPr>
            </a:lvl4pPr>
            <a:lvl5pPr lvl="4" marR="0" rtl="0" algn="l">
              <a:lnSpc>
                <a:spcPct val="100000"/>
              </a:lnSpc>
              <a:spcBef>
                <a:spcPts val="0"/>
              </a:spcBef>
              <a:spcAft>
                <a:spcPts val="0"/>
              </a:spcAft>
              <a:buSzPts val="1400"/>
              <a:buNone/>
              <a:defRPr b="0" i="0" sz="1800" u="none" cap="none" strike="noStrike">
                <a:solidFill>
                  <a:schemeClr val="dk1"/>
                </a:solidFill>
                <a:latin typeface="Garamond"/>
                <a:ea typeface="Garamond"/>
                <a:cs typeface="Garamond"/>
                <a:sym typeface="Garamond"/>
              </a:defRPr>
            </a:lvl5pPr>
            <a:lvl6pPr lvl="5" marR="0" rtl="0" algn="l">
              <a:lnSpc>
                <a:spcPct val="100000"/>
              </a:lnSpc>
              <a:spcBef>
                <a:spcPts val="0"/>
              </a:spcBef>
              <a:spcAft>
                <a:spcPts val="0"/>
              </a:spcAft>
              <a:buSzPts val="1400"/>
              <a:buNone/>
              <a:defRPr b="0" i="0" sz="1800" u="none" cap="none" strike="noStrike">
                <a:solidFill>
                  <a:schemeClr val="dk1"/>
                </a:solidFill>
                <a:latin typeface="Garamond"/>
                <a:ea typeface="Garamond"/>
                <a:cs typeface="Garamond"/>
                <a:sym typeface="Garamond"/>
              </a:defRPr>
            </a:lvl6pPr>
            <a:lvl7pPr lvl="6" marR="0" rtl="0" algn="l">
              <a:lnSpc>
                <a:spcPct val="100000"/>
              </a:lnSpc>
              <a:spcBef>
                <a:spcPts val="0"/>
              </a:spcBef>
              <a:spcAft>
                <a:spcPts val="0"/>
              </a:spcAft>
              <a:buSzPts val="1400"/>
              <a:buNone/>
              <a:defRPr b="0" i="0" sz="1800" u="none" cap="none" strike="noStrike">
                <a:solidFill>
                  <a:schemeClr val="dk1"/>
                </a:solidFill>
                <a:latin typeface="Garamond"/>
                <a:ea typeface="Garamond"/>
                <a:cs typeface="Garamond"/>
                <a:sym typeface="Garamond"/>
              </a:defRPr>
            </a:lvl7pPr>
            <a:lvl8pPr lvl="7" marR="0" rtl="0" algn="l">
              <a:lnSpc>
                <a:spcPct val="100000"/>
              </a:lnSpc>
              <a:spcBef>
                <a:spcPts val="0"/>
              </a:spcBef>
              <a:spcAft>
                <a:spcPts val="0"/>
              </a:spcAft>
              <a:buSzPts val="1400"/>
              <a:buNone/>
              <a:defRPr b="0" i="0" sz="1800" u="none" cap="none" strike="noStrike">
                <a:solidFill>
                  <a:schemeClr val="dk1"/>
                </a:solidFill>
                <a:latin typeface="Garamond"/>
                <a:ea typeface="Garamond"/>
                <a:cs typeface="Garamond"/>
                <a:sym typeface="Garamond"/>
              </a:defRPr>
            </a:lvl8pPr>
            <a:lvl9pPr lvl="8" marR="0" rtl="0" algn="l">
              <a:lnSpc>
                <a:spcPct val="100000"/>
              </a:lnSpc>
              <a:spcBef>
                <a:spcPts val="0"/>
              </a:spcBef>
              <a:spcAft>
                <a:spcPts val="0"/>
              </a:spcAft>
              <a:buSzPts val="1400"/>
              <a:buNone/>
              <a:defRPr b="0" i="0" sz="1800" u="none" cap="none" strike="noStrike">
                <a:solidFill>
                  <a:schemeClr val="dk1"/>
                </a:solidFill>
                <a:latin typeface="Garamond"/>
                <a:ea typeface="Garamond"/>
                <a:cs typeface="Garamond"/>
                <a:sym typeface="Garamond"/>
              </a:defRPr>
            </a:lvl9pPr>
          </a:lstStyle>
          <a:p/>
        </p:txBody>
      </p:sp>
      <p:sp>
        <p:nvSpPr>
          <p:cNvPr id="278" name="Google Shape;278;p70"/>
          <p:cNvSpPr txBox="1"/>
          <p:nvPr>
            <p:ph idx="11" type="ftr"/>
          </p:nvPr>
        </p:nvSpPr>
        <p:spPr>
          <a:xfrm>
            <a:off x="381000" y="6235700"/>
            <a:ext cx="25908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Garamond"/>
                <a:ea typeface="Garamond"/>
                <a:cs typeface="Garamond"/>
                <a:sym typeface="Garamond"/>
              </a:defRPr>
            </a:lvl1pPr>
            <a:lvl2pPr lvl="1" marR="0" rtl="0" algn="l">
              <a:lnSpc>
                <a:spcPct val="100000"/>
              </a:lnSpc>
              <a:spcBef>
                <a:spcPts val="0"/>
              </a:spcBef>
              <a:spcAft>
                <a:spcPts val="0"/>
              </a:spcAft>
              <a:buSzPts val="1400"/>
              <a:buNone/>
              <a:defRPr b="0" i="0" sz="1800" u="none" cap="none" strike="noStrike">
                <a:solidFill>
                  <a:schemeClr val="dk1"/>
                </a:solidFill>
                <a:latin typeface="Garamond"/>
                <a:ea typeface="Garamond"/>
                <a:cs typeface="Garamond"/>
                <a:sym typeface="Garamond"/>
              </a:defRPr>
            </a:lvl2pPr>
            <a:lvl3pPr lvl="2" marR="0" rtl="0" algn="l">
              <a:lnSpc>
                <a:spcPct val="100000"/>
              </a:lnSpc>
              <a:spcBef>
                <a:spcPts val="0"/>
              </a:spcBef>
              <a:spcAft>
                <a:spcPts val="0"/>
              </a:spcAft>
              <a:buSzPts val="1400"/>
              <a:buNone/>
              <a:defRPr b="0" i="0" sz="1800" u="none" cap="none" strike="noStrike">
                <a:solidFill>
                  <a:schemeClr val="dk1"/>
                </a:solidFill>
                <a:latin typeface="Garamond"/>
                <a:ea typeface="Garamond"/>
                <a:cs typeface="Garamond"/>
                <a:sym typeface="Garamond"/>
              </a:defRPr>
            </a:lvl3pPr>
            <a:lvl4pPr lvl="3" marR="0" rtl="0" algn="l">
              <a:lnSpc>
                <a:spcPct val="100000"/>
              </a:lnSpc>
              <a:spcBef>
                <a:spcPts val="0"/>
              </a:spcBef>
              <a:spcAft>
                <a:spcPts val="0"/>
              </a:spcAft>
              <a:buSzPts val="1400"/>
              <a:buNone/>
              <a:defRPr b="0" i="0" sz="1800" u="none" cap="none" strike="noStrike">
                <a:solidFill>
                  <a:schemeClr val="dk1"/>
                </a:solidFill>
                <a:latin typeface="Garamond"/>
                <a:ea typeface="Garamond"/>
                <a:cs typeface="Garamond"/>
                <a:sym typeface="Garamond"/>
              </a:defRPr>
            </a:lvl4pPr>
            <a:lvl5pPr lvl="4" marR="0" rtl="0" algn="l">
              <a:lnSpc>
                <a:spcPct val="100000"/>
              </a:lnSpc>
              <a:spcBef>
                <a:spcPts val="0"/>
              </a:spcBef>
              <a:spcAft>
                <a:spcPts val="0"/>
              </a:spcAft>
              <a:buSzPts val="1400"/>
              <a:buNone/>
              <a:defRPr b="0" i="0" sz="1800" u="none" cap="none" strike="noStrike">
                <a:solidFill>
                  <a:schemeClr val="dk1"/>
                </a:solidFill>
                <a:latin typeface="Garamond"/>
                <a:ea typeface="Garamond"/>
                <a:cs typeface="Garamond"/>
                <a:sym typeface="Garamond"/>
              </a:defRPr>
            </a:lvl5pPr>
            <a:lvl6pPr lvl="5" marR="0" rtl="0" algn="l">
              <a:lnSpc>
                <a:spcPct val="100000"/>
              </a:lnSpc>
              <a:spcBef>
                <a:spcPts val="0"/>
              </a:spcBef>
              <a:spcAft>
                <a:spcPts val="0"/>
              </a:spcAft>
              <a:buSzPts val="1400"/>
              <a:buNone/>
              <a:defRPr b="0" i="0" sz="1800" u="none" cap="none" strike="noStrike">
                <a:solidFill>
                  <a:schemeClr val="dk1"/>
                </a:solidFill>
                <a:latin typeface="Garamond"/>
                <a:ea typeface="Garamond"/>
                <a:cs typeface="Garamond"/>
                <a:sym typeface="Garamond"/>
              </a:defRPr>
            </a:lvl6pPr>
            <a:lvl7pPr lvl="6" marR="0" rtl="0" algn="l">
              <a:lnSpc>
                <a:spcPct val="100000"/>
              </a:lnSpc>
              <a:spcBef>
                <a:spcPts val="0"/>
              </a:spcBef>
              <a:spcAft>
                <a:spcPts val="0"/>
              </a:spcAft>
              <a:buSzPts val="1400"/>
              <a:buNone/>
              <a:defRPr b="0" i="0" sz="1800" u="none" cap="none" strike="noStrike">
                <a:solidFill>
                  <a:schemeClr val="dk1"/>
                </a:solidFill>
                <a:latin typeface="Garamond"/>
                <a:ea typeface="Garamond"/>
                <a:cs typeface="Garamond"/>
                <a:sym typeface="Garamond"/>
              </a:defRPr>
            </a:lvl7pPr>
            <a:lvl8pPr lvl="7" marR="0" rtl="0" algn="l">
              <a:lnSpc>
                <a:spcPct val="100000"/>
              </a:lnSpc>
              <a:spcBef>
                <a:spcPts val="0"/>
              </a:spcBef>
              <a:spcAft>
                <a:spcPts val="0"/>
              </a:spcAft>
              <a:buSzPts val="1400"/>
              <a:buNone/>
              <a:defRPr b="0" i="0" sz="1800" u="none" cap="none" strike="noStrike">
                <a:solidFill>
                  <a:schemeClr val="dk1"/>
                </a:solidFill>
                <a:latin typeface="Garamond"/>
                <a:ea typeface="Garamond"/>
                <a:cs typeface="Garamond"/>
                <a:sym typeface="Garamond"/>
              </a:defRPr>
            </a:lvl8pPr>
            <a:lvl9pPr lvl="8" marR="0" rtl="0" algn="l">
              <a:lnSpc>
                <a:spcPct val="100000"/>
              </a:lnSpc>
              <a:spcBef>
                <a:spcPts val="0"/>
              </a:spcBef>
              <a:spcAft>
                <a:spcPts val="0"/>
              </a:spcAft>
              <a:buSzPts val="1400"/>
              <a:buNone/>
              <a:defRPr b="0" i="0" sz="1800" u="none" cap="none" strike="noStrike">
                <a:solidFill>
                  <a:schemeClr val="dk1"/>
                </a:solidFill>
                <a:latin typeface="Garamond"/>
                <a:ea typeface="Garamond"/>
                <a:cs typeface="Garamond"/>
                <a:sym typeface="Garamond"/>
              </a:defRPr>
            </a:lvl9pPr>
          </a:lstStyle>
          <a:p/>
        </p:txBody>
      </p:sp>
      <p:sp>
        <p:nvSpPr>
          <p:cNvPr id="279" name="Google Shape;279;p70"/>
          <p:cNvSpPr txBox="1"/>
          <p:nvPr>
            <p:ph idx="12" type="sldNum"/>
          </p:nvPr>
        </p:nvSpPr>
        <p:spPr>
          <a:xfrm>
            <a:off x="8305800" y="242887"/>
            <a:ext cx="554037"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chemeClr val="lt1"/>
              </a:buClr>
              <a:buSzPts val="1400"/>
              <a:buFont typeface="Garamond"/>
              <a:buNone/>
              <a:defRPr b="0" i="0" sz="1400" u="none">
                <a:solidFill>
                  <a:schemeClr val="lt1"/>
                </a:solidFill>
                <a:latin typeface="Garamond"/>
                <a:ea typeface="Garamond"/>
                <a:cs typeface="Garamond"/>
                <a:sym typeface="Garamond"/>
              </a:defRPr>
            </a:lvl1pPr>
            <a:lvl2pPr indent="0" lvl="1" marL="0" marR="0" rtl="0" algn="r">
              <a:lnSpc>
                <a:spcPct val="100000"/>
              </a:lnSpc>
              <a:spcBef>
                <a:spcPts val="0"/>
              </a:spcBef>
              <a:spcAft>
                <a:spcPts val="0"/>
              </a:spcAft>
              <a:buClr>
                <a:schemeClr val="lt1"/>
              </a:buClr>
              <a:buSzPts val="1400"/>
              <a:buFont typeface="Garamond"/>
              <a:buNone/>
              <a:defRPr b="0" i="0" sz="1400" u="none">
                <a:solidFill>
                  <a:schemeClr val="lt1"/>
                </a:solidFill>
                <a:latin typeface="Garamond"/>
                <a:ea typeface="Garamond"/>
                <a:cs typeface="Garamond"/>
                <a:sym typeface="Garamond"/>
              </a:defRPr>
            </a:lvl2pPr>
            <a:lvl3pPr indent="0" lvl="2" marL="0" marR="0" rtl="0" algn="r">
              <a:lnSpc>
                <a:spcPct val="100000"/>
              </a:lnSpc>
              <a:spcBef>
                <a:spcPts val="0"/>
              </a:spcBef>
              <a:spcAft>
                <a:spcPts val="0"/>
              </a:spcAft>
              <a:buClr>
                <a:schemeClr val="lt1"/>
              </a:buClr>
              <a:buSzPts val="1400"/>
              <a:buFont typeface="Garamond"/>
              <a:buNone/>
              <a:defRPr b="0" i="0" sz="1400" u="none">
                <a:solidFill>
                  <a:schemeClr val="lt1"/>
                </a:solidFill>
                <a:latin typeface="Garamond"/>
                <a:ea typeface="Garamond"/>
                <a:cs typeface="Garamond"/>
                <a:sym typeface="Garamond"/>
              </a:defRPr>
            </a:lvl3pPr>
            <a:lvl4pPr indent="0" lvl="3" marL="0" marR="0" rtl="0" algn="r">
              <a:lnSpc>
                <a:spcPct val="100000"/>
              </a:lnSpc>
              <a:spcBef>
                <a:spcPts val="0"/>
              </a:spcBef>
              <a:spcAft>
                <a:spcPts val="0"/>
              </a:spcAft>
              <a:buClr>
                <a:schemeClr val="lt1"/>
              </a:buClr>
              <a:buSzPts val="1400"/>
              <a:buFont typeface="Garamond"/>
              <a:buNone/>
              <a:defRPr b="0" i="0" sz="1400" u="none">
                <a:solidFill>
                  <a:schemeClr val="lt1"/>
                </a:solidFill>
                <a:latin typeface="Garamond"/>
                <a:ea typeface="Garamond"/>
                <a:cs typeface="Garamond"/>
                <a:sym typeface="Garamond"/>
              </a:defRPr>
            </a:lvl4pPr>
            <a:lvl5pPr indent="0" lvl="4" marL="0" marR="0" rtl="0" algn="r">
              <a:lnSpc>
                <a:spcPct val="100000"/>
              </a:lnSpc>
              <a:spcBef>
                <a:spcPts val="0"/>
              </a:spcBef>
              <a:spcAft>
                <a:spcPts val="0"/>
              </a:spcAft>
              <a:buClr>
                <a:schemeClr val="lt1"/>
              </a:buClr>
              <a:buSzPts val="1400"/>
              <a:buFont typeface="Garamond"/>
              <a:buNone/>
              <a:defRPr b="0" i="0" sz="1400" u="none">
                <a:solidFill>
                  <a:schemeClr val="lt1"/>
                </a:solidFill>
                <a:latin typeface="Garamond"/>
                <a:ea typeface="Garamond"/>
                <a:cs typeface="Garamond"/>
                <a:sym typeface="Garamond"/>
              </a:defRPr>
            </a:lvl5pPr>
            <a:lvl6pPr indent="0" lvl="5" marL="0" marR="0" rtl="0" algn="r">
              <a:lnSpc>
                <a:spcPct val="100000"/>
              </a:lnSpc>
              <a:spcBef>
                <a:spcPts val="0"/>
              </a:spcBef>
              <a:spcAft>
                <a:spcPts val="0"/>
              </a:spcAft>
              <a:buClr>
                <a:schemeClr val="lt1"/>
              </a:buClr>
              <a:buSzPts val="1400"/>
              <a:buFont typeface="Garamond"/>
              <a:buNone/>
              <a:defRPr b="0" i="0" sz="1400" u="none">
                <a:solidFill>
                  <a:schemeClr val="lt1"/>
                </a:solidFill>
                <a:latin typeface="Garamond"/>
                <a:ea typeface="Garamond"/>
                <a:cs typeface="Garamond"/>
                <a:sym typeface="Garamond"/>
              </a:defRPr>
            </a:lvl6pPr>
            <a:lvl7pPr indent="0" lvl="6" marL="0" marR="0" rtl="0" algn="r">
              <a:lnSpc>
                <a:spcPct val="100000"/>
              </a:lnSpc>
              <a:spcBef>
                <a:spcPts val="0"/>
              </a:spcBef>
              <a:spcAft>
                <a:spcPts val="0"/>
              </a:spcAft>
              <a:buClr>
                <a:schemeClr val="lt1"/>
              </a:buClr>
              <a:buSzPts val="1400"/>
              <a:buFont typeface="Garamond"/>
              <a:buNone/>
              <a:defRPr b="0" i="0" sz="1400" u="none">
                <a:solidFill>
                  <a:schemeClr val="lt1"/>
                </a:solidFill>
                <a:latin typeface="Garamond"/>
                <a:ea typeface="Garamond"/>
                <a:cs typeface="Garamond"/>
                <a:sym typeface="Garamond"/>
              </a:defRPr>
            </a:lvl7pPr>
            <a:lvl8pPr indent="0" lvl="7" marL="0" marR="0" rtl="0" algn="r">
              <a:lnSpc>
                <a:spcPct val="100000"/>
              </a:lnSpc>
              <a:spcBef>
                <a:spcPts val="0"/>
              </a:spcBef>
              <a:spcAft>
                <a:spcPts val="0"/>
              </a:spcAft>
              <a:buClr>
                <a:schemeClr val="lt1"/>
              </a:buClr>
              <a:buSzPts val="1400"/>
              <a:buFont typeface="Garamond"/>
              <a:buNone/>
              <a:defRPr b="0" i="0" sz="1400" u="none">
                <a:solidFill>
                  <a:schemeClr val="lt1"/>
                </a:solidFill>
                <a:latin typeface="Garamond"/>
                <a:ea typeface="Garamond"/>
                <a:cs typeface="Garamond"/>
                <a:sym typeface="Garamond"/>
              </a:defRPr>
            </a:lvl8pPr>
            <a:lvl9pPr indent="0" lvl="8" marL="0" marR="0" rtl="0" algn="r">
              <a:lnSpc>
                <a:spcPct val="100000"/>
              </a:lnSpc>
              <a:spcBef>
                <a:spcPts val="0"/>
              </a:spcBef>
              <a:spcAft>
                <a:spcPts val="0"/>
              </a:spcAft>
              <a:buClr>
                <a:schemeClr val="lt1"/>
              </a:buClr>
              <a:buSzPts val="1400"/>
              <a:buFont typeface="Garamond"/>
              <a:buNone/>
              <a:defRPr b="0" i="0" sz="1400" u="none">
                <a:solidFill>
                  <a:schemeClr val="lt1"/>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84"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5" name="Shape 25"/>
        <p:cNvGrpSpPr/>
        <p:nvPr/>
      </p:nvGrpSpPr>
      <p:grpSpPr>
        <a:xfrm>
          <a:off x="0" y="0"/>
          <a:ext cx="0" cy="0"/>
          <a:chOff x="0" y="0"/>
          <a:chExt cx="0" cy="0"/>
        </a:xfrm>
      </p:grpSpPr>
      <p:sp>
        <p:nvSpPr>
          <p:cNvPr id="26" name="Google Shape;26;p37"/>
          <p:cNvSpPr txBox="1"/>
          <p:nvPr/>
        </p:nvSpPr>
        <p:spPr>
          <a:xfrm>
            <a:off x="8210550" y="282575"/>
            <a:ext cx="641350" cy="16002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Garamond"/>
              <a:ea typeface="Garamond"/>
              <a:cs typeface="Garamond"/>
              <a:sym typeface="Garamond"/>
            </a:endParaRPr>
          </a:p>
        </p:txBody>
      </p:sp>
      <p:sp>
        <p:nvSpPr>
          <p:cNvPr id="27" name="Google Shape;27;p37"/>
          <p:cNvSpPr txBox="1"/>
          <p:nvPr/>
        </p:nvSpPr>
        <p:spPr>
          <a:xfrm>
            <a:off x="223837" y="228600"/>
            <a:ext cx="260350" cy="554037"/>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B870B8"/>
              </a:buClr>
              <a:buSzPts val="3600"/>
              <a:buFont typeface="Garamond"/>
              <a:buNone/>
            </a:pPr>
            <a:r>
              <a:rPr b="1" i="0" lang="en-US" sz="3600" u="none">
                <a:solidFill>
                  <a:srgbClr val="B870B8"/>
                </a:solidFill>
                <a:latin typeface="Garamond"/>
                <a:ea typeface="Garamond"/>
                <a:cs typeface="Garamond"/>
                <a:sym typeface="Garamond"/>
              </a:rPr>
              <a:t>+</a:t>
            </a:r>
            <a:endParaRPr/>
          </a:p>
        </p:txBody>
      </p:sp>
      <p:sp>
        <p:nvSpPr>
          <p:cNvPr id="28" name="Google Shape;28;p37"/>
          <p:cNvSpPr txBox="1"/>
          <p:nvPr/>
        </p:nvSpPr>
        <p:spPr>
          <a:xfrm>
            <a:off x="8067675" y="282575"/>
            <a:ext cx="92075" cy="1600200"/>
          </a:xfrm>
          <a:prstGeom prst="rect">
            <a:avLst/>
          </a:prstGeom>
          <a:solidFill>
            <a:srgbClr val="66669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Garamond"/>
              <a:ea typeface="Garamond"/>
              <a:cs typeface="Garamond"/>
              <a:sym typeface="Garamond"/>
            </a:endParaRPr>
          </a:p>
        </p:txBody>
      </p:sp>
      <p:sp>
        <p:nvSpPr>
          <p:cNvPr id="29" name="Google Shape;29;p37"/>
          <p:cNvSpPr txBox="1"/>
          <p:nvPr>
            <p:ph type="title"/>
          </p:nvPr>
        </p:nvSpPr>
        <p:spPr>
          <a:xfrm>
            <a:off x="498475" y="484187"/>
            <a:ext cx="7556500" cy="1116012"/>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3600" u="none" cap="none" strike="noStrike">
                <a:solidFill>
                  <a:schemeClr val="accent1"/>
                </a:solidFill>
                <a:latin typeface="Rockwell"/>
                <a:ea typeface="Rockwell"/>
                <a:cs typeface="Rockwell"/>
                <a:sym typeface="Rockwell"/>
              </a:defRPr>
            </a:lvl1pPr>
            <a:lvl2pPr lvl="1" marR="0" rtl="0" algn="l">
              <a:spcBef>
                <a:spcPts val="0"/>
              </a:spcBef>
              <a:spcAft>
                <a:spcPts val="0"/>
              </a:spcAft>
              <a:buSzPts val="1400"/>
              <a:buNone/>
              <a:defRPr b="0" i="0" sz="3600" u="none" cap="none" strike="noStrike">
                <a:solidFill>
                  <a:schemeClr val="accent1"/>
                </a:solidFill>
                <a:latin typeface="Rockwell"/>
                <a:ea typeface="Rockwell"/>
                <a:cs typeface="Rockwell"/>
                <a:sym typeface="Rockwell"/>
              </a:defRPr>
            </a:lvl2pPr>
            <a:lvl3pPr lvl="2" marR="0" rtl="0" algn="l">
              <a:spcBef>
                <a:spcPts val="0"/>
              </a:spcBef>
              <a:spcAft>
                <a:spcPts val="0"/>
              </a:spcAft>
              <a:buSzPts val="1400"/>
              <a:buNone/>
              <a:defRPr b="0" i="0" sz="3600" u="none" cap="none" strike="noStrike">
                <a:solidFill>
                  <a:schemeClr val="accent1"/>
                </a:solidFill>
                <a:latin typeface="Rockwell"/>
                <a:ea typeface="Rockwell"/>
                <a:cs typeface="Rockwell"/>
                <a:sym typeface="Rockwell"/>
              </a:defRPr>
            </a:lvl3pPr>
            <a:lvl4pPr lvl="3" marR="0" rtl="0" algn="l">
              <a:spcBef>
                <a:spcPts val="0"/>
              </a:spcBef>
              <a:spcAft>
                <a:spcPts val="0"/>
              </a:spcAft>
              <a:buSzPts val="1400"/>
              <a:buNone/>
              <a:defRPr b="0" i="0" sz="3600" u="none" cap="none" strike="noStrike">
                <a:solidFill>
                  <a:schemeClr val="accent1"/>
                </a:solidFill>
                <a:latin typeface="Rockwell"/>
                <a:ea typeface="Rockwell"/>
                <a:cs typeface="Rockwell"/>
                <a:sym typeface="Rockwell"/>
              </a:defRPr>
            </a:lvl4pPr>
            <a:lvl5pPr lvl="4" marR="0" rtl="0" algn="l">
              <a:spcBef>
                <a:spcPts val="0"/>
              </a:spcBef>
              <a:spcAft>
                <a:spcPts val="0"/>
              </a:spcAft>
              <a:buSzPts val="1400"/>
              <a:buNone/>
              <a:defRPr b="0" i="0" sz="3600" u="none" cap="none" strike="noStrike">
                <a:solidFill>
                  <a:schemeClr val="accent1"/>
                </a:solidFill>
                <a:latin typeface="Rockwell"/>
                <a:ea typeface="Rockwell"/>
                <a:cs typeface="Rockwell"/>
                <a:sym typeface="Rockwell"/>
              </a:defRPr>
            </a:lvl5pPr>
            <a:lvl6pPr lvl="5" marR="0" rtl="0" algn="l">
              <a:spcBef>
                <a:spcPts val="0"/>
              </a:spcBef>
              <a:spcAft>
                <a:spcPts val="0"/>
              </a:spcAft>
              <a:buSzPts val="1400"/>
              <a:buNone/>
              <a:defRPr b="0" i="0" sz="3600" u="none" cap="none" strike="noStrike">
                <a:solidFill>
                  <a:schemeClr val="accent1"/>
                </a:solidFill>
                <a:latin typeface="Rockwell"/>
                <a:ea typeface="Rockwell"/>
                <a:cs typeface="Rockwell"/>
                <a:sym typeface="Rockwell"/>
              </a:defRPr>
            </a:lvl6pPr>
            <a:lvl7pPr lvl="6" marR="0" rtl="0" algn="l">
              <a:spcBef>
                <a:spcPts val="0"/>
              </a:spcBef>
              <a:spcAft>
                <a:spcPts val="0"/>
              </a:spcAft>
              <a:buSzPts val="1400"/>
              <a:buNone/>
              <a:defRPr b="0" i="0" sz="3600" u="none" cap="none" strike="noStrike">
                <a:solidFill>
                  <a:schemeClr val="accent1"/>
                </a:solidFill>
                <a:latin typeface="Rockwell"/>
                <a:ea typeface="Rockwell"/>
                <a:cs typeface="Rockwell"/>
                <a:sym typeface="Rockwell"/>
              </a:defRPr>
            </a:lvl7pPr>
            <a:lvl8pPr lvl="7" marR="0" rtl="0" algn="l">
              <a:spcBef>
                <a:spcPts val="0"/>
              </a:spcBef>
              <a:spcAft>
                <a:spcPts val="0"/>
              </a:spcAft>
              <a:buSzPts val="1400"/>
              <a:buNone/>
              <a:defRPr b="0" i="0" sz="3600" u="none" cap="none" strike="noStrike">
                <a:solidFill>
                  <a:schemeClr val="accent1"/>
                </a:solidFill>
                <a:latin typeface="Rockwell"/>
                <a:ea typeface="Rockwell"/>
                <a:cs typeface="Rockwell"/>
                <a:sym typeface="Rockwell"/>
              </a:defRPr>
            </a:lvl8pPr>
            <a:lvl9pPr lvl="8" marR="0" rtl="0" algn="l">
              <a:spcBef>
                <a:spcPts val="0"/>
              </a:spcBef>
              <a:spcAft>
                <a:spcPts val="0"/>
              </a:spcAft>
              <a:buSzPts val="1400"/>
              <a:buNone/>
              <a:defRPr b="0" i="0" sz="3600" u="none" cap="none" strike="noStrike">
                <a:solidFill>
                  <a:schemeClr val="accent1"/>
                </a:solidFill>
                <a:latin typeface="Rockwell"/>
                <a:ea typeface="Rockwell"/>
                <a:cs typeface="Rockwell"/>
                <a:sym typeface="Rockwell"/>
              </a:defRPr>
            </a:lvl9pPr>
          </a:lstStyle>
          <a:p/>
        </p:txBody>
      </p:sp>
      <p:sp>
        <p:nvSpPr>
          <p:cNvPr id="30" name="Google Shape;30;p37"/>
          <p:cNvSpPr txBox="1"/>
          <p:nvPr>
            <p:ph idx="1" type="body"/>
          </p:nvPr>
        </p:nvSpPr>
        <p:spPr>
          <a:xfrm>
            <a:off x="498475" y="1981200"/>
            <a:ext cx="7556500" cy="4144962"/>
          </a:xfrm>
          <a:prstGeom prst="rect">
            <a:avLst/>
          </a:prstGeom>
          <a:noFill/>
          <a:ln>
            <a:noFill/>
          </a:ln>
        </p:spPr>
        <p:txBody>
          <a:bodyPr anchorCtr="0" anchor="t" bIns="45700" lIns="91425" spcFirstLastPara="1" rIns="91425" wrap="square" tIns="45700">
            <a:noAutofit/>
          </a:bodyPr>
          <a:lstStyle>
            <a:lvl1pPr indent="-323850" lvl="0" marL="457200" marR="0" rtl="0" algn="l">
              <a:spcBef>
                <a:spcPts val="2000"/>
              </a:spcBef>
              <a:spcAft>
                <a:spcPts val="0"/>
              </a:spcAft>
              <a:buClr>
                <a:schemeClr val="accent1"/>
              </a:buClr>
              <a:buSzPts val="1500"/>
              <a:buFont typeface="Noto Sans Symbols"/>
              <a:buChar char="■"/>
              <a:defRPr b="0" i="0" sz="2000" u="none" cap="none" strike="noStrike">
                <a:solidFill>
                  <a:srgbClr val="595959"/>
                </a:solidFill>
                <a:latin typeface="Rockwell"/>
                <a:ea typeface="Rockwell"/>
                <a:cs typeface="Rockwell"/>
                <a:sym typeface="Rockwell"/>
              </a:defRPr>
            </a:lvl1pPr>
            <a:lvl2pPr indent="-314325" lvl="1" marL="914400" marR="0" rtl="0" algn="l">
              <a:spcBef>
                <a:spcPts val="600"/>
              </a:spcBef>
              <a:spcAft>
                <a:spcPts val="0"/>
              </a:spcAft>
              <a:buClr>
                <a:srgbClr val="B870B8"/>
              </a:buClr>
              <a:buSzPts val="1350"/>
              <a:buFont typeface="Noto Sans Symbols"/>
              <a:buChar char="■"/>
              <a:defRPr b="0" i="0" sz="1800" u="none" cap="none" strike="noStrike">
                <a:solidFill>
                  <a:srgbClr val="595959"/>
                </a:solidFill>
                <a:latin typeface="Rockwell"/>
                <a:ea typeface="Rockwell"/>
                <a:cs typeface="Rockwell"/>
                <a:sym typeface="Rockwell"/>
              </a:defRPr>
            </a:lvl2pPr>
            <a:lvl3pPr indent="-314325" lvl="2" marL="1371600" marR="0" rtl="0" algn="l">
              <a:spcBef>
                <a:spcPts val="600"/>
              </a:spcBef>
              <a:spcAft>
                <a:spcPts val="0"/>
              </a:spcAft>
              <a:buClr>
                <a:schemeClr val="accent1"/>
              </a:buClr>
              <a:buSzPts val="1350"/>
              <a:buFont typeface="Noto Sans Symbols"/>
              <a:buChar char="■"/>
              <a:defRPr b="0" i="0" sz="1800" u="none" cap="none" strike="noStrike">
                <a:solidFill>
                  <a:srgbClr val="595959"/>
                </a:solidFill>
                <a:latin typeface="Rockwell"/>
                <a:ea typeface="Rockwell"/>
                <a:cs typeface="Rockwell"/>
                <a:sym typeface="Rockwell"/>
              </a:defRPr>
            </a:lvl3pPr>
            <a:lvl4pPr indent="-314325" lvl="3" marL="1828800" marR="0" rtl="0" algn="l">
              <a:spcBef>
                <a:spcPts val="600"/>
              </a:spcBef>
              <a:spcAft>
                <a:spcPts val="0"/>
              </a:spcAft>
              <a:buClr>
                <a:srgbClr val="B870B8"/>
              </a:buClr>
              <a:buSzPts val="1350"/>
              <a:buFont typeface="Noto Sans Symbols"/>
              <a:buChar char="■"/>
              <a:defRPr b="0" i="0" sz="1800" u="none" cap="none" strike="noStrike">
                <a:solidFill>
                  <a:srgbClr val="595959"/>
                </a:solidFill>
                <a:latin typeface="Rockwell"/>
                <a:ea typeface="Rockwell"/>
                <a:cs typeface="Rockwell"/>
                <a:sym typeface="Rockwell"/>
              </a:defRPr>
            </a:lvl4pPr>
            <a:lvl5pPr indent="-314325" lvl="4" marL="2286000" marR="0" rtl="0" algn="l">
              <a:spcBef>
                <a:spcPts val="600"/>
              </a:spcBef>
              <a:spcAft>
                <a:spcPts val="0"/>
              </a:spcAft>
              <a:buClr>
                <a:schemeClr val="accent1"/>
              </a:buClr>
              <a:buSzPts val="1350"/>
              <a:buFont typeface="Noto Sans Symbols"/>
              <a:buChar char="■"/>
              <a:defRPr b="0" i="0" sz="1800" u="none" cap="none" strike="noStrike">
                <a:solidFill>
                  <a:srgbClr val="595959"/>
                </a:solidFill>
                <a:latin typeface="Rockwell"/>
                <a:ea typeface="Rockwell"/>
                <a:cs typeface="Rockwell"/>
                <a:sym typeface="Rockwell"/>
              </a:defRPr>
            </a:lvl5pPr>
            <a:lvl6pPr indent="-314325" lvl="5" marL="2743200" marR="0" rtl="0" algn="l">
              <a:spcBef>
                <a:spcPts val="360"/>
              </a:spcBef>
              <a:spcAft>
                <a:spcPts val="0"/>
              </a:spcAft>
              <a:buClr>
                <a:srgbClr val="B86EB8"/>
              </a:buClr>
              <a:buSzPts val="1350"/>
              <a:buFont typeface="Noto Sans Symbols"/>
              <a:buChar char="■"/>
              <a:defRPr b="0" i="0" sz="1800" u="none" cap="none" strike="noStrike">
                <a:solidFill>
                  <a:srgbClr val="595959"/>
                </a:solidFill>
                <a:latin typeface="Rockwell"/>
                <a:ea typeface="Rockwell"/>
                <a:cs typeface="Rockwell"/>
                <a:sym typeface="Rockwell"/>
              </a:defRPr>
            </a:lvl6pPr>
            <a:lvl7pPr indent="-314325" lvl="6" marL="3200400" marR="0" rtl="0" algn="l">
              <a:spcBef>
                <a:spcPts val="360"/>
              </a:spcBef>
              <a:spcAft>
                <a:spcPts val="0"/>
              </a:spcAft>
              <a:buClr>
                <a:schemeClr val="accent1"/>
              </a:buClr>
              <a:buSzPts val="1350"/>
              <a:buFont typeface="Noto Sans Symbols"/>
              <a:buChar char="■"/>
              <a:defRPr b="0" i="0" sz="1800" u="none" cap="none" strike="noStrike">
                <a:solidFill>
                  <a:srgbClr val="595959"/>
                </a:solidFill>
                <a:latin typeface="Rockwell"/>
                <a:ea typeface="Rockwell"/>
                <a:cs typeface="Rockwell"/>
                <a:sym typeface="Rockwell"/>
              </a:defRPr>
            </a:lvl7pPr>
            <a:lvl8pPr indent="-314325" lvl="7" marL="3657600" marR="0" rtl="0" algn="l">
              <a:spcBef>
                <a:spcPts val="360"/>
              </a:spcBef>
              <a:spcAft>
                <a:spcPts val="0"/>
              </a:spcAft>
              <a:buClr>
                <a:srgbClr val="B86EB8"/>
              </a:buClr>
              <a:buSzPts val="1350"/>
              <a:buFont typeface="Noto Sans Symbols"/>
              <a:buChar char="■"/>
              <a:defRPr b="0" i="0" sz="1800" u="none" cap="none" strike="noStrike">
                <a:solidFill>
                  <a:srgbClr val="595959"/>
                </a:solidFill>
                <a:latin typeface="Rockwell"/>
                <a:ea typeface="Rockwell"/>
                <a:cs typeface="Rockwell"/>
                <a:sym typeface="Rockwell"/>
              </a:defRPr>
            </a:lvl8pPr>
            <a:lvl9pPr indent="-314325" lvl="8" marL="4114800" marR="0" rtl="0" algn="l">
              <a:spcBef>
                <a:spcPts val="360"/>
              </a:spcBef>
              <a:spcAft>
                <a:spcPts val="0"/>
              </a:spcAft>
              <a:buClr>
                <a:schemeClr val="accent1"/>
              </a:buClr>
              <a:buSzPts val="1350"/>
              <a:buFont typeface="Noto Sans Symbols"/>
              <a:buChar char="■"/>
              <a:defRPr b="0" i="0" sz="1800" u="none" cap="none" strike="noStrike">
                <a:solidFill>
                  <a:srgbClr val="595959"/>
                </a:solidFill>
                <a:latin typeface="Rockwell"/>
                <a:ea typeface="Rockwell"/>
                <a:cs typeface="Rockwell"/>
                <a:sym typeface="Rockwell"/>
              </a:defRPr>
            </a:lvl9pPr>
          </a:lstStyle>
          <a:p/>
        </p:txBody>
      </p:sp>
      <p:sp>
        <p:nvSpPr>
          <p:cNvPr id="31" name="Google Shape;31;p37"/>
          <p:cNvSpPr txBox="1"/>
          <p:nvPr>
            <p:ph idx="10" type="dt"/>
          </p:nvPr>
        </p:nvSpPr>
        <p:spPr>
          <a:xfrm>
            <a:off x="6794500" y="6423025"/>
            <a:ext cx="2133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Garamond"/>
                <a:ea typeface="Garamond"/>
                <a:cs typeface="Garamond"/>
                <a:sym typeface="Garamond"/>
              </a:defRPr>
            </a:lvl1pPr>
            <a:lvl2pPr lvl="1" marR="0" rtl="0" algn="l">
              <a:lnSpc>
                <a:spcPct val="100000"/>
              </a:lnSpc>
              <a:spcBef>
                <a:spcPts val="0"/>
              </a:spcBef>
              <a:spcAft>
                <a:spcPts val="0"/>
              </a:spcAft>
              <a:buSzPts val="1400"/>
              <a:buNone/>
              <a:defRPr b="0" i="0" sz="1800" u="none" cap="none" strike="noStrike">
                <a:solidFill>
                  <a:schemeClr val="dk1"/>
                </a:solidFill>
                <a:latin typeface="Garamond"/>
                <a:ea typeface="Garamond"/>
                <a:cs typeface="Garamond"/>
                <a:sym typeface="Garamond"/>
              </a:defRPr>
            </a:lvl2pPr>
            <a:lvl3pPr lvl="2" marR="0" rtl="0" algn="l">
              <a:lnSpc>
                <a:spcPct val="100000"/>
              </a:lnSpc>
              <a:spcBef>
                <a:spcPts val="0"/>
              </a:spcBef>
              <a:spcAft>
                <a:spcPts val="0"/>
              </a:spcAft>
              <a:buSzPts val="1400"/>
              <a:buNone/>
              <a:defRPr b="0" i="0" sz="1800" u="none" cap="none" strike="noStrike">
                <a:solidFill>
                  <a:schemeClr val="dk1"/>
                </a:solidFill>
                <a:latin typeface="Garamond"/>
                <a:ea typeface="Garamond"/>
                <a:cs typeface="Garamond"/>
                <a:sym typeface="Garamond"/>
              </a:defRPr>
            </a:lvl3pPr>
            <a:lvl4pPr lvl="3" marR="0" rtl="0" algn="l">
              <a:lnSpc>
                <a:spcPct val="100000"/>
              </a:lnSpc>
              <a:spcBef>
                <a:spcPts val="0"/>
              </a:spcBef>
              <a:spcAft>
                <a:spcPts val="0"/>
              </a:spcAft>
              <a:buSzPts val="1400"/>
              <a:buNone/>
              <a:defRPr b="0" i="0" sz="1800" u="none" cap="none" strike="noStrike">
                <a:solidFill>
                  <a:schemeClr val="dk1"/>
                </a:solidFill>
                <a:latin typeface="Garamond"/>
                <a:ea typeface="Garamond"/>
                <a:cs typeface="Garamond"/>
                <a:sym typeface="Garamond"/>
              </a:defRPr>
            </a:lvl4pPr>
            <a:lvl5pPr lvl="4" marR="0" rtl="0" algn="l">
              <a:lnSpc>
                <a:spcPct val="100000"/>
              </a:lnSpc>
              <a:spcBef>
                <a:spcPts val="0"/>
              </a:spcBef>
              <a:spcAft>
                <a:spcPts val="0"/>
              </a:spcAft>
              <a:buSzPts val="1400"/>
              <a:buNone/>
              <a:defRPr b="0" i="0" sz="1800" u="none" cap="none" strike="noStrike">
                <a:solidFill>
                  <a:schemeClr val="dk1"/>
                </a:solidFill>
                <a:latin typeface="Garamond"/>
                <a:ea typeface="Garamond"/>
                <a:cs typeface="Garamond"/>
                <a:sym typeface="Garamond"/>
              </a:defRPr>
            </a:lvl5pPr>
            <a:lvl6pPr lvl="5" marR="0" rtl="0" algn="l">
              <a:lnSpc>
                <a:spcPct val="100000"/>
              </a:lnSpc>
              <a:spcBef>
                <a:spcPts val="0"/>
              </a:spcBef>
              <a:spcAft>
                <a:spcPts val="0"/>
              </a:spcAft>
              <a:buSzPts val="1400"/>
              <a:buNone/>
              <a:defRPr b="0" i="0" sz="1800" u="none" cap="none" strike="noStrike">
                <a:solidFill>
                  <a:schemeClr val="dk1"/>
                </a:solidFill>
                <a:latin typeface="Garamond"/>
                <a:ea typeface="Garamond"/>
                <a:cs typeface="Garamond"/>
                <a:sym typeface="Garamond"/>
              </a:defRPr>
            </a:lvl6pPr>
            <a:lvl7pPr lvl="6" marR="0" rtl="0" algn="l">
              <a:lnSpc>
                <a:spcPct val="100000"/>
              </a:lnSpc>
              <a:spcBef>
                <a:spcPts val="0"/>
              </a:spcBef>
              <a:spcAft>
                <a:spcPts val="0"/>
              </a:spcAft>
              <a:buSzPts val="1400"/>
              <a:buNone/>
              <a:defRPr b="0" i="0" sz="1800" u="none" cap="none" strike="noStrike">
                <a:solidFill>
                  <a:schemeClr val="dk1"/>
                </a:solidFill>
                <a:latin typeface="Garamond"/>
                <a:ea typeface="Garamond"/>
                <a:cs typeface="Garamond"/>
                <a:sym typeface="Garamond"/>
              </a:defRPr>
            </a:lvl7pPr>
            <a:lvl8pPr lvl="7" marR="0" rtl="0" algn="l">
              <a:lnSpc>
                <a:spcPct val="100000"/>
              </a:lnSpc>
              <a:spcBef>
                <a:spcPts val="0"/>
              </a:spcBef>
              <a:spcAft>
                <a:spcPts val="0"/>
              </a:spcAft>
              <a:buSzPts val="1400"/>
              <a:buNone/>
              <a:defRPr b="0" i="0" sz="1800" u="none" cap="none" strike="noStrike">
                <a:solidFill>
                  <a:schemeClr val="dk1"/>
                </a:solidFill>
                <a:latin typeface="Garamond"/>
                <a:ea typeface="Garamond"/>
                <a:cs typeface="Garamond"/>
                <a:sym typeface="Garamond"/>
              </a:defRPr>
            </a:lvl8pPr>
            <a:lvl9pPr lvl="8" marR="0" rtl="0" algn="l">
              <a:lnSpc>
                <a:spcPct val="100000"/>
              </a:lnSpc>
              <a:spcBef>
                <a:spcPts val="0"/>
              </a:spcBef>
              <a:spcAft>
                <a:spcPts val="0"/>
              </a:spcAft>
              <a:buSzPts val="1400"/>
              <a:buNone/>
              <a:defRPr b="0" i="0" sz="1800" u="none" cap="none" strike="noStrike">
                <a:solidFill>
                  <a:schemeClr val="dk1"/>
                </a:solidFill>
                <a:latin typeface="Garamond"/>
                <a:ea typeface="Garamond"/>
                <a:cs typeface="Garamond"/>
                <a:sym typeface="Garamond"/>
              </a:defRPr>
            </a:lvl9pPr>
          </a:lstStyle>
          <a:p/>
        </p:txBody>
      </p:sp>
      <p:sp>
        <p:nvSpPr>
          <p:cNvPr id="32" name="Google Shape;32;p37"/>
          <p:cNvSpPr txBox="1"/>
          <p:nvPr>
            <p:ph idx="11" type="ftr"/>
          </p:nvPr>
        </p:nvSpPr>
        <p:spPr>
          <a:xfrm>
            <a:off x="201612" y="6423025"/>
            <a:ext cx="6122987"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Garamond"/>
                <a:ea typeface="Garamond"/>
                <a:cs typeface="Garamond"/>
                <a:sym typeface="Garamond"/>
              </a:defRPr>
            </a:lvl1pPr>
            <a:lvl2pPr lvl="1" marR="0" rtl="0" algn="l">
              <a:lnSpc>
                <a:spcPct val="100000"/>
              </a:lnSpc>
              <a:spcBef>
                <a:spcPts val="0"/>
              </a:spcBef>
              <a:spcAft>
                <a:spcPts val="0"/>
              </a:spcAft>
              <a:buSzPts val="1400"/>
              <a:buNone/>
              <a:defRPr b="0" i="0" sz="1800" u="none" cap="none" strike="noStrike">
                <a:solidFill>
                  <a:schemeClr val="dk1"/>
                </a:solidFill>
                <a:latin typeface="Garamond"/>
                <a:ea typeface="Garamond"/>
                <a:cs typeface="Garamond"/>
                <a:sym typeface="Garamond"/>
              </a:defRPr>
            </a:lvl2pPr>
            <a:lvl3pPr lvl="2" marR="0" rtl="0" algn="l">
              <a:lnSpc>
                <a:spcPct val="100000"/>
              </a:lnSpc>
              <a:spcBef>
                <a:spcPts val="0"/>
              </a:spcBef>
              <a:spcAft>
                <a:spcPts val="0"/>
              </a:spcAft>
              <a:buSzPts val="1400"/>
              <a:buNone/>
              <a:defRPr b="0" i="0" sz="1800" u="none" cap="none" strike="noStrike">
                <a:solidFill>
                  <a:schemeClr val="dk1"/>
                </a:solidFill>
                <a:latin typeface="Garamond"/>
                <a:ea typeface="Garamond"/>
                <a:cs typeface="Garamond"/>
                <a:sym typeface="Garamond"/>
              </a:defRPr>
            </a:lvl3pPr>
            <a:lvl4pPr lvl="3" marR="0" rtl="0" algn="l">
              <a:lnSpc>
                <a:spcPct val="100000"/>
              </a:lnSpc>
              <a:spcBef>
                <a:spcPts val="0"/>
              </a:spcBef>
              <a:spcAft>
                <a:spcPts val="0"/>
              </a:spcAft>
              <a:buSzPts val="1400"/>
              <a:buNone/>
              <a:defRPr b="0" i="0" sz="1800" u="none" cap="none" strike="noStrike">
                <a:solidFill>
                  <a:schemeClr val="dk1"/>
                </a:solidFill>
                <a:latin typeface="Garamond"/>
                <a:ea typeface="Garamond"/>
                <a:cs typeface="Garamond"/>
                <a:sym typeface="Garamond"/>
              </a:defRPr>
            </a:lvl4pPr>
            <a:lvl5pPr lvl="4" marR="0" rtl="0" algn="l">
              <a:lnSpc>
                <a:spcPct val="100000"/>
              </a:lnSpc>
              <a:spcBef>
                <a:spcPts val="0"/>
              </a:spcBef>
              <a:spcAft>
                <a:spcPts val="0"/>
              </a:spcAft>
              <a:buSzPts val="1400"/>
              <a:buNone/>
              <a:defRPr b="0" i="0" sz="1800" u="none" cap="none" strike="noStrike">
                <a:solidFill>
                  <a:schemeClr val="dk1"/>
                </a:solidFill>
                <a:latin typeface="Garamond"/>
                <a:ea typeface="Garamond"/>
                <a:cs typeface="Garamond"/>
                <a:sym typeface="Garamond"/>
              </a:defRPr>
            </a:lvl5pPr>
            <a:lvl6pPr lvl="5" marR="0" rtl="0" algn="l">
              <a:lnSpc>
                <a:spcPct val="100000"/>
              </a:lnSpc>
              <a:spcBef>
                <a:spcPts val="0"/>
              </a:spcBef>
              <a:spcAft>
                <a:spcPts val="0"/>
              </a:spcAft>
              <a:buSzPts val="1400"/>
              <a:buNone/>
              <a:defRPr b="0" i="0" sz="1800" u="none" cap="none" strike="noStrike">
                <a:solidFill>
                  <a:schemeClr val="dk1"/>
                </a:solidFill>
                <a:latin typeface="Garamond"/>
                <a:ea typeface="Garamond"/>
                <a:cs typeface="Garamond"/>
                <a:sym typeface="Garamond"/>
              </a:defRPr>
            </a:lvl6pPr>
            <a:lvl7pPr lvl="6" marR="0" rtl="0" algn="l">
              <a:lnSpc>
                <a:spcPct val="100000"/>
              </a:lnSpc>
              <a:spcBef>
                <a:spcPts val="0"/>
              </a:spcBef>
              <a:spcAft>
                <a:spcPts val="0"/>
              </a:spcAft>
              <a:buSzPts val="1400"/>
              <a:buNone/>
              <a:defRPr b="0" i="0" sz="1800" u="none" cap="none" strike="noStrike">
                <a:solidFill>
                  <a:schemeClr val="dk1"/>
                </a:solidFill>
                <a:latin typeface="Garamond"/>
                <a:ea typeface="Garamond"/>
                <a:cs typeface="Garamond"/>
                <a:sym typeface="Garamond"/>
              </a:defRPr>
            </a:lvl7pPr>
            <a:lvl8pPr lvl="7" marR="0" rtl="0" algn="l">
              <a:lnSpc>
                <a:spcPct val="100000"/>
              </a:lnSpc>
              <a:spcBef>
                <a:spcPts val="0"/>
              </a:spcBef>
              <a:spcAft>
                <a:spcPts val="0"/>
              </a:spcAft>
              <a:buSzPts val="1400"/>
              <a:buNone/>
              <a:defRPr b="0" i="0" sz="1800" u="none" cap="none" strike="noStrike">
                <a:solidFill>
                  <a:schemeClr val="dk1"/>
                </a:solidFill>
                <a:latin typeface="Garamond"/>
                <a:ea typeface="Garamond"/>
                <a:cs typeface="Garamond"/>
                <a:sym typeface="Garamond"/>
              </a:defRPr>
            </a:lvl8pPr>
            <a:lvl9pPr lvl="8" marR="0" rtl="0" algn="l">
              <a:lnSpc>
                <a:spcPct val="100000"/>
              </a:lnSpc>
              <a:spcBef>
                <a:spcPts val="0"/>
              </a:spcBef>
              <a:spcAft>
                <a:spcPts val="0"/>
              </a:spcAft>
              <a:buSzPts val="1400"/>
              <a:buNone/>
              <a:defRPr b="0" i="0" sz="1800" u="none" cap="none" strike="noStrike">
                <a:solidFill>
                  <a:schemeClr val="dk1"/>
                </a:solidFill>
                <a:latin typeface="Garamond"/>
                <a:ea typeface="Garamond"/>
                <a:cs typeface="Garamond"/>
                <a:sym typeface="Garamond"/>
              </a:defRPr>
            </a:lvl9pPr>
          </a:lstStyle>
          <a:p/>
        </p:txBody>
      </p:sp>
      <p:sp>
        <p:nvSpPr>
          <p:cNvPr id="33" name="Google Shape;33;p37"/>
          <p:cNvSpPr txBox="1"/>
          <p:nvPr>
            <p:ph idx="12" type="sldNum"/>
          </p:nvPr>
        </p:nvSpPr>
        <p:spPr>
          <a:xfrm>
            <a:off x="8305800" y="242887"/>
            <a:ext cx="554037"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chemeClr val="lt1"/>
              </a:buClr>
              <a:buSzPts val="1400"/>
              <a:buFont typeface="Garamond"/>
              <a:buNone/>
              <a:defRPr b="0" i="0" sz="1400" u="none">
                <a:solidFill>
                  <a:schemeClr val="lt1"/>
                </a:solidFill>
                <a:latin typeface="Garamond"/>
                <a:ea typeface="Garamond"/>
                <a:cs typeface="Garamond"/>
                <a:sym typeface="Garamond"/>
              </a:defRPr>
            </a:lvl1pPr>
            <a:lvl2pPr indent="0" lvl="1" marL="0" marR="0" rtl="0" algn="r">
              <a:lnSpc>
                <a:spcPct val="100000"/>
              </a:lnSpc>
              <a:spcBef>
                <a:spcPts val="0"/>
              </a:spcBef>
              <a:spcAft>
                <a:spcPts val="0"/>
              </a:spcAft>
              <a:buClr>
                <a:schemeClr val="lt1"/>
              </a:buClr>
              <a:buSzPts val="1400"/>
              <a:buFont typeface="Garamond"/>
              <a:buNone/>
              <a:defRPr b="0" i="0" sz="1400" u="none">
                <a:solidFill>
                  <a:schemeClr val="lt1"/>
                </a:solidFill>
                <a:latin typeface="Garamond"/>
                <a:ea typeface="Garamond"/>
                <a:cs typeface="Garamond"/>
                <a:sym typeface="Garamond"/>
              </a:defRPr>
            </a:lvl2pPr>
            <a:lvl3pPr indent="0" lvl="2" marL="0" marR="0" rtl="0" algn="r">
              <a:lnSpc>
                <a:spcPct val="100000"/>
              </a:lnSpc>
              <a:spcBef>
                <a:spcPts val="0"/>
              </a:spcBef>
              <a:spcAft>
                <a:spcPts val="0"/>
              </a:spcAft>
              <a:buClr>
                <a:schemeClr val="lt1"/>
              </a:buClr>
              <a:buSzPts val="1400"/>
              <a:buFont typeface="Garamond"/>
              <a:buNone/>
              <a:defRPr b="0" i="0" sz="1400" u="none">
                <a:solidFill>
                  <a:schemeClr val="lt1"/>
                </a:solidFill>
                <a:latin typeface="Garamond"/>
                <a:ea typeface="Garamond"/>
                <a:cs typeface="Garamond"/>
                <a:sym typeface="Garamond"/>
              </a:defRPr>
            </a:lvl3pPr>
            <a:lvl4pPr indent="0" lvl="3" marL="0" marR="0" rtl="0" algn="r">
              <a:lnSpc>
                <a:spcPct val="100000"/>
              </a:lnSpc>
              <a:spcBef>
                <a:spcPts val="0"/>
              </a:spcBef>
              <a:spcAft>
                <a:spcPts val="0"/>
              </a:spcAft>
              <a:buClr>
                <a:schemeClr val="lt1"/>
              </a:buClr>
              <a:buSzPts val="1400"/>
              <a:buFont typeface="Garamond"/>
              <a:buNone/>
              <a:defRPr b="0" i="0" sz="1400" u="none">
                <a:solidFill>
                  <a:schemeClr val="lt1"/>
                </a:solidFill>
                <a:latin typeface="Garamond"/>
                <a:ea typeface="Garamond"/>
                <a:cs typeface="Garamond"/>
                <a:sym typeface="Garamond"/>
              </a:defRPr>
            </a:lvl4pPr>
            <a:lvl5pPr indent="0" lvl="4" marL="0" marR="0" rtl="0" algn="r">
              <a:lnSpc>
                <a:spcPct val="100000"/>
              </a:lnSpc>
              <a:spcBef>
                <a:spcPts val="0"/>
              </a:spcBef>
              <a:spcAft>
                <a:spcPts val="0"/>
              </a:spcAft>
              <a:buClr>
                <a:schemeClr val="lt1"/>
              </a:buClr>
              <a:buSzPts val="1400"/>
              <a:buFont typeface="Garamond"/>
              <a:buNone/>
              <a:defRPr b="0" i="0" sz="1400" u="none">
                <a:solidFill>
                  <a:schemeClr val="lt1"/>
                </a:solidFill>
                <a:latin typeface="Garamond"/>
                <a:ea typeface="Garamond"/>
                <a:cs typeface="Garamond"/>
                <a:sym typeface="Garamond"/>
              </a:defRPr>
            </a:lvl5pPr>
            <a:lvl6pPr indent="0" lvl="5" marL="0" marR="0" rtl="0" algn="r">
              <a:lnSpc>
                <a:spcPct val="100000"/>
              </a:lnSpc>
              <a:spcBef>
                <a:spcPts val="0"/>
              </a:spcBef>
              <a:spcAft>
                <a:spcPts val="0"/>
              </a:spcAft>
              <a:buClr>
                <a:schemeClr val="lt1"/>
              </a:buClr>
              <a:buSzPts val="1400"/>
              <a:buFont typeface="Garamond"/>
              <a:buNone/>
              <a:defRPr b="0" i="0" sz="1400" u="none">
                <a:solidFill>
                  <a:schemeClr val="lt1"/>
                </a:solidFill>
                <a:latin typeface="Garamond"/>
                <a:ea typeface="Garamond"/>
                <a:cs typeface="Garamond"/>
                <a:sym typeface="Garamond"/>
              </a:defRPr>
            </a:lvl6pPr>
            <a:lvl7pPr indent="0" lvl="6" marL="0" marR="0" rtl="0" algn="r">
              <a:lnSpc>
                <a:spcPct val="100000"/>
              </a:lnSpc>
              <a:spcBef>
                <a:spcPts val="0"/>
              </a:spcBef>
              <a:spcAft>
                <a:spcPts val="0"/>
              </a:spcAft>
              <a:buClr>
                <a:schemeClr val="lt1"/>
              </a:buClr>
              <a:buSzPts val="1400"/>
              <a:buFont typeface="Garamond"/>
              <a:buNone/>
              <a:defRPr b="0" i="0" sz="1400" u="none">
                <a:solidFill>
                  <a:schemeClr val="lt1"/>
                </a:solidFill>
                <a:latin typeface="Garamond"/>
                <a:ea typeface="Garamond"/>
                <a:cs typeface="Garamond"/>
                <a:sym typeface="Garamond"/>
              </a:defRPr>
            </a:lvl7pPr>
            <a:lvl8pPr indent="0" lvl="7" marL="0" marR="0" rtl="0" algn="r">
              <a:lnSpc>
                <a:spcPct val="100000"/>
              </a:lnSpc>
              <a:spcBef>
                <a:spcPts val="0"/>
              </a:spcBef>
              <a:spcAft>
                <a:spcPts val="0"/>
              </a:spcAft>
              <a:buClr>
                <a:schemeClr val="lt1"/>
              </a:buClr>
              <a:buSzPts val="1400"/>
              <a:buFont typeface="Garamond"/>
              <a:buNone/>
              <a:defRPr b="0" i="0" sz="1400" u="none">
                <a:solidFill>
                  <a:schemeClr val="lt1"/>
                </a:solidFill>
                <a:latin typeface="Garamond"/>
                <a:ea typeface="Garamond"/>
                <a:cs typeface="Garamond"/>
                <a:sym typeface="Garamond"/>
              </a:defRPr>
            </a:lvl8pPr>
            <a:lvl9pPr indent="0" lvl="8" marL="0" marR="0" rtl="0" algn="r">
              <a:lnSpc>
                <a:spcPct val="100000"/>
              </a:lnSpc>
              <a:spcBef>
                <a:spcPts val="0"/>
              </a:spcBef>
              <a:spcAft>
                <a:spcPts val="0"/>
              </a:spcAft>
              <a:buClr>
                <a:schemeClr val="lt1"/>
              </a:buClr>
              <a:buSzPts val="1400"/>
              <a:buFont typeface="Garamond"/>
              <a:buNone/>
              <a:defRPr b="0" i="0" sz="1400" u="none">
                <a:solidFill>
                  <a:schemeClr val="lt1"/>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1"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0.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89" name="Shape 289"/>
        <p:cNvGrpSpPr/>
        <p:nvPr/>
      </p:nvGrpSpPr>
      <p:grpSpPr>
        <a:xfrm>
          <a:off x="0" y="0"/>
          <a:ext cx="0" cy="0"/>
          <a:chOff x="0" y="0"/>
          <a:chExt cx="0" cy="0"/>
        </a:xfrm>
      </p:grpSpPr>
      <p:sp>
        <p:nvSpPr>
          <p:cNvPr id="290" name="Google Shape;290;p72"/>
          <p:cNvSpPr txBox="1"/>
          <p:nvPr/>
        </p:nvSpPr>
        <p:spPr>
          <a:xfrm>
            <a:off x="8166100" y="282575"/>
            <a:ext cx="685800" cy="301625"/>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Garamond"/>
              <a:ea typeface="Garamond"/>
              <a:cs typeface="Garamond"/>
              <a:sym typeface="Garamond"/>
            </a:endParaRPr>
          </a:p>
        </p:txBody>
      </p:sp>
      <p:sp>
        <p:nvSpPr>
          <p:cNvPr id="291" name="Google Shape;291;p72"/>
          <p:cNvSpPr txBox="1"/>
          <p:nvPr/>
        </p:nvSpPr>
        <p:spPr>
          <a:xfrm>
            <a:off x="4749800" y="3370262"/>
            <a:ext cx="220662" cy="369887"/>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B870B8"/>
              </a:buClr>
              <a:buSzPts val="2400"/>
              <a:buFont typeface="Garamond"/>
              <a:buNone/>
            </a:pPr>
            <a:r>
              <a:rPr b="1" i="0" lang="en-US" sz="2400" u="none">
                <a:solidFill>
                  <a:srgbClr val="B870B8"/>
                </a:solidFill>
                <a:latin typeface="Garamond"/>
                <a:ea typeface="Garamond"/>
                <a:cs typeface="Garamond"/>
                <a:sym typeface="Garamond"/>
              </a:rPr>
              <a:t>+ </a:t>
            </a:r>
            <a:endParaRPr/>
          </a:p>
        </p:txBody>
      </p:sp>
      <p:sp>
        <p:nvSpPr>
          <p:cNvPr id="292" name="Google Shape;292;p72"/>
          <p:cNvSpPr txBox="1"/>
          <p:nvPr>
            <p:ph type="title"/>
          </p:nvPr>
        </p:nvSpPr>
        <p:spPr>
          <a:xfrm>
            <a:off x="498475" y="484187"/>
            <a:ext cx="7556500" cy="1116012"/>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3600" u="none" cap="none" strike="noStrike">
                <a:solidFill>
                  <a:schemeClr val="accent1"/>
                </a:solidFill>
                <a:latin typeface="Rockwell"/>
                <a:ea typeface="Rockwell"/>
                <a:cs typeface="Rockwell"/>
                <a:sym typeface="Rockwell"/>
              </a:defRPr>
            </a:lvl1pPr>
            <a:lvl2pPr lvl="1" marR="0" rtl="0" algn="l">
              <a:spcBef>
                <a:spcPts val="0"/>
              </a:spcBef>
              <a:spcAft>
                <a:spcPts val="0"/>
              </a:spcAft>
              <a:buSzPts val="1400"/>
              <a:buNone/>
              <a:defRPr b="0" i="0" sz="3600" u="none" cap="none" strike="noStrike">
                <a:solidFill>
                  <a:schemeClr val="accent1"/>
                </a:solidFill>
                <a:latin typeface="Rockwell"/>
                <a:ea typeface="Rockwell"/>
                <a:cs typeface="Rockwell"/>
                <a:sym typeface="Rockwell"/>
              </a:defRPr>
            </a:lvl2pPr>
            <a:lvl3pPr lvl="2" marR="0" rtl="0" algn="l">
              <a:spcBef>
                <a:spcPts val="0"/>
              </a:spcBef>
              <a:spcAft>
                <a:spcPts val="0"/>
              </a:spcAft>
              <a:buSzPts val="1400"/>
              <a:buNone/>
              <a:defRPr b="0" i="0" sz="3600" u="none" cap="none" strike="noStrike">
                <a:solidFill>
                  <a:schemeClr val="accent1"/>
                </a:solidFill>
                <a:latin typeface="Rockwell"/>
                <a:ea typeface="Rockwell"/>
                <a:cs typeface="Rockwell"/>
                <a:sym typeface="Rockwell"/>
              </a:defRPr>
            </a:lvl3pPr>
            <a:lvl4pPr lvl="3" marR="0" rtl="0" algn="l">
              <a:spcBef>
                <a:spcPts val="0"/>
              </a:spcBef>
              <a:spcAft>
                <a:spcPts val="0"/>
              </a:spcAft>
              <a:buSzPts val="1400"/>
              <a:buNone/>
              <a:defRPr b="0" i="0" sz="3600" u="none" cap="none" strike="noStrike">
                <a:solidFill>
                  <a:schemeClr val="accent1"/>
                </a:solidFill>
                <a:latin typeface="Rockwell"/>
                <a:ea typeface="Rockwell"/>
                <a:cs typeface="Rockwell"/>
                <a:sym typeface="Rockwell"/>
              </a:defRPr>
            </a:lvl4pPr>
            <a:lvl5pPr lvl="4" marR="0" rtl="0" algn="l">
              <a:spcBef>
                <a:spcPts val="0"/>
              </a:spcBef>
              <a:spcAft>
                <a:spcPts val="0"/>
              </a:spcAft>
              <a:buSzPts val="1400"/>
              <a:buNone/>
              <a:defRPr b="0" i="0" sz="3600" u="none" cap="none" strike="noStrike">
                <a:solidFill>
                  <a:schemeClr val="accent1"/>
                </a:solidFill>
                <a:latin typeface="Rockwell"/>
                <a:ea typeface="Rockwell"/>
                <a:cs typeface="Rockwell"/>
                <a:sym typeface="Rockwell"/>
              </a:defRPr>
            </a:lvl5pPr>
            <a:lvl6pPr lvl="5" marR="0" rtl="0" algn="l">
              <a:spcBef>
                <a:spcPts val="0"/>
              </a:spcBef>
              <a:spcAft>
                <a:spcPts val="0"/>
              </a:spcAft>
              <a:buSzPts val="1400"/>
              <a:buNone/>
              <a:defRPr b="0" i="0" sz="3600" u="none" cap="none" strike="noStrike">
                <a:solidFill>
                  <a:schemeClr val="accent1"/>
                </a:solidFill>
                <a:latin typeface="Rockwell"/>
                <a:ea typeface="Rockwell"/>
                <a:cs typeface="Rockwell"/>
                <a:sym typeface="Rockwell"/>
              </a:defRPr>
            </a:lvl6pPr>
            <a:lvl7pPr lvl="6" marR="0" rtl="0" algn="l">
              <a:spcBef>
                <a:spcPts val="0"/>
              </a:spcBef>
              <a:spcAft>
                <a:spcPts val="0"/>
              </a:spcAft>
              <a:buSzPts val="1400"/>
              <a:buNone/>
              <a:defRPr b="0" i="0" sz="3600" u="none" cap="none" strike="noStrike">
                <a:solidFill>
                  <a:schemeClr val="accent1"/>
                </a:solidFill>
                <a:latin typeface="Rockwell"/>
                <a:ea typeface="Rockwell"/>
                <a:cs typeface="Rockwell"/>
                <a:sym typeface="Rockwell"/>
              </a:defRPr>
            </a:lvl7pPr>
            <a:lvl8pPr lvl="7" marR="0" rtl="0" algn="l">
              <a:spcBef>
                <a:spcPts val="0"/>
              </a:spcBef>
              <a:spcAft>
                <a:spcPts val="0"/>
              </a:spcAft>
              <a:buSzPts val="1400"/>
              <a:buNone/>
              <a:defRPr b="0" i="0" sz="3600" u="none" cap="none" strike="noStrike">
                <a:solidFill>
                  <a:schemeClr val="accent1"/>
                </a:solidFill>
                <a:latin typeface="Rockwell"/>
                <a:ea typeface="Rockwell"/>
                <a:cs typeface="Rockwell"/>
                <a:sym typeface="Rockwell"/>
              </a:defRPr>
            </a:lvl8pPr>
            <a:lvl9pPr lvl="8" marR="0" rtl="0" algn="l">
              <a:spcBef>
                <a:spcPts val="0"/>
              </a:spcBef>
              <a:spcAft>
                <a:spcPts val="0"/>
              </a:spcAft>
              <a:buSzPts val="1400"/>
              <a:buNone/>
              <a:defRPr b="0" i="0" sz="3600" u="none" cap="none" strike="noStrike">
                <a:solidFill>
                  <a:schemeClr val="accent1"/>
                </a:solidFill>
                <a:latin typeface="Rockwell"/>
                <a:ea typeface="Rockwell"/>
                <a:cs typeface="Rockwell"/>
                <a:sym typeface="Rockwell"/>
              </a:defRPr>
            </a:lvl9pPr>
          </a:lstStyle>
          <a:p/>
        </p:txBody>
      </p:sp>
      <p:sp>
        <p:nvSpPr>
          <p:cNvPr id="293" name="Google Shape;293;p72"/>
          <p:cNvSpPr txBox="1"/>
          <p:nvPr>
            <p:ph idx="1" type="body"/>
          </p:nvPr>
        </p:nvSpPr>
        <p:spPr>
          <a:xfrm>
            <a:off x="498475" y="1981200"/>
            <a:ext cx="7556500" cy="4144962"/>
          </a:xfrm>
          <a:prstGeom prst="rect">
            <a:avLst/>
          </a:prstGeom>
          <a:noFill/>
          <a:ln>
            <a:noFill/>
          </a:ln>
        </p:spPr>
        <p:txBody>
          <a:bodyPr anchorCtr="0" anchor="t" bIns="45700" lIns="91425" spcFirstLastPara="1" rIns="91425" wrap="square" tIns="45700">
            <a:noAutofit/>
          </a:bodyPr>
          <a:lstStyle>
            <a:lvl1pPr indent="-323850" lvl="0" marL="457200" marR="0" rtl="0" algn="l">
              <a:spcBef>
                <a:spcPts val="2000"/>
              </a:spcBef>
              <a:spcAft>
                <a:spcPts val="0"/>
              </a:spcAft>
              <a:buClr>
                <a:schemeClr val="accent1"/>
              </a:buClr>
              <a:buSzPts val="1500"/>
              <a:buFont typeface="Noto Sans Symbols"/>
              <a:buChar char="■"/>
              <a:defRPr b="0" i="0" sz="2000" u="none" cap="none" strike="noStrike">
                <a:solidFill>
                  <a:srgbClr val="595959"/>
                </a:solidFill>
                <a:latin typeface="Rockwell"/>
                <a:ea typeface="Rockwell"/>
                <a:cs typeface="Rockwell"/>
                <a:sym typeface="Rockwell"/>
              </a:defRPr>
            </a:lvl1pPr>
            <a:lvl2pPr indent="-314325" lvl="1" marL="914400" marR="0" rtl="0" algn="l">
              <a:spcBef>
                <a:spcPts val="600"/>
              </a:spcBef>
              <a:spcAft>
                <a:spcPts val="0"/>
              </a:spcAft>
              <a:buClr>
                <a:srgbClr val="B870B8"/>
              </a:buClr>
              <a:buSzPts val="1350"/>
              <a:buFont typeface="Noto Sans Symbols"/>
              <a:buChar char="■"/>
              <a:defRPr b="0" i="0" sz="1800" u="none" cap="none" strike="noStrike">
                <a:solidFill>
                  <a:srgbClr val="595959"/>
                </a:solidFill>
                <a:latin typeface="Rockwell"/>
                <a:ea typeface="Rockwell"/>
                <a:cs typeface="Rockwell"/>
                <a:sym typeface="Rockwell"/>
              </a:defRPr>
            </a:lvl2pPr>
            <a:lvl3pPr indent="-314325" lvl="2" marL="1371600" marR="0" rtl="0" algn="l">
              <a:spcBef>
                <a:spcPts val="600"/>
              </a:spcBef>
              <a:spcAft>
                <a:spcPts val="0"/>
              </a:spcAft>
              <a:buClr>
                <a:schemeClr val="accent1"/>
              </a:buClr>
              <a:buSzPts val="1350"/>
              <a:buFont typeface="Noto Sans Symbols"/>
              <a:buChar char="■"/>
              <a:defRPr b="0" i="0" sz="1800" u="none" cap="none" strike="noStrike">
                <a:solidFill>
                  <a:srgbClr val="595959"/>
                </a:solidFill>
                <a:latin typeface="Rockwell"/>
                <a:ea typeface="Rockwell"/>
                <a:cs typeface="Rockwell"/>
                <a:sym typeface="Rockwell"/>
              </a:defRPr>
            </a:lvl3pPr>
            <a:lvl4pPr indent="-314325" lvl="3" marL="1828800" marR="0" rtl="0" algn="l">
              <a:spcBef>
                <a:spcPts val="600"/>
              </a:spcBef>
              <a:spcAft>
                <a:spcPts val="0"/>
              </a:spcAft>
              <a:buClr>
                <a:srgbClr val="B870B8"/>
              </a:buClr>
              <a:buSzPts val="1350"/>
              <a:buFont typeface="Noto Sans Symbols"/>
              <a:buChar char="■"/>
              <a:defRPr b="0" i="0" sz="1800" u="none" cap="none" strike="noStrike">
                <a:solidFill>
                  <a:srgbClr val="595959"/>
                </a:solidFill>
                <a:latin typeface="Rockwell"/>
                <a:ea typeface="Rockwell"/>
                <a:cs typeface="Rockwell"/>
                <a:sym typeface="Rockwell"/>
              </a:defRPr>
            </a:lvl4pPr>
            <a:lvl5pPr indent="-314325" lvl="4" marL="2286000" marR="0" rtl="0" algn="l">
              <a:spcBef>
                <a:spcPts val="600"/>
              </a:spcBef>
              <a:spcAft>
                <a:spcPts val="0"/>
              </a:spcAft>
              <a:buClr>
                <a:schemeClr val="accent1"/>
              </a:buClr>
              <a:buSzPts val="1350"/>
              <a:buFont typeface="Noto Sans Symbols"/>
              <a:buChar char="■"/>
              <a:defRPr b="0" i="0" sz="1800" u="none" cap="none" strike="noStrike">
                <a:solidFill>
                  <a:srgbClr val="595959"/>
                </a:solidFill>
                <a:latin typeface="Rockwell"/>
                <a:ea typeface="Rockwell"/>
                <a:cs typeface="Rockwell"/>
                <a:sym typeface="Rockwell"/>
              </a:defRPr>
            </a:lvl5pPr>
            <a:lvl6pPr indent="-314325" lvl="5" marL="2743200" marR="0" rtl="0" algn="l">
              <a:spcBef>
                <a:spcPts val="360"/>
              </a:spcBef>
              <a:spcAft>
                <a:spcPts val="0"/>
              </a:spcAft>
              <a:buClr>
                <a:srgbClr val="B86EB8"/>
              </a:buClr>
              <a:buSzPts val="1350"/>
              <a:buFont typeface="Noto Sans Symbols"/>
              <a:buChar char="■"/>
              <a:defRPr b="0" i="0" sz="1800" u="none" cap="none" strike="noStrike">
                <a:solidFill>
                  <a:srgbClr val="595959"/>
                </a:solidFill>
                <a:latin typeface="Rockwell"/>
                <a:ea typeface="Rockwell"/>
                <a:cs typeface="Rockwell"/>
                <a:sym typeface="Rockwell"/>
              </a:defRPr>
            </a:lvl6pPr>
            <a:lvl7pPr indent="-314325" lvl="6" marL="3200400" marR="0" rtl="0" algn="l">
              <a:spcBef>
                <a:spcPts val="360"/>
              </a:spcBef>
              <a:spcAft>
                <a:spcPts val="0"/>
              </a:spcAft>
              <a:buClr>
                <a:schemeClr val="accent1"/>
              </a:buClr>
              <a:buSzPts val="1350"/>
              <a:buFont typeface="Noto Sans Symbols"/>
              <a:buChar char="■"/>
              <a:defRPr b="0" i="0" sz="1800" u="none" cap="none" strike="noStrike">
                <a:solidFill>
                  <a:srgbClr val="595959"/>
                </a:solidFill>
                <a:latin typeface="Rockwell"/>
                <a:ea typeface="Rockwell"/>
                <a:cs typeface="Rockwell"/>
                <a:sym typeface="Rockwell"/>
              </a:defRPr>
            </a:lvl7pPr>
            <a:lvl8pPr indent="-314325" lvl="7" marL="3657600" marR="0" rtl="0" algn="l">
              <a:spcBef>
                <a:spcPts val="360"/>
              </a:spcBef>
              <a:spcAft>
                <a:spcPts val="0"/>
              </a:spcAft>
              <a:buClr>
                <a:srgbClr val="B86EB8"/>
              </a:buClr>
              <a:buSzPts val="1350"/>
              <a:buFont typeface="Noto Sans Symbols"/>
              <a:buChar char="■"/>
              <a:defRPr b="0" i="0" sz="1800" u="none" cap="none" strike="noStrike">
                <a:solidFill>
                  <a:srgbClr val="595959"/>
                </a:solidFill>
                <a:latin typeface="Rockwell"/>
                <a:ea typeface="Rockwell"/>
                <a:cs typeface="Rockwell"/>
                <a:sym typeface="Rockwell"/>
              </a:defRPr>
            </a:lvl8pPr>
            <a:lvl9pPr indent="-314325" lvl="8" marL="4114800" marR="0" rtl="0" algn="l">
              <a:spcBef>
                <a:spcPts val="360"/>
              </a:spcBef>
              <a:spcAft>
                <a:spcPts val="0"/>
              </a:spcAft>
              <a:buClr>
                <a:schemeClr val="accent1"/>
              </a:buClr>
              <a:buSzPts val="1350"/>
              <a:buFont typeface="Noto Sans Symbols"/>
              <a:buChar char="■"/>
              <a:defRPr b="0" i="0" sz="1800" u="none" cap="none" strike="noStrike">
                <a:solidFill>
                  <a:srgbClr val="595959"/>
                </a:solidFill>
                <a:latin typeface="Rockwell"/>
                <a:ea typeface="Rockwell"/>
                <a:cs typeface="Rockwell"/>
                <a:sym typeface="Rockwell"/>
              </a:defRPr>
            </a:lvl9pPr>
          </a:lstStyle>
          <a:p/>
        </p:txBody>
      </p:sp>
      <p:sp>
        <p:nvSpPr>
          <p:cNvPr id="294" name="Google Shape;294;p72"/>
          <p:cNvSpPr txBox="1"/>
          <p:nvPr>
            <p:ph idx="10" type="dt"/>
          </p:nvPr>
        </p:nvSpPr>
        <p:spPr>
          <a:xfrm>
            <a:off x="7391400" y="6423025"/>
            <a:ext cx="15367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Garamond"/>
                <a:ea typeface="Garamond"/>
                <a:cs typeface="Garamond"/>
                <a:sym typeface="Garamond"/>
              </a:defRPr>
            </a:lvl1pPr>
            <a:lvl2pPr lvl="1" marR="0" rtl="0" algn="l">
              <a:lnSpc>
                <a:spcPct val="100000"/>
              </a:lnSpc>
              <a:spcBef>
                <a:spcPts val="0"/>
              </a:spcBef>
              <a:spcAft>
                <a:spcPts val="0"/>
              </a:spcAft>
              <a:buSzPts val="1400"/>
              <a:buNone/>
              <a:defRPr b="0" i="0" sz="1800" u="none" cap="none" strike="noStrike">
                <a:solidFill>
                  <a:schemeClr val="dk1"/>
                </a:solidFill>
                <a:latin typeface="Garamond"/>
                <a:ea typeface="Garamond"/>
                <a:cs typeface="Garamond"/>
                <a:sym typeface="Garamond"/>
              </a:defRPr>
            </a:lvl2pPr>
            <a:lvl3pPr lvl="2" marR="0" rtl="0" algn="l">
              <a:lnSpc>
                <a:spcPct val="100000"/>
              </a:lnSpc>
              <a:spcBef>
                <a:spcPts val="0"/>
              </a:spcBef>
              <a:spcAft>
                <a:spcPts val="0"/>
              </a:spcAft>
              <a:buSzPts val="1400"/>
              <a:buNone/>
              <a:defRPr b="0" i="0" sz="1800" u="none" cap="none" strike="noStrike">
                <a:solidFill>
                  <a:schemeClr val="dk1"/>
                </a:solidFill>
                <a:latin typeface="Garamond"/>
                <a:ea typeface="Garamond"/>
                <a:cs typeface="Garamond"/>
                <a:sym typeface="Garamond"/>
              </a:defRPr>
            </a:lvl3pPr>
            <a:lvl4pPr lvl="3" marR="0" rtl="0" algn="l">
              <a:lnSpc>
                <a:spcPct val="100000"/>
              </a:lnSpc>
              <a:spcBef>
                <a:spcPts val="0"/>
              </a:spcBef>
              <a:spcAft>
                <a:spcPts val="0"/>
              </a:spcAft>
              <a:buSzPts val="1400"/>
              <a:buNone/>
              <a:defRPr b="0" i="0" sz="1800" u="none" cap="none" strike="noStrike">
                <a:solidFill>
                  <a:schemeClr val="dk1"/>
                </a:solidFill>
                <a:latin typeface="Garamond"/>
                <a:ea typeface="Garamond"/>
                <a:cs typeface="Garamond"/>
                <a:sym typeface="Garamond"/>
              </a:defRPr>
            </a:lvl4pPr>
            <a:lvl5pPr lvl="4" marR="0" rtl="0" algn="l">
              <a:lnSpc>
                <a:spcPct val="100000"/>
              </a:lnSpc>
              <a:spcBef>
                <a:spcPts val="0"/>
              </a:spcBef>
              <a:spcAft>
                <a:spcPts val="0"/>
              </a:spcAft>
              <a:buSzPts val="1400"/>
              <a:buNone/>
              <a:defRPr b="0" i="0" sz="1800" u="none" cap="none" strike="noStrike">
                <a:solidFill>
                  <a:schemeClr val="dk1"/>
                </a:solidFill>
                <a:latin typeface="Garamond"/>
                <a:ea typeface="Garamond"/>
                <a:cs typeface="Garamond"/>
                <a:sym typeface="Garamond"/>
              </a:defRPr>
            </a:lvl5pPr>
            <a:lvl6pPr lvl="5" marR="0" rtl="0" algn="l">
              <a:lnSpc>
                <a:spcPct val="100000"/>
              </a:lnSpc>
              <a:spcBef>
                <a:spcPts val="0"/>
              </a:spcBef>
              <a:spcAft>
                <a:spcPts val="0"/>
              </a:spcAft>
              <a:buSzPts val="1400"/>
              <a:buNone/>
              <a:defRPr b="0" i="0" sz="1800" u="none" cap="none" strike="noStrike">
                <a:solidFill>
                  <a:schemeClr val="dk1"/>
                </a:solidFill>
                <a:latin typeface="Garamond"/>
                <a:ea typeface="Garamond"/>
                <a:cs typeface="Garamond"/>
                <a:sym typeface="Garamond"/>
              </a:defRPr>
            </a:lvl6pPr>
            <a:lvl7pPr lvl="6" marR="0" rtl="0" algn="l">
              <a:lnSpc>
                <a:spcPct val="100000"/>
              </a:lnSpc>
              <a:spcBef>
                <a:spcPts val="0"/>
              </a:spcBef>
              <a:spcAft>
                <a:spcPts val="0"/>
              </a:spcAft>
              <a:buSzPts val="1400"/>
              <a:buNone/>
              <a:defRPr b="0" i="0" sz="1800" u="none" cap="none" strike="noStrike">
                <a:solidFill>
                  <a:schemeClr val="dk1"/>
                </a:solidFill>
                <a:latin typeface="Garamond"/>
                <a:ea typeface="Garamond"/>
                <a:cs typeface="Garamond"/>
                <a:sym typeface="Garamond"/>
              </a:defRPr>
            </a:lvl7pPr>
            <a:lvl8pPr lvl="7" marR="0" rtl="0" algn="l">
              <a:lnSpc>
                <a:spcPct val="100000"/>
              </a:lnSpc>
              <a:spcBef>
                <a:spcPts val="0"/>
              </a:spcBef>
              <a:spcAft>
                <a:spcPts val="0"/>
              </a:spcAft>
              <a:buSzPts val="1400"/>
              <a:buNone/>
              <a:defRPr b="0" i="0" sz="1800" u="none" cap="none" strike="noStrike">
                <a:solidFill>
                  <a:schemeClr val="dk1"/>
                </a:solidFill>
                <a:latin typeface="Garamond"/>
                <a:ea typeface="Garamond"/>
                <a:cs typeface="Garamond"/>
                <a:sym typeface="Garamond"/>
              </a:defRPr>
            </a:lvl8pPr>
            <a:lvl9pPr lvl="8" marR="0" rtl="0" algn="l">
              <a:lnSpc>
                <a:spcPct val="100000"/>
              </a:lnSpc>
              <a:spcBef>
                <a:spcPts val="0"/>
              </a:spcBef>
              <a:spcAft>
                <a:spcPts val="0"/>
              </a:spcAft>
              <a:buSzPts val="1400"/>
              <a:buNone/>
              <a:defRPr b="0" i="0" sz="1800" u="none" cap="none" strike="noStrike">
                <a:solidFill>
                  <a:schemeClr val="dk1"/>
                </a:solidFill>
                <a:latin typeface="Garamond"/>
                <a:ea typeface="Garamond"/>
                <a:cs typeface="Garamond"/>
                <a:sym typeface="Garamond"/>
              </a:defRPr>
            </a:lvl9pPr>
          </a:lstStyle>
          <a:p/>
        </p:txBody>
      </p:sp>
      <p:sp>
        <p:nvSpPr>
          <p:cNvPr id="295" name="Google Shape;295;p72"/>
          <p:cNvSpPr txBox="1"/>
          <p:nvPr>
            <p:ph idx="11" type="ftr"/>
          </p:nvPr>
        </p:nvSpPr>
        <p:spPr>
          <a:xfrm>
            <a:off x="4191000" y="6423025"/>
            <a:ext cx="3005137"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Garamond"/>
                <a:ea typeface="Garamond"/>
                <a:cs typeface="Garamond"/>
                <a:sym typeface="Garamond"/>
              </a:defRPr>
            </a:lvl1pPr>
            <a:lvl2pPr lvl="1" marR="0" rtl="0" algn="l">
              <a:lnSpc>
                <a:spcPct val="100000"/>
              </a:lnSpc>
              <a:spcBef>
                <a:spcPts val="0"/>
              </a:spcBef>
              <a:spcAft>
                <a:spcPts val="0"/>
              </a:spcAft>
              <a:buSzPts val="1400"/>
              <a:buNone/>
              <a:defRPr b="0" i="0" sz="1800" u="none" cap="none" strike="noStrike">
                <a:solidFill>
                  <a:schemeClr val="dk1"/>
                </a:solidFill>
                <a:latin typeface="Garamond"/>
                <a:ea typeface="Garamond"/>
                <a:cs typeface="Garamond"/>
                <a:sym typeface="Garamond"/>
              </a:defRPr>
            </a:lvl2pPr>
            <a:lvl3pPr lvl="2" marR="0" rtl="0" algn="l">
              <a:lnSpc>
                <a:spcPct val="100000"/>
              </a:lnSpc>
              <a:spcBef>
                <a:spcPts val="0"/>
              </a:spcBef>
              <a:spcAft>
                <a:spcPts val="0"/>
              </a:spcAft>
              <a:buSzPts val="1400"/>
              <a:buNone/>
              <a:defRPr b="0" i="0" sz="1800" u="none" cap="none" strike="noStrike">
                <a:solidFill>
                  <a:schemeClr val="dk1"/>
                </a:solidFill>
                <a:latin typeface="Garamond"/>
                <a:ea typeface="Garamond"/>
                <a:cs typeface="Garamond"/>
                <a:sym typeface="Garamond"/>
              </a:defRPr>
            </a:lvl3pPr>
            <a:lvl4pPr lvl="3" marR="0" rtl="0" algn="l">
              <a:lnSpc>
                <a:spcPct val="100000"/>
              </a:lnSpc>
              <a:spcBef>
                <a:spcPts val="0"/>
              </a:spcBef>
              <a:spcAft>
                <a:spcPts val="0"/>
              </a:spcAft>
              <a:buSzPts val="1400"/>
              <a:buNone/>
              <a:defRPr b="0" i="0" sz="1800" u="none" cap="none" strike="noStrike">
                <a:solidFill>
                  <a:schemeClr val="dk1"/>
                </a:solidFill>
                <a:latin typeface="Garamond"/>
                <a:ea typeface="Garamond"/>
                <a:cs typeface="Garamond"/>
                <a:sym typeface="Garamond"/>
              </a:defRPr>
            </a:lvl4pPr>
            <a:lvl5pPr lvl="4" marR="0" rtl="0" algn="l">
              <a:lnSpc>
                <a:spcPct val="100000"/>
              </a:lnSpc>
              <a:spcBef>
                <a:spcPts val="0"/>
              </a:spcBef>
              <a:spcAft>
                <a:spcPts val="0"/>
              </a:spcAft>
              <a:buSzPts val="1400"/>
              <a:buNone/>
              <a:defRPr b="0" i="0" sz="1800" u="none" cap="none" strike="noStrike">
                <a:solidFill>
                  <a:schemeClr val="dk1"/>
                </a:solidFill>
                <a:latin typeface="Garamond"/>
                <a:ea typeface="Garamond"/>
                <a:cs typeface="Garamond"/>
                <a:sym typeface="Garamond"/>
              </a:defRPr>
            </a:lvl5pPr>
            <a:lvl6pPr lvl="5" marR="0" rtl="0" algn="l">
              <a:lnSpc>
                <a:spcPct val="100000"/>
              </a:lnSpc>
              <a:spcBef>
                <a:spcPts val="0"/>
              </a:spcBef>
              <a:spcAft>
                <a:spcPts val="0"/>
              </a:spcAft>
              <a:buSzPts val="1400"/>
              <a:buNone/>
              <a:defRPr b="0" i="0" sz="1800" u="none" cap="none" strike="noStrike">
                <a:solidFill>
                  <a:schemeClr val="dk1"/>
                </a:solidFill>
                <a:latin typeface="Garamond"/>
                <a:ea typeface="Garamond"/>
                <a:cs typeface="Garamond"/>
                <a:sym typeface="Garamond"/>
              </a:defRPr>
            </a:lvl6pPr>
            <a:lvl7pPr lvl="6" marR="0" rtl="0" algn="l">
              <a:lnSpc>
                <a:spcPct val="100000"/>
              </a:lnSpc>
              <a:spcBef>
                <a:spcPts val="0"/>
              </a:spcBef>
              <a:spcAft>
                <a:spcPts val="0"/>
              </a:spcAft>
              <a:buSzPts val="1400"/>
              <a:buNone/>
              <a:defRPr b="0" i="0" sz="1800" u="none" cap="none" strike="noStrike">
                <a:solidFill>
                  <a:schemeClr val="dk1"/>
                </a:solidFill>
                <a:latin typeface="Garamond"/>
                <a:ea typeface="Garamond"/>
                <a:cs typeface="Garamond"/>
                <a:sym typeface="Garamond"/>
              </a:defRPr>
            </a:lvl7pPr>
            <a:lvl8pPr lvl="7" marR="0" rtl="0" algn="l">
              <a:lnSpc>
                <a:spcPct val="100000"/>
              </a:lnSpc>
              <a:spcBef>
                <a:spcPts val="0"/>
              </a:spcBef>
              <a:spcAft>
                <a:spcPts val="0"/>
              </a:spcAft>
              <a:buSzPts val="1400"/>
              <a:buNone/>
              <a:defRPr b="0" i="0" sz="1800" u="none" cap="none" strike="noStrike">
                <a:solidFill>
                  <a:schemeClr val="dk1"/>
                </a:solidFill>
                <a:latin typeface="Garamond"/>
                <a:ea typeface="Garamond"/>
                <a:cs typeface="Garamond"/>
                <a:sym typeface="Garamond"/>
              </a:defRPr>
            </a:lvl8pPr>
            <a:lvl9pPr lvl="8" marR="0" rtl="0" algn="l">
              <a:lnSpc>
                <a:spcPct val="100000"/>
              </a:lnSpc>
              <a:spcBef>
                <a:spcPts val="0"/>
              </a:spcBef>
              <a:spcAft>
                <a:spcPts val="0"/>
              </a:spcAft>
              <a:buSzPts val="1400"/>
              <a:buNone/>
              <a:defRPr b="0" i="0" sz="1800" u="none" cap="none" strike="noStrike">
                <a:solidFill>
                  <a:schemeClr val="dk1"/>
                </a:solidFill>
                <a:latin typeface="Garamond"/>
                <a:ea typeface="Garamond"/>
                <a:cs typeface="Garamond"/>
                <a:sym typeface="Garamond"/>
              </a:defRPr>
            </a:lvl9pPr>
          </a:lstStyle>
          <a:p/>
        </p:txBody>
      </p:sp>
      <p:sp>
        <p:nvSpPr>
          <p:cNvPr id="296" name="Google Shape;296;p72"/>
          <p:cNvSpPr txBox="1"/>
          <p:nvPr>
            <p:ph idx="12" type="sldNum"/>
          </p:nvPr>
        </p:nvSpPr>
        <p:spPr>
          <a:xfrm>
            <a:off x="8305800" y="242887"/>
            <a:ext cx="554037"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chemeClr val="lt1"/>
              </a:buClr>
              <a:buSzPts val="1400"/>
              <a:buFont typeface="Garamond"/>
              <a:buNone/>
              <a:defRPr b="0" i="0" sz="1400" u="none">
                <a:solidFill>
                  <a:schemeClr val="lt1"/>
                </a:solidFill>
                <a:latin typeface="Garamond"/>
                <a:ea typeface="Garamond"/>
                <a:cs typeface="Garamond"/>
                <a:sym typeface="Garamond"/>
              </a:defRPr>
            </a:lvl1pPr>
            <a:lvl2pPr indent="0" lvl="1" marL="0" marR="0" rtl="0" algn="r">
              <a:lnSpc>
                <a:spcPct val="100000"/>
              </a:lnSpc>
              <a:spcBef>
                <a:spcPts val="0"/>
              </a:spcBef>
              <a:spcAft>
                <a:spcPts val="0"/>
              </a:spcAft>
              <a:buClr>
                <a:schemeClr val="lt1"/>
              </a:buClr>
              <a:buSzPts val="1400"/>
              <a:buFont typeface="Garamond"/>
              <a:buNone/>
              <a:defRPr b="0" i="0" sz="1400" u="none">
                <a:solidFill>
                  <a:schemeClr val="lt1"/>
                </a:solidFill>
                <a:latin typeface="Garamond"/>
                <a:ea typeface="Garamond"/>
                <a:cs typeface="Garamond"/>
                <a:sym typeface="Garamond"/>
              </a:defRPr>
            </a:lvl2pPr>
            <a:lvl3pPr indent="0" lvl="2" marL="0" marR="0" rtl="0" algn="r">
              <a:lnSpc>
                <a:spcPct val="100000"/>
              </a:lnSpc>
              <a:spcBef>
                <a:spcPts val="0"/>
              </a:spcBef>
              <a:spcAft>
                <a:spcPts val="0"/>
              </a:spcAft>
              <a:buClr>
                <a:schemeClr val="lt1"/>
              </a:buClr>
              <a:buSzPts val="1400"/>
              <a:buFont typeface="Garamond"/>
              <a:buNone/>
              <a:defRPr b="0" i="0" sz="1400" u="none">
                <a:solidFill>
                  <a:schemeClr val="lt1"/>
                </a:solidFill>
                <a:latin typeface="Garamond"/>
                <a:ea typeface="Garamond"/>
                <a:cs typeface="Garamond"/>
                <a:sym typeface="Garamond"/>
              </a:defRPr>
            </a:lvl3pPr>
            <a:lvl4pPr indent="0" lvl="3" marL="0" marR="0" rtl="0" algn="r">
              <a:lnSpc>
                <a:spcPct val="100000"/>
              </a:lnSpc>
              <a:spcBef>
                <a:spcPts val="0"/>
              </a:spcBef>
              <a:spcAft>
                <a:spcPts val="0"/>
              </a:spcAft>
              <a:buClr>
                <a:schemeClr val="lt1"/>
              </a:buClr>
              <a:buSzPts val="1400"/>
              <a:buFont typeface="Garamond"/>
              <a:buNone/>
              <a:defRPr b="0" i="0" sz="1400" u="none">
                <a:solidFill>
                  <a:schemeClr val="lt1"/>
                </a:solidFill>
                <a:latin typeface="Garamond"/>
                <a:ea typeface="Garamond"/>
                <a:cs typeface="Garamond"/>
                <a:sym typeface="Garamond"/>
              </a:defRPr>
            </a:lvl4pPr>
            <a:lvl5pPr indent="0" lvl="4" marL="0" marR="0" rtl="0" algn="r">
              <a:lnSpc>
                <a:spcPct val="100000"/>
              </a:lnSpc>
              <a:spcBef>
                <a:spcPts val="0"/>
              </a:spcBef>
              <a:spcAft>
                <a:spcPts val="0"/>
              </a:spcAft>
              <a:buClr>
                <a:schemeClr val="lt1"/>
              </a:buClr>
              <a:buSzPts val="1400"/>
              <a:buFont typeface="Garamond"/>
              <a:buNone/>
              <a:defRPr b="0" i="0" sz="1400" u="none">
                <a:solidFill>
                  <a:schemeClr val="lt1"/>
                </a:solidFill>
                <a:latin typeface="Garamond"/>
                <a:ea typeface="Garamond"/>
                <a:cs typeface="Garamond"/>
                <a:sym typeface="Garamond"/>
              </a:defRPr>
            </a:lvl5pPr>
            <a:lvl6pPr indent="0" lvl="5" marL="0" marR="0" rtl="0" algn="r">
              <a:lnSpc>
                <a:spcPct val="100000"/>
              </a:lnSpc>
              <a:spcBef>
                <a:spcPts val="0"/>
              </a:spcBef>
              <a:spcAft>
                <a:spcPts val="0"/>
              </a:spcAft>
              <a:buClr>
                <a:schemeClr val="lt1"/>
              </a:buClr>
              <a:buSzPts val="1400"/>
              <a:buFont typeface="Garamond"/>
              <a:buNone/>
              <a:defRPr b="0" i="0" sz="1400" u="none">
                <a:solidFill>
                  <a:schemeClr val="lt1"/>
                </a:solidFill>
                <a:latin typeface="Garamond"/>
                <a:ea typeface="Garamond"/>
                <a:cs typeface="Garamond"/>
                <a:sym typeface="Garamond"/>
              </a:defRPr>
            </a:lvl6pPr>
            <a:lvl7pPr indent="0" lvl="6" marL="0" marR="0" rtl="0" algn="r">
              <a:lnSpc>
                <a:spcPct val="100000"/>
              </a:lnSpc>
              <a:spcBef>
                <a:spcPts val="0"/>
              </a:spcBef>
              <a:spcAft>
                <a:spcPts val="0"/>
              </a:spcAft>
              <a:buClr>
                <a:schemeClr val="lt1"/>
              </a:buClr>
              <a:buSzPts val="1400"/>
              <a:buFont typeface="Garamond"/>
              <a:buNone/>
              <a:defRPr b="0" i="0" sz="1400" u="none">
                <a:solidFill>
                  <a:schemeClr val="lt1"/>
                </a:solidFill>
                <a:latin typeface="Garamond"/>
                <a:ea typeface="Garamond"/>
                <a:cs typeface="Garamond"/>
                <a:sym typeface="Garamond"/>
              </a:defRPr>
            </a:lvl7pPr>
            <a:lvl8pPr indent="0" lvl="7" marL="0" marR="0" rtl="0" algn="r">
              <a:lnSpc>
                <a:spcPct val="100000"/>
              </a:lnSpc>
              <a:spcBef>
                <a:spcPts val="0"/>
              </a:spcBef>
              <a:spcAft>
                <a:spcPts val="0"/>
              </a:spcAft>
              <a:buClr>
                <a:schemeClr val="lt1"/>
              </a:buClr>
              <a:buSzPts val="1400"/>
              <a:buFont typeface="Garamond"/>
              <a:buNone/>
              <a:defRPr b="0" i="0" sz="1400" u="none">
                <a:solidFill>
                  <a:schemeClr val="lt1"/>
                </a:solidFill>
                <a:latin typeface="Garamond"/>
                <a:ea typeface="Garamond"/>
                <a:cs typeface="Garamond"/>
                <a:sym typeface="Garamond"/>
              </a:defRPr>
            </a:lvl8pPr>
            <a:lvl9pPr indent="0" lvl="8" marL="0" marR="0" rtl="0" algn="r">
              <a:lnSpc>
                <a:spcPct val="100000"/>
              </a:lnSpc>
              <a:spcBef>
                <a:spcPts val="0"/>
              </a:spcBef>
              <a:spcAft>
                <a:spcPts val="0"/>
              </a:spcAft>
              <a:buClr>
                <a:schemeClr val="lt1"/>
              </a:buClr>
              <a:buSzPts val="1400"/>
              <a:buFont typeface="Garamond"/>
              <a:buNone/>
              <a:defRPr b="0" i="0" sz="1400" u="none">
                <a:solidFill>
                  <a:schemeClr val="lt1"/>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86"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06" name="Shape 306"/>
        <p:cNvGrpSpPr/>
        <p:nvPr/>
      </p:nvGrpSpPr>
      <p:grpSpPr>
        <a:xfrm>
          <a:off x="0" y="0"/>
          <a:ext cx="0" cy="0"/>
          <a:chOff x="0" y="0"/>
          <a:chExt cx="0" cy="0"/>
        </a:xfrm>
      </p:grpSpPr>
      <p:sp>
        <p:nvSpPr>
          <p:cNvPr id="307" name="Google Shape;307;p74"/>
          <p:cNvSpPr txBox="1"/>
          <p:nvPr/>
        </p:nvSpPr>
        <p:spPr>
          <a:xfrm>
            <a:off x="8166100" y="282575"/>
            <a:ext cx="685800" cy="16002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Garamond"/>
              <a:ea typeface="Garamond"/>
              <a:cs typeface="Garamond"/>
              <a:sym typeface="Garamond"/>
            </a:endParaRPr>
          </a:p>
        </p:txBody>
      </p:sp>
      <p:sp>
        <p:nvSpPr>
          <p:cNvPr id="308" name="Google Shape;308;p74"/>
          <p:cNvSpPr txBox="1"/>
          <p:nvPr/>
        </p:nvSpPr>
        <p:spPr>
          <a:xfrm>
            <a:off x="223837" y="228600"/>
            <a:ext cx="260350" cy="554037"/>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B870B8"/>
              </a:buClr>
              <a:buSzPts val="3600"/>
              <a:buFont typeface="Garamond"/>
              <a:buNone/>
            </a:pPr>
            <a:r>
              <a:rPr b="1" i="0" lang="en-US" sz="3600" u="none">
                <a:solidFill>
                  <a:srgbClr val="B870B8"/>
                </a:solidFill>
                <a:latin typeface="Garamond"/>
                <a:ea typeface="Garamond"/>
                <a:cs typeface="Garamond"/>
                <a:sym typeface="Garamond"/>
              </a:rPr>
              <a:t>+</a:t>
            </a:r>
            <a:endParaRPr/>
          </a:p>
        </p:txBody>
      </p:sp>
      <p:sp>
        <p:nvSpPr>
          <p:cNvPr id="309" name="Google Shape;309;p74"/>
          <p:cNvSpPr txBox="1"/>
          <p:nvPr>
            <p:ph type="title"/>
          </p:nvPr>
        </p:nvSpPr>
        <p:spPr>
          <a:xfrm>
            <a:off x="498475" y="484187"/>
            <a:ext cx="7556500" cy="1116012"/>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3600" u="none" cap="none" strike="noStrike">
                <a:solidFill>
                  <a:schemeClr val="accent1"/>
                </a:solidFill>
                <a:latin typeface="Rockwell"/>
                <a:ea typeface="Rockwell"/>
                <a:cs typeface="Rockwell"/>
                <a:sym typeface="Rockwell"/>
              </a:defRPr>
            </a:lvl1pPr>
            <a:lvl2pPr lvl="1" marR="0" rtl="0" algn="l">
              <a:spcBef>
                <a:spcPts val="0"/>
              </a:spcBef>
              <a:spcAft>
                <a:spcPts val="0"/>
              </a:spcAft>
              <a:buSzPts val="1400"/>
              <a:buNone/>
              <a:defRPr b="0" i="0" sz="3600" u="none" cap="none" strike="noStrike">
                <a:solidFill>
                  <a:schemeClr val="accent1"/>
                </a:solidFill>
                <a:latin typeface="Rockwell"/>
                <a:ea typeface="Rockwell"/>
                <a:cs typeface="Rockwell"/>
                <a:sym typeface="Rockwell"/>
              </a:defRPr>
            </a:lvl2pPr>
            <a:lvl3pPr lvl="2" marR="0" rtl="0" algn="l">
              <a:spcBef>
                <a:spcPts val="0"/>
              </a:spcBef>
              <a:spcAft>
                <a:spcPts val="0"/>
              </a:spcAft>
              <a:buSzPts val="1400"/>
              <a:buNone/>
              <a:defRPr b="0" i="0" sz="3600" u="none" cap="none" strike="noStrike">
                <a:solidFill>
                  <a:schemeClr val="accent1"/>
                </a:solidFill>
                <a:latin typeface="Rockwell"/>
                <a:ea typeface="Rockwell"/>
                <a:cs typeface="Rockwell"/>
                <a:sym typeface="Rockwell"/>
              </a:defRPr>
            </a:lvl3pPr>
            <a:lvl4pPr lvl="3" marR="0" rtl="0" algn="l">
              <a:spcBef>
                <a:spcPts val="0"/>
              </a:spcBef>
              <a:spcAft>
                <a:spcPts val="0"/>
              </a:spcAft>
              <a:buSzPts val="1400"/>
              <a:buNone/>
              <a:defRPr b="0" i="0" sz="3600" u="none" cap="none" strike="noStrike">
                <a:solidFill>
                  <a:schemeClr val="accent1"/>
                </a:solidFill>
                <a:latin typeface="Rockwell"/>
                <a:ea typeface="Rockwell"/>
                <a:cs typeface="Rockwell"/>
                <a:sym typeface="Rockwell"/>
              </a:defRPr>
            </a:lvl4pPr>
            <a:lvl5pPr lvl="4" marR="0" rtl="0" algn="l">
              <a:spcBef>
                <a:spcPts val="0"/>
              </a:spcBef>
              <a:spcAft>
                <a:spcPts val="0"/>
              </a:spcAft>
              <a:buSzPts val="1400"/>
              <a:buNone/>
              <a:defRPr b="0" i="0" sz="3600" u="none" cap="none" strike="noStrike">
                <a:solidFill>
                  <a:schemeClr val="accent1"/>
                </a:solidFill>
                <a:latin typeface="Rockwell"/>
                <a:ea typeface="Rockwell"/>
                <a:cs typeface="Rockwell"/>
                <a:sym typeface="Rockwell"/>
              </a:defRPr>
            </a:lvl5pPr>
            <a:lvl6pPr lvl="5" marR="0" rtl="0" algn="l">
              <a:spcBef>
                <a:spcPts val="0"/>
              </a:spcBef>
              <a:spcAft>
                <a:spcPts val="0"/>
              </a:spcAft>
              <a:buSzPts val="1400"/>
              <a:buNone/>
              <a:defRPr b="0" i="0" sz="3600" u="none" cap="none" strike="noStrike">
                <a:solidFill>
                  <a:schemeClr val="accent1"/>
                </a:solidFill>
                <a:latin typeface="Rockwell"/>
                <a:ea typeface="Rockwell"/>
                <a:cs typeface="Rockwell"/>
                <a:sym typeface="Rockwell"/>
              </a:defRPr>
            </a:lvl6pPr>
            <a:lvl7pPr lvl="6" marR="0" rtl="0" algn="l">
              <a:spcBef>
                <a:spcPts val="0"/>
              </a:spcBef>
              <a:spcAft>
                <a:spcPts val="0"/>
              </a:spcAft>
              <a:buSzPts val="1400"/>
              <a:buNone/>
              <a:defRPr b="0" i="0" sz="3600" u="none" cap="none" strike="noStrike">
                <a:solidFill>
                  <a:schemeClr val="accent1"/>
                </a:solidFill>
                <a:latin typeface="Rockwell"/>
                <a:ea typeface="Rockwell"/>
                <a:cs typeface="Rockwell"/>
                <a:sym typeface="Rockwell"/>
              </a:defRPr>
            </a:lvl7pPr>
            <a:lvl8pPr lvl="7" marR="0" rtl="0" algn="l">
              <a:spcBef>
                <a:spcPts val="0"/>
              </a:spcBef>
              <a:spcAft>
                <a:spcPts val="0"/>
              </a:spcAft>
              <a:buSzPts val="1400"/>
              <a:buNone/>
              <a:defRPr b="0" i="0" sz="3600" u="none" cap="none" strike="noStrike">
                <a:solidFill>
                  <a:schemeClr val="accent1"/>
                </a:solidFill>
                <a:latin typeface="Rockwell"/>
                <a:ea typeface="Rockwell"/>
                <a:cs typeface="Rockwell"/>
                <a:sym typeface="Rockwell"/>
              </a:defRPr>
            </a:lvl8pPr>
            <a:lvl9pPr lvl="8" marR="0" rtl="0" algn="l">
              <a:spcBef>
                <a:spcPts val="0"/>
              </a:spcBef>
              <a:spcAft>
                <a:spcPts val="0"/>
              </a:spcAft>
              <a:buSzPts val="1400"/>
              <a:buNone/>
              <a:defRPr b="0" i="0" sz="3600" u="none" cap="none" strike="noStrike">
                <a:solidFill>
                  <a:schemeClr val="accent1"/>
                </a:solidFill>
                <a:latin typeface="Rockwell"/>
                <a:ea typeface="Rockwell"/>
                <a:cs typeface="Rockwell"/>
                <a:sym typeface="Rockwell"/>
              </a:defRPr>
            </a:lvl9pPr>
          </a:lstStyle>
          <a:p/>
        </p:txBody>
      </p:sp>
      <p:sp>
        <p:nvSpPr>
          <p:cNvPr id="310" name="Google Shape;310;p74"/>
          <p:cNvSpPr txBox="1"/>
          <p:nvPr>
            <p:ph idx="1" type="body"/>
          </p:nvPr>
        </p:nvSpPr>
        <p:spPr>
          <a:xfrm>
            <a:off x="498475" y="1981200"/>
            <a:ext cx="7556500" cy="4144962"/>
          </a:xfrm>
          <a:prstGeom prst="rect">
            <a:avLst/>
          </a:prstGeom>
          <a:noFill/>
          <a:ln>
            <a:noFill/>
          </a:ln>
        </p:spPr>
        <p:txBody>
          <a:bodyPr anchorCtr="0" anchor="t" bIns="45700" lIns="91425" spcFirstLastPara="1" rIns="91425" wrap="square" tIns="45700">
            <a:noAutofit/>
          </a:bodyPr>
          <a:lstStyle>
            <a:lvl1pPr indent="-323850" lvl="0" marL="457200" marR="0" rtl="0" algn="l">
              <a:spcBef>
                <a:spcPts val="2000"/>
              </a:spcBef>
              <a:spcAft>
                <a:spcPts val="0"/>
              </a:spcAft>
              <a:buClr>
                <a:schemeClr val="accent1"/>
              </a:buClr>
              <a:buSzPts val="1500"/>
              <a:buFont typeface="Noto Sans Symbols"/>
              <a:buChar char="■"/>
              <a:defRPr b="0" i="0" sz="2000" u="none" cap="none" strike="noStrike">
                <a:solidFill>
                  <a:srgbClr val="595959"/>
                </a:solidFill>
                <a:latin typeface="Rockwell"/>
                <a:ea typeface="Rockwell"/>
                <a:cs typeface="Rockwell"/>
                <a:sym typeface="Rockwell"/>
              </a:defRPr>
            </a:lvl1pPr>
            <a:lvl2pPr indent="-314325" lvl="1" marL="914400" marR="0" rtl="0" algn="l">
              <a:spcBef>
                <a:spcPts val="600"/>
              </a:spcBef>
              <a:spcAft>
                <a:spcPts val="0"/>
              </a:spcAft>
              <a:buClr>
                <a:srgbClr val="B870B8"/>
              </a:buClr>
              <a:buSzPts val="1350"/>
              <a:buFont typeface="Noto Sans Symbols"/>
              <a:buChar char="■"/>
              <a:defRPr b="0" i="0" sz="1800" u="none" cap="none" strike="noStrike">
                <a:solidFill>
                  <a:srgbClr val="595959"/>
                </a:solidFill>
                <a:latin typeface="Rockwell"/>
                <a:ea typeface="Rockwell"/>
                <a:cs typeface="Rockwell"/>
                <a:sym typeface="Rockwell"/>
              </a:defRPr>
            </a:lvl2pPr>
            <a:lvl3pPr indent="-314325" lvl="2" marL="1371600" marR="0" rtl="0" algn="l">
              <a:spcBef>
                <a:spcPts val="600"/>
              </a:spcBef>
              <a:spcAft>
                <a:spcPts val="0"/>
              </a:spcAft>
              <a:buClr>
                <a:schemeClr val="accent1"/>
              </a:buClr>
              <a:buSzPts val="1350"/>
              <a:buFont typeface="Noto Sans Symbols"/>
              <a:buChar char="■"/>
              <a:defRPr b="0" i="0" sz="1800" u="none" cap="none" strike="noStrike">
                <a:solidFill>
                  <a:srgbClr val="595959"/>
                </a:solidFill>
                <a:latin typeface="Rockwell"/>
                <a:ea typeface="Rockwell"/>
                <a:cs typeface="Rockwell"/>
                <a:sym typeface="Rockwell"/>
              </a:defRPr>
            </a:lvl3pPr>
            <a:lvl4pPr indent="-314325" lvl="3" marL="1828800" marR="0" rtl="0" algn="l">
              <a:spcBef>
                <a:spcPts val="600"/>
              </a:spcBef>
              <a:spcAft>
                <a:spcPts val="0"/>
              </a:spcAft>
              <a:buClr>
                <a:srgbClr val="B870B8"/>
              </a:buClr>
              <a:buSzPts val="1350"/>
              <a:buFont typeface="Noto Sans Symbols"/>
              <a:buChar char="■"/>
              <a:defRPr b="0" i="0" sz="1800" u="none" cap="none" strike="noStrike">
                <a:solidFill>
                  <a:srgbClr val="595959"/>
                </a:solidFill>
                <a:latin typeface="Rockwell"/>
                <a:ea typeface="Rockwell"/>
                <a:cs typeface="Rockwell"/>
                <a:sym typeface="Rockwell"/>
              </a:defRPr>
            </a:lvl4pPr>
            <a:lvl5pPr indent="-314325" lvl="4" marL="2286000" marR="0" rtl="0" algn="l">
              <a:spcBef>
                <a:spcPts val="600"/>
              </a:spcBef>
              <a:spcAft>
                <a:spcPts val="0"/>
              </a:spcAft>
              <a:buClr>
                <a:schemeClr val="accent1"/>
              </a:buClr>
              <a:buSzPts val="1350"/>
              <a:buFont typeface="Noto Sans Symbols"/>
              <a:buChar char="■"/>
              <a:defRPr b="0" i="0" sz="1800" u="none" cap="none" strike="noStrike">
                <a:solidFill>
                  <a:srgbClr val="595959"/>
                </a:solidFill>
                <a:latin typeface="Rockwell"/>
                <a:ea typeface="Rockwell"/>
                <a:cs typeface="Rockwell"/>
                <a:sym typeface="Rockwell"/>
              </a:defRPr>
            </a:lvl5pPr>
            <a:lvl6pPr indent="-314325" lvl="5" marL="2743200" marR="0" rtl="0" algn="l">
              <a:spcBef>
                <a:spcPts val="360"/>
              </a:spcBef>
              <a:spcAft>
                <a:spcPts val="0"/>
              </a:spcAft>
              <a:buClr>
                <a:srgbClr val="B86EB8"/>
              </a:buClr>
              <a:buSzPts val="1350"/>
              <a:buFont typeface="Noto Sans Symbols"/>
              <a:buChar char="■"/>
              <a:defRPr b="0" i="0" sz="1800" u="none" cap="none" strike="noStrike">
                <a:solidFill>
                  <a:srgbClr val="595959"/>
                </a:solidFill>
                <a:latin typeface="Rockwell"/>
                <a:ea typeface="Rockwell"/>
                <a:cs typeface="Rockwell"/>
                <a:sym typeface="Rockwell"/>
              </a:defRPr>
            </a:lvl6pPr>
            <a:lvl7pPr indent="-314325" lvl="6" marL="3200400" marR="0" rtl="0" algn="l">
              <a:spcBef>
                <a:spcPts val="360"/>
              </a:spcBef>
              <a:spcAft>
                <a:spcPts val="0"/>
              </a:spcAft>
              <a:buClr>
                <a:schemeClr val="accent1"/>
              </a:buClr>
              <a:buSzPts val="1350"/>
              <a:buFont typeface="Noto Sans Symbols"/>
              <a:buChar char="■"/>
              <a:defRPr b="0" i="0" sz="1800" u="none" cap="none" strike="noStrike">
                <a:solidFill>
                  <a:srgbClr val="595959"/>
                </a:solidFill>
                <a:latin typeface="Rockwell"/>
                <a:ea typeface="Rockwell"/>
                <a:cs typeface="Rockwell"/>
                <a:sym typeface="Rockwell"/>
              </a:defRPr>
            </a:lvl7pPr>
            <a:lvl8pPr indent="-314325" lvl="7" marL="3657600" marR="0" rtl="0" algn="l">
              <a:spcBef>
                <a:spcPts val="360"/>
              </a:spcBef>
              <a:spcAft>
                <a:spcPts val="0"/>
              </a:spcAft>
              <a:buClr>
                <a:srgbClr val="B86EB8"/>
              </a:buClr>
              <a:buSzPts val="1350"/>
              <a:buFont typeface="Noto Sans Symbols"/>
              <a:buChar char="■"/>
              <a:defRPr b="0" i="0" sz="1800" u="none" cap="none" strike="noStrike">
                <a:solidFill>
                  <a:srgbClr val="595959"/>
                </a:solidFill>
                <a:latin typeface="Rockwell"/>
                <a:ea typeface="Rockwell"/>
                <a:cs typeface="Rockwell"/>
                <a:sym typeface="Rockwell"/>
              </a:defRPr>
            </a:lvl8pPr>
            <a:lvl9pPr indent="-314325" lvl="8" marL="4114800" marR="0" rtl="0" algn="l">
              <a:spcBef>
                <a:spcPts val="360"/>
              </a:spcBef>
              <a:spcAft>
                <a:spcPts val="0"/>
              </a:spcAft>
              <a:buClr>
                <a:schemeClr val="accent1"/>
              </a:buClr>
              <a:buSzPts val="1350"/>
              <a:buFont typeface="Noto Sans Symbols"/>
              <a:buChar char="■"/>
              <a:defRPr b="0" i="0" sz="1800" u="none" cap="none" strike="noStrike">
                <a:solidFill>
                  <a:srgbClr val="595959"/>
                </a:solidFill>
                <a:latin typeface="Rockwell"/>
                <a:ea typeface="Rockwell"/>
                <a:cs typeface="Rockwell"/>
                <a:sym typeface="Rockwell"/>
              </a:defRPr>
            </a:lvl9pPr>
          </a:lstStyle>
          <a:p/>
        </p:txBody>
      </p:sp>
      <p:sp>
        <p:nvSpPr>
          <p:cNvPr id="311" name="Google Shape;311;p74"/>
          <p:cNvSpPr txBox="1"/>
          <p:nvPr>
            <p:ph idx="10" type="dt"/>
          </p:nvPr>
        </p:nvSpPr>
        <p:spPr>
          <a:xfrm>
            <a:off x="6794500" y="6423025"/>
            <a:ext cx="2133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Garamond"/>
                <a:ea typeface="Garamond"/>
                <a:cs typeface="Garamond"/>
                <a:sym typeface="Garamond"/>
              </a:defRPr>
            </a:lvl1pPr>
            <a:lvl2pPr lvl="1" marR="0" rtl="0" algn="l">
              <a:lnSpc>
                <a:spcPct val="100000"/>
              </a:lnSpc>
              <a:spcBef>
                <a:spcPts val="0"/>
              </a:spcBef>
              <a:spcAft>
                <a:spcPts val="0"/>
              </a:spcAft>
              <a:buSzPts val="1400"/>
              <a:buNone/>
              <a:defRPr b="0" i="0" sz="1800" u="none" cap="none" strike="noStrike">
                <a:solidFill>
                  <a:schemeClr val="dk1"/>
                </a:solidFill>
                <a:latin typeface="Garamond"/>
                <a:ea typeface="Garamond"/>
                <a:cs typeface="Garamond"/>
                <a:sym typeface="Garamond"/>
              </a:defRPr>
            </a:lvl2pPr>
            <a:lvl3pPr lvl="2" marR="0" rtl="0" algn="l">
              <a:lnSpc>
                <a:spcPct val="100000"/>
              </a:lnSpc>
              <a:spcBef>
                <a:spcPts val="0"/>
              </a:spcBef>
              <a:spcAft>
                <a:spcPts val="0"/>
              </a:spcAft>
              <a:buSzPts val="1400"/>
              <a:buNone/>
              <a:defRPr b="0" i="0" sz="1800" u="none" cap="none" strike="noStrike">
                <a:solidFill>
                  <a:schemeClr val="dk1"/>
                </a:solidFill>
                <a:latin typeface="Garamond"/>
                <a:ea typeface="Garamond"/>
                <a:cs typeface="Garamond"/>
                <a:sym typeface="Garamond"/>
              </a:defRPr>
            </a:lvl3pPr>
            <a:lvl4pPr lvl="3" marR="0" rtl="0" algn="l">
              <a:lnSpc>
                <a:spcPct val="100000"/>
              </a:lnSpc>
              <a:spcBef>
                <a:spcPts val="0"/>
              </a:spcBef>
              <a:spcAft>
                <a:spcPts val="0"/>
              </a:spcAft>
              <a:buSzPts val="1400"/>
              <a:buNone/>
              <a:defRPr b="0" i="0" sz="1800" u="none" cap="none" strike="noStrike">
                <a:solidFill>
                  <a:schemeClr val="dk1"/>
                </a:solidFill>
                <a:latin typeface="Garamond"/>
                <a:ea typeface="Garamond"/>
                <a:cs typeface="Garamond"/>
                <a:sym typeface="Garamond"/>
              </a:defRPr>
            </a:lvl4pPr>
            <a:lvl5pPr lvl="4" marR="0" rtl="0" algn="l">
              <a:lnSpc>
                <a:spcPct val="100000"/>
              </a:lnSpc>
              <a:spcBef>
                <a:spcPts val="0"/>
              </a:spcBef>
              <a:spcAft>
                <a:spcPts val="0"/>
              </a:spcAft>
              <a:buSzPts val="1400"/>
              <a:buNone/>
              <a:defRPr b="0" i="0" sz="1800" u="none" cap="none" strike="noStrike">
                <a:solidFill>
                  <a:schemeClr val="dk1"/>
                </a:solidFill>
                <a:latin typeface="Garamond"/>
                <a:ea typeface="Garamond"/>
                <a:cs typeface="Garamond"/>
                <a:sym typeface="Garamond"/>
              </a:defRPr>
            </a:lvl5pPr>
            <a:lvl6pPr lvl="5" marR="0" rtl="0" algn="l">
              <a:lnSpc>
                <a:spcPct val="100000"/>
              </a:lnSpc>
              <a:spcBef>
                <a:spcPts val="0"/>
              </a:spcBef>
              <a:spcAft>
                <a:spcPts val="0"/>
              </a:spcAft>
              <a:buSzPts val="1400"/>
              <a:buNone/>
              <a:defRPr b="0" i="0" sz="1800" u="none" cap="none" strike="noStrike">
                <a:solidFill>
                  <a:schemeClr val="dk1"/>
                </a:solidFill>
                <a:latin typeface="Garamond"/>
                <a:ea typeface="Garamond"/>
                <a:cs typeface="Garamond"/>
                <a:sym typeface="Garamond"/>
              </a:defRPr>
            </a:lvl6pPr>
            <a:lvl7pPr lvl="6" marR="0" rtl="0" algn="l">
              <a:lnSpc>
                <a:spcPct val="100000"/>
              </a:lnSpc>
              <a:spcBef>
                <a:spcPts val="0"/>
              </a:spcBef>
              <a:spcAft>
                <a:spcPts val="0"/>
              </a:spcAft>
              <a:buSzPts val="1400"/>
              <a:buNone/>
              <a:defRPr b="0" i="0" sz="1800" u="none" cap="none" strike="noStrike">
                <a:solidFill>
                  <a:schemeClr val="dk1"/>
                </a:solidFill>
                <a:latin typeface="Garamond"/>
                <a:ea typeface="Garamond"/>
                <a:cs typeface="Garamond"/>
                <a:sym typeface="Garamond"/>
              </a:defRPr>
            </a:lvl7pPr>
            <a:lvl8pPr lvl="7" marR="0" rtl="0" algn="l">
              <a:lnSpc>
                <a:spcPct val="100000"/>
              </a:lnSpc>
              <a:spcBef>
                <a:spcPts val="0"/>
              </a:spcBef>
              <a:spcAft>
                <a:spcPts val="0"/>
              </a:spcAft>
              <a:buSzPts val="1400"/>
              <a:buNone/>
              <a:defRPr b="0" i="0" sz="1800" u="none" cap="none" strike="noStrike">
                <a:solidFill>
                  <a:schemeClr val="dk1"/>
                </a:solidFill>
                <a:latin typeface="Garamond"/>
                <a:ea typeface="Garamond"/>
                <a:cs typeface="Garamond"/>
                <a:sym typeface="Garamond"/>
              </a:defRPr>
            </a:lvl8pPr>
            <a:lvl9pPr lvl="8" marR="0" rtl="0" algn="l">
              <a:lnSpc>
                <a:spcPct val="100000"/>
              </a:lnSpc>
              <a:spcBef>
                <a:spcPts val="0"/>
              </a:spcBef>
              <a:spcAft>
                <a:spcPts val="0"/>
              </a:spcAft>
              <a:buSzPts val="1400"/>
              <a:buNone/>
              <a:defRPr b="0" i="0" sz="1800" u="none" cap="none" strike="noStrike">
                <a:solidFill>
                  <a:schemeClr val="dk1"/>
                </a:solidFill>
                <a:latin typeface="Garamond"/>
                <a:ea typeface="Garamond"/>
                <a:cs typeface="Garamond"/>
                <a:sym typeface="Garamond"/>
              </a:defRPr>
            </a:lvl9pPr>
          </a:lstStyle>
          <a:p/>
        </p:txBody>
      </p:sp>
      <p:sp>
        <p:nvSpPr>
          <p:cNvPr id="312" name="Google Shape;312;p74"/>
          <p:cNvSpPr txBox="1"/>
          <p:nvPr>
            <p:ph idx="11" type="ftr"/>
          </p:nvPr>
        </p:nvSpPr>
        <p:spPr>
          <a:xfrm>
            <a:off x="201612" y="6423025"/>
            <a:ext cx="6122987"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Garamond"/>
                <a:ea typeface="Garamond"/>
                <a:cs typeface="Garamond"/>
                <a:sym typeface="Garamond"/>
              </a:defRPr>
            </a:lvl1pPr>
            <a:lvl2pPr lvl="1" marR="0" rtl="0" algn="l">
              <a:lnSpc>
                <a:spcPct val="100000"/>
              </a:lnSpc>
              <a:spcBef>
                <a:spcPts val="0"/>
              </a:spcBef>
              <a:spcAft>
                <a:spcPts val="0"/>
              </a:spcAft>
              <a:buSzPts val="1400"/>
              <a:buNone/>
              <a:defRPr b="0" i="0" sz="1800" u="none" cap="none" strike="noStrike">
                <a:solidFill>
                  <a:schemeClr val="dk1"/>
                </a:solidFill>
                <a:latin typeface="Garamond"/>
                <a:ea typeface="Garamond"/>
                <a:cs typeface="Garamond"/>
                <a:sym typeface="Garamond"/>
              </a:defRPr>
            </a:lvl2pPr>
            <a:lvl3pPr lvl="2" marR="0" rtl="0" algn="l">
              <a:lnSpc>
                <a:spcPct val="100000"/>
              </a:lnSpc>
              <a:spcBef>
                <a:spcPts val="0"/>
              </a:spcBef>
              <a:spcAft>
                <a:spcPts val="0"/>
              </a:spcAft>
              <a:buSzPts val="1400"/>
              <a:buNone/>
              <a:defRPr b="0" i="0" sz="1800" u="none" cap="none" strike="noStrike">
                <a:solidFill>
                  <a:schemeClr val="dk1"/>
                </a:solidFill>
                <a:latin typeface="Garamond"/>
                <a:ea typeface="Garamond"/>
                <a:cs typeface="Garamond"/>
                <a:sym typeface="Garamond"/>
              </a:defRPr>
            </a:lvl3pPr>
            <a:lvl4pPr lvl="3" marR="0" rtl="0" algn="l">
              <a:lnSpc>
                <a:spcPct val="100000"/>
              </a:lnSpc>
              <a:spcBef>
                <a:spcPts val="0"/>
              </a:spcBef>
              <a:spcAft>
                <a:spcPts val="0"/>
              </a:spcAft>
              <a:buSzPts val="1400"/>
              <a:buNone/>
              <a:defRPr b="0" i="0" sz="1800" u="none" cap="none" strike="noStrike">
                <a:solidFill>
                  <a:schemeClr val="dk1"/>
                </a:solidFill>
                <a:latin typeface="Garamond"/>
                <a:ea typeface="Garamond"/>
                <a:cs typeface="Garamond"/>
                <a:sym typeface="Garamond"/>
              </a:defRPr>
            </a:lvl4pPr>
            <a:lvl5pPr lvl="4" marR="0" rtl="0" algn="l">
              <a:lnSpc>
                <a:spcPct val="100000"/>
              </a:lnSpc>
              <a:spcBef>
                <a:spcPts val="0"/>
              </a:spcBef>
              <a:spcAft>
                <a:spcPts val="0"/>
              </a:spcAft>
              <a:buSzPts val="1400"/>
              <a:buNone/>
              <a:defRPr b="0" i="0" sz="1800" u="none" cap="none" strike="noStrike">
                <a:solidFill>
                  <a:schemeClr val="dk1"/>
                </a:solidFill>
                <a:latin typeface="Garamond"/>
                <a:ea typeface="Garamond"/>
                <a:cs typeface="Garamond"/>
                <a:sym typeface="Garamond"/>
              </a:defRPr>
            </a:lvl5pPr>
            <a:lvl6pPr lvl="5" marR="0" rtl="0" algn="l">
              <a:lnSpc>
                <a:spcPct val="100000"/>
              </a:lnSpc>
              <a:spcBef>
                <a:spcPts val="0"/>
              </a:spcBef>
              <a:spcAft>
                <a:spcPts val="0"/>
              </a:spcAft>
              <a:buSzPts val="1400"/>
              <a:buNone/>
              <a:defRPr b="0" i="0" sz="1800" u="none" cap="none" strike="noStrike">
                <a:solidFill>
                  <a:schemeClr val="dk1"/>
                </a:solidFill>
                <a:latin typeface="Garamond"/>
                <a:ea typeface="Garamond"/>
                <a:cs typeface="Garamond"/>
                <a:sym typeface="Garamond"/>
              </a:defRPr>
            </a:lvl6pPr>
            <a:lvl7pPr lvl="6" marR="0" rtl="0" algn="l">
              <a:lnSpc>
                <a:spcPct val="100000"/>
              </a:lnSpc>
              <a:spcBef>
                <a:spcPts val="0"/>
              </a:spcBef>
              <a:spcAft>
                <a:spcPts val="0"/>
              </a:spcAft>
              <a:buSzPts val="1400"/>
              <a:buNone/>
              <a:defRPr b="0" i="0" sz="1800" u="none" cap="none" strike="noStrike">
                <a:solidFill>
                  <a:schemeClr val="dk1"/>
                </a:solidFill>
                <a:latin typeface="Garamond"/>
                <a:ea typeface="Garamond"/>
                <a:cs typeface="Garamond"/>
                <a:sym typeface="Garamond"/>
              </a:defRPr>
            </a:lvl7pPr>
            <a:lvl8pPr lvl="7" marR="0" rtl="0" algn="l">
              <a:lnSpc>
                <a:spcPct val="100000"/>
              </a:lnSpc>
              <a:spcBef>
                <a:spcPts val="0"/>
              </a:spcBef>
              <a:spcAft>
                <a:spcPts val="0"/>
              </a:spcAft>
              <a:buSzPts val="1400"/>
              <a:buNone/>
              <a:defRPr b="0" i="0" sz="1800" u="none" cap="none" strike="noStrike">
                <a:solidFill>
                  <a:schemeClr val="dk1"/>
                </a:solidFill>
                <a:latin typeface="Garamond"/>
                <a:ea typeface="Garamond"/>
                <a:cs typeface="Garamond"/>
                <a:sym typeface="Garamond"/>
              </a:defRPr>
            </a:lvl8pPr>
            <a:lvl9pPr lvl="8" marR="0" rtl="0" algn="l">
              <a:lnSpc>
                <a:spcPct val="100000"/>
              </a:lnSpc>
              <a:spcBef>
                <a:spcPts val="0"/>
              </a:spcBef>
              <a:spcAft>
                <a:spcPts val="0"/>
              </a:spcAft>
              <a:buSzPts val="1400"/>
              <a:buNone/>
              <a:defRPr b="0" i="0" sz="1800" u="none" cap="none" strike="noStrike">
                <a:solidFill>
                  <a:schemeClr val="dk1"/>
                </a:solidFill>
                <a:latin typeface="Garamond"/>
                <a:ea typeface="Garamond"/>
                <a:cs typeface="Garamond"/>
                <a:sym typeface="Garamond"/>
              </a:defRPr>
            </a:lvl9pPr>
          </a:lstStyle>
          <a:p/>
        </p:txBody>
      </p:sp>
      <p:sp>
        <p:nvSpPr>
          <p:cNvPr id="313" name="Google Shape;313;p74"/>
          <p:cNvSpPr txBox="1"/>
          <p:nvPr>
            <p:ph idx="12" type="sldNum"/>
          </p:nvPr>
        </p:nvSpPr>
        <p:spPr>
          <a:xfrm>
            <a:off x="8305800" y="242887"/>
            <a:ext cx="554037"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chemeClr val="lt1"/>
              </a:buClr>
              <a:buSzPts val="1400"/>
              <a:buFont typeface="Garamond"/>
              <a:buNone/>
              <a:defRPr b="0" i="0" sz="1400" u="none">
                <a:solidFill>
                  <a:schemeClr val="lt1"/>
                </a:solidFill>
                <a:latin typeface="Garamond"/>
                <a:ea typeface="Garamond"/>
                <a:cs typeface="Garamond"/>
                <a:sym typeface="Garamond"/>
              </a:defRPr>
            </a:lvl1pPr>
            <a:lvl2pPr indent="0" lvl="1" marL="0" marR="0" rtl="0" algn="r">
              <a:lnSpc>
                <a:spcPct val="100000"/>
              </a:lnSpc>
              <a:spcBef>
                <a:spcPts val="0"/>
              </a:spcBef>
              <a:spcAft>
                <a:spcPts val="0"/>
              </a:spcAft>
              <a:buClr>
                <a:schemeClr val="lt1"/>
              </a:buClr>
              <a:buSzPts val="1400"/>
              <a:buFont typeface="Garamond"/>
              <a:buNone/>
              <a:defRPr b="0" i="0" sz="1400" u="none">
                <a:solidFill>
                  <a:schemeClr val="lt1"/>
                </a:solidFill>
                <a:latin typeface="Garamond"/>
                <a:ea typeface="Garamond"/>
                <a:cs typeface="Garamond"/>
                <a:sym typeface="Garamond"/>
              </a:defRPr>
            </a:lvl2pPr>
            <a:lvl3pPr indent="0" lvl="2" marL="0" marR="0" rtl="0" algn="r">
              <a:lnSpc>
                <a:spcPct val="100000"/>
              </a:lnSpc>
              <a:spcBef>
                <a:spcPts val="0"/>
              </a:spcBef>
              <a:spcAft>
                <a:spcPts val="0"/>
              </a:spcAft>
              <a:buClr>
                <a:schemeClr val="lt1"/>
              </a:buClr>
              <a:buSzPts val="1400"/>
              <a:buFont typeface="Garamond"/>
              <a:buNone/>
              <a:defRPr b="0" i="0" sz="1400" u="none">
                <a:solidFill>
                  <a:schemeClr val="lt1"/>
                </a:solidFill>
                <a:latin typeface="Garamond"/>
                <a:ea typeface="Garamond"/>
                <a:cs typeface="Garamond"/>
                <a:sym typeface="Garamond"/>
              </a:defRPr>
            </a:lvl3pPr>
            <a:lvl4pPr indent="0" lvl="3" marL="0" marR="0" rtl="0" algn="r">
              <a:lnSpc>
                <a:spcPct val="100000"/>
              </a:lnSpc>
              <a:spcBef>
                <a:spcPts val="0"/>
              </a:spcBef>
              <a:spcAft>
                <a:spcPts val="0"/>
              </a:spcAft>
              <a:buClr>
                <a:schemeClr val="lt1"/>
              </a:buClr>
              <a:buSzPts val="1400"/>
              <a:buFont typeface="Garamond"/>
              <a:buNone/>
              <a:defRPr b="0" i="0" sz="1400" u="none">
                <a:solidFill>
                  <a:schemeClr val="lt1"/>
                </a:solidFill>
                <a:latin typeface="Garamond"/>
                <a:ea typeface="Garamond"/>
                <a:cs typeface="Garamond"/>
                <a:sym typeface="Garamond"/>
              </a:defRPr>
            </a:lvl4pPr>
            <a:lvl5pPr indent="0" lvl="4" marL="0" marR="0" rtl="0" algn="r">
              <a:lnSpc>
                <a:spcPct val="100000"/>
              </a:lnSpc>
              <a:spcBef>
                <a:spcPts val="0"/>
              </a:spcBef>
              <a:spcAft>
                <a:spcPts val="0"/>
              </a:spcAft>
              <a:buClr>
                <a:schemeClr val="lt1"/>
              </a:buClr>
              <a:buSzPts val="1400"/>
              <a:buFont typeface="Garamond"/>
              <a:buNone/>
              <a:defRPr b="0" i="0" sz="1400" u="none">
                <a:solidFill>
                  <a:schemeClr val="lt1"/>
                </a:solidFill>
                <a:latin typeface="Garamond"/>
                <a:ea typeface="Garamond"/>
                <a:cs typeface="Garamond"/>
                <a:sym typeface="Garamond"/>
              </a:defRPr>
            </a:lvl5pPr>
            <a:lvl6pPr indent="0" lvl="5" marL="0" marR="0" rtl="0" algn="r">
              <a:lnSpc>
                <a:spcPct val="100000"/>
              </a:lnSpc>
              <a:spcBef>
                <a:spcPts val="0"/>
              </a:spcBef>
              <a:spcAft>
                <a:spcPts val="0"/>
              </a:spcAft>
              <a:buClr>
                <a:schemeClr val="lt1"/>
              </a:buClr>
              <a:buSzPts val="1400"/>
              <a:buFont typeface="Garamond"/>
              <a:buNone/>
              <a:defRPr b="0" i="0" sz="1400" u="none">
                <a:solidFill>
                  <a:schemeClr val="lt1"/>
                </a:solidFill>
                <a:latin typeface="Garamond"/>
                <a:ea typeface="Garamond"/>
                <a:cs typeface="Garamond"/>
                <a:sym typeface="Garamond"/>
              </a:defRPr>
            </a:lvl6pPr>
            <a:lvl7pPr indent="0" lvl="6" marL="0" marR="0" rtl="0" algn="r">
              <a:lnSpc>
                <a:spcPct val="100000"/>
              </a:lnSpc>
              <a:spcBef>
                <a:spcPts val="0"/>
              </a:spcBef>
              <a:spcAft>
                <a:spcPts val="0"/>
              </a:spcAft>
              <a:buClr>
                <a:schemeClr val="lt1"/>
              </a:buClr>
              <a:buSzPts val="1400"/>
              <a:buFont typeface="Garamond"/>
              <a:buNone/>
              <a:defRPr b="0" i="0" sz="1400" u="none">
                <a:solidFill>
                  <a:schemeClr val="lt1"/>
                </a:solidFill>
                <a:latin typeface="Garamond"/>
                <a:ea typeface="Garamond"/>
                <a:cs typeface="Garamond"/>
                <a:sym typeface="Garamond"/>
              </a:defRPr>
            </a:lvl7pPr>
            <a:lvl8pPr indent="0" lvl="7" marL="0" marR="0" rtl="0" algn="r">
              <a:lnSpc>
                <a:spcPct val="100000"/>
              </a:lnSpc>
              <a:spcBef>
                <a:spcPts val="0"/>
              </a:spcBef>
              <a:spcAft>
                <a:spcPts val="0"/>
              </a:spcAft>
              <a:buClr>
                <a:schemeClr val="lt1"/>
              </a:buClr>
              <a:buSzPts val="1400"/>
              <a:buFont typeface="Garamond"/>
              <a:buNone/>
              <a:defRPr b="0" i="0" sz="1400" u="none">
                <a:solidFill>
                  <a:schemeClr val="lt1"/>
                </a:solidFill>
                <a:latin typeface="Garamond"/>
                <a:ea typeface="Garamond"/>
                <a:cs typeface="Garamond"/>
                <a:sym typeface="Garamond"/>
              </a:defRPr>
            </a:lvl8pPr>
            <a:lvl9pPr indent="0" lvl="8" marL="0" marR="0" rtl="0" algn="r">
              <a:lnSpc>
                <a:spcPct val="100000"/>
              </a:lnSpc>
              <a:spcBef>
                <a:spcPts val="0"/>
              </a:spcBef>
              <a:spcAft>
                <a:spcPts val="0"/>
              </a:spcAft>
              <a:buClr>
                <a:schemeClr val="lt1"/>
              </a:buClr>
              <a:buSzPts val="1400"/>
              <a:buFont typeface="Garamond"/>
              <a:buNone/>
              <a:defRPr b="0" i="0" sz="1400" u="none">
                <a:solidFill>
                  <a:schemeClr val="lt1"/>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88"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20" name="Shape 320"/>
        <p:cNvGrpSpPr/>
        <p:nvPr/>
      </p:nvGrpSpPr>
      <p:grpSpPr>
        <a:xfrm>
          <a:off x="0" y="0"/>
          <a:ext cx="0" cy="0"/>
          <a:chOff x="0" y="0"/>
          <a:chExt cx="0" cy="0"/>
        </a:xfrm>
      </p:grpSpPr>
      <p:sp>
        <p:nvSpPr>
          <p:cNvPr id="321" name="Google Shape;321;p76"/>
          <p:cNvSpPr txBox="1"/>
          <p:nvPr/>
        </p:nvSpPr>
        <p:spPr>
          <a:xfrm>
            <a:off x="8166100" y="282575"/>
            <a:ext cx="685800" cy="301625"/>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Garamond"/>
              <a:ea typeface="Garamond"/>
              <a:cs typeface="Garamond"/>
              <a:sym typeface="Garamond"/>
            </a:endParaRPr>
          </a:p>
        </p:txBody>
      </p:sp>
      <p:sp>
        <p:nvSpPr>
          <p:cNvPr id="322" name="Google Shape;322;p76"/>
          <p:cNvSpPr txBox="1"/>
          <p:nvPr/>
        </p:nvSpPr>
        <p:spPr>
          <a:xfrm rot="-5400000">
            <a:off x="8593931" y="561181"/>
            <a:ext cx="260350" cy="554037"/>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B870B8"/>
              </a:buClr>
              <a:buSzPts val="3600"/>
              <a:buFont typeface="Garamond"/>
              <a:buNone/>
            </a:pPr>
            <a:r>
              <a:rPr b="1" i="0" lang="en-US" sz="3600" u="none">
                <a:solidFill>
                  <a:srgbClr val="B870B8"/>
                </a:solidFill>
                <a:latin typeface="Garamond"/>
                <a:ea typeface="Garamond"/>
                <a:cs typeface="Garamond"/>
                <a:sym typeface="Garamond"/>
              </a:rPr>
              <a:t>+</a:t>
            </a:r>
            <a:endParaRPr/>
          </a:p>
        </p:txBody>
      </p:sp>
      <p:sp>
        <p:nvSpPr>
          <p:cNvPr id="323" name="Google Shape;323;p76"/>
          <p:cNvSpPr txBox="1"/>
          <p:nvPr>
            <p:ph type="title"/>
          </p:nvPr>
        </p:nvSpPr>
        <p:spPr>
          <a:xfrm>
            <a:off x="498475" y="484187"/>
            <a:ext cx="7556500" cy="1116012"/>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3600" u="none" cap="none" strike="noStrike">
                <a:solidFill>
                  <a:schemeClr val="accent1"/>
                </a:solidFill>
                <a:latin typeface="Rockwell"/>
                <a:ea typeface="Rockwell"/>
                <a:cs typeface="Rockwell"/>
                <a:sym typeface="Rockwell"/>
              </a:defRPr>
            </a:lvl1pPr>
            <a:lvl2pPr lvl="1" marR="0" rtl="0" algn="l">
              <a:spcBef>
                <a:spcPts val="0"/>
              </a:spcBef>
              <a:spcAft>
                <a:spcPts val="0"/>
              </a:spcAft>
              <a:buSzPts val="1400"/>
              <a:buNone/>
              <a:defRPr b="0" i="0" sz="3600" u="none" cap="none" strike="noStrike">
                <a:solidFill>
                  <a:schemeClr val="accent1"/>
                </a:solidFill>
                <a:latin typeface="Rockwell"/>
                <a:ea typeface="Rockwell"/>
                <a:cs typeface="Rockwell"/>
                <a:sym typeface="Rockwell"/>
              </a:defRPr>
            </a:lvl2pPr>
            <a:lvl3pPr lvl="2" marR="0" rtl="0" algn="l">
              <a:spcBef>
                <a:spcPts val="0"/>
              </a:spcBef>
              <a:spcAft>
                <a:spcPts val="0"/>
              </a:spcAft>
              <a:buSzPts val="1400"/>
              <a:buNone/>
              <a:defRPr b="0" i="0" sz="3600" u="none" cap="none" strike="noStrike">
                <a:solidFill>
                  <a:schemeClr val="accent1"/>
                </a:solidFill>
                <a:latin typeface="Rockwell"/>
                <a:ea typeface="Rockwell"/>
                <a:cs typeface="Rockwell"/>
                <a:sym typeface="Rockwell"/>
              </a:defRPr>
            </a:lvl3pPr>
            <a:lvl4pPr lvl="3" marR="0" rtl="0" algn="l">
              <a:spcBef>
                <a:spcPts val="0"/>
              </a:spcBef>
              <a:spcAft>
                <a:spcPts val="0"/>
              </a:spcAft>
              <a:buSzPts val="1400"/>
              <a:buNone/>
              <a:defRPr b="0" i="0" sz="3600" u="none" cap="none" strike="noStrike">
                <a:solidFill>
                  <a:schemeClr val="accent1"/>
                </a:solidFill>
                <a:latin typeface="Rockwell"/>
                <a:ea typeface="Rockwell"/>
                <a:cs typeface="Rockwell"/>
                <a:sym typeface="Rockwell"/>
              </a:defRPr>
            </a:lvl4pPr>
            <a:lvl5pPr lvl="4" marR="0" rtl="0" algn="l">
              <a:spcBef>
                <a:spcPts val="0"/>
              </a:spcBef>
              <a:spcAft>
                <a:spcPts val="0"/>
              </a:spcAft>
              <a:buSzPts val="1400"/>
              <a:buNone/>
              <a:defRPr b="0" i="0" sz="3600" u="none" cap="none" strike="noStrike">
                <a:solidFill>
                  <a:schemeClr val="accent1"/>
                </a:solidFill>
                <a:latin typeface="Rockwell"/>
                <a:ea typeface="Rockwell"/>
                <a:cs typeface="Rockwell"/>
                <a:sym typeface="Rockwell"/>
              </a:defRPr>
            </a:lvl5pPr>
            <a:lvl6pPr lvl="5" marR="0" rtl="0" algn="l">
              <a:spcBef>
                <a:spcPts val="0"/>
              </a:spcBef>
              <a:spcAft>
                <a:spcPts val="0"/>
              </a:spcAft>
              <a:buSzPts val="1400"/>
              <a:buNone/>
              <a:defRPr b="0" i="0" sz="3600" u="none" cap="none" strike="noStrike">
                <a:solidFill>
                  <a:schemeClr val="accent1"/>
                </a:solidFill>
                <a:latin typeface="Rockwell"/>
                <a:ea typeface="Rockwell"/>
                <a:cs typeface="Rockwell"/>
                <a:sym typeface="Rockwell"/>
              </a:defRPr>
            </a:lvl6pPr>
            <a:lvl7pPr lvl="6" marR="0" rtl="0" algn="l">
              <a:spcBef>
                <a:spcPts val="0"/>
              </a:spcBef>
              <a:spcAft>
                <a:spcPts val="0"/>
              </a:spcAft>
              <a:buSzPts val="1400"/>
              <a:buNone/>
              <a:defRPr b="0" i="0" sz="3600" u="none" cap="none" strike="noStrike">
                <a:solidFill>
                  <a:schemeClr val="accent1"/>
                </a:solidFill>
                <a:latin typeface="Rockwell"/>
                <a:ea typeface="Rockwell"/>
                <a:cs typeface="Rockwell"/>
                <a:sym typeface="Rockwell"/>
              </a:defRPr>
            </a:lvl7pPr>
            <a:lvl8pPr lvl="7" marR="0" rtl="0" algn="l">
              <a:spcBef>
                <a:spcPts val="0"/>
              </a:spcBef>
              <a:spcAft>
                <a:spcPts val="0"/>
              </a:spcAft>
              <a:buSzPts val="1400"/>
              <a:buNone/>
              <a:defRPr b="0" i="0" sz="3600" u="none" cap="none" strike="noStrike">
                <a:solidFill>
                  <a:schemeClr val="accent1"/>
                </a:solidFill>
                <a:latin typeface="Rockwell"/>
                <a:ea typeface="Rockwell"/>
                <a:cs typeface="Rockwell"/>
                <a:sym typeface="Rockwell"/>
              </a:defRPr>
            </a:lvl8pPr>
            <a:lvl9pPr lvl="8" marR="0" rtl="0" algn="l">
              <a:spcBef>
                <a:spcPts val="0"/>
              </a:spcBef>
              <a:spcAft>
                <a:spcPts val="0"/>
              </a:spcAft>
              <a:buSzPts val="1400"/>
              <a:buNone/>
              <a:defRPr b="0" i="0" sz="3600" u="none" cap="none" strike="noStrike">
                <a:solidFill>
                  <a:schemeClr val="accent1"/>
                </a:solidFill>
                <a:latin typeface="Rockwell"/>
                <a:ea typeface="Rockwell"/>
                <a:cs typeface="Rockwell"/>
                <a:sym typeface="Rockwell"/>
              </a:defRPr>
            </a:lvl9pPr>
          </a:lstStyle>
          <a:p/>
        </p:txBody>
      </p:sp>
      <p:sp>
        <p:nvSpPr>
          <p:cNvPr id="324" name="Google Shape;324;p76"/>
          <p:cNvSpPr txBox="1"/>
          <p:nvPr>
            <p:ph idx="1" type="body"/>
          </p:nvPr>
        </p:nvSpPr>
        <p:spPr>
          <a:xfrm>
            <a:off x="498475" y="1981200"/>
            <a:ext cx="7556500" cy="4144962"/>
          </a:xfrm>
          <a:prstGeom prst="rect">
            <a:avLst/>
          </a:prstGeom>
          <a:noFill/>
          <a:ln>
            <a:noFill/>
          </a:ln>
        </p:spPr>
        <p:txBody>
          <a:bodyPr anchorCtr="0" anchor="t" bIns="45700" lIns="91425" spcFirstLastPara="1" rIns="91425" wrap="square" tIns="45700">
            <a:noAutofit/>
          </a:bodyPr>
          <a:lstStyle>
            <a:lvl1pPr indent="-323850" lvl="0" marL="457200" marR="0" rtl="0" algn="l">
              <a:spcBef>
                <a:spcPts val="2000"/>
              </a:spcBef>
              <a:spcAft>
                <a:spcPts val="0"/>
              </a:spcAft>
              <a:buClr>
                <a:schemeClr val="accent1"/>
              </a:buClr>
              <a:buSzPts val="1500"/>
              <a:buFont typeface="Noto Sans Symbols"/>
              <a:buChar char="■"/>
              <a:defRPr b="0" i="0" sz="2000" u="none" cap="none" strike="noStrike">
                <a:solidFill>
                  <a:srgbClr val="595959"/>
                </a:solidFill>
                <a:latin typeface="Rockwell"/>
                <a:ea typeface="Rockwell"/>
                <a:cs typeface="Rockwell"/>
                <a:sym typeface="Rockwell"/>
              </a:defRPr>
            </a:lvl1pPr>
            <a:lvl2pPr indent="-314325" lvl="1" marL="914400" marR="0" rtl="0" algn="l">
              <a:spcBef>
                <a:spcPts val="600"/>
              </a:spcBef>
              <a:spcAft>
                <a:spcPts val="0"/>
              </a:spcAft>
              <a:buClr>
                <a:srgbClr val="B870B8"/>
              </a:buClr>
              <a:buSzPts val="1350"/>
              <a:buFont typeface="Noto Sans Symbols"/>
              <a:buChar char="■"/>
              <a:defRPr b="0" i="0" sz="1800" u="none" cap="none" strike="noStrike">
                <a:solidFill>
                  <a:srgbClr val="595959"/>
                </a:solidFill>
                <a:latin typeface="Rockwell"/>
                <a:ea typeface="Rockwell"/>
                <a:cs typeface="Rockwell"/>
                <a:sym typeface="Rockwell"/>
              </a:defRPr>
            </a:lvl2pPr>
            <a:lvl3pPr indent="-314325" lvl="2" marL="1371600" marR="0" rtl="0" algn="l">
              <a:spcBef>
                <a:spcPts val="600"/>
              </a:spcBef>
              <a:spcAft>
                <a:spcPts val="0"/>
              </a:spcAft>
              <a:buClr>
                <a:schemeClr val="accent1"/>
              </a:buClr>
              <a:buSzPts val="1350"/>
              <a:buFont typeface="Noto Sans Symbols"/>
              <a:buChar char="■"/>
              <a:defRPr b="0" i="0" sz="1800" u="none" cap="none" strike="noStrike">
                <a:solidFill>
                  <a:srgbClr val="595959"/>
                </a:solidFill>
                <a:latin typeface="Rockwell"/>
                <a:ea typeface="Rockwell"/>
                <a:cs typeface="Rockwell"/>
                <a:sym typeface="Rockwell"/>
              </a:defRPr>
            </a:lvl3pPr>
            <a:lvl4pPr indent="-314325" lvl="3" marL="1828800" marR="0" rtl="0" algn="l">
              <a:spcBef>
                <a:spcPts val="600"/>
              </a:spcBef>
              <a:spcAft>
                <a:spcPts val="0"/>
              </a:spcAft>
              <a:buClr>
                <a:srgbClr val="B870B8"/>
              </a:buClr>
              <a:buSzPts val="1350"/>
              <a:buFont typeface="Noto Sans Symbols"/>
              <a:buChar char="■"/>
              <a:defRPr b="0" i="0" sz="1800" u="none" cap="none" strike="noStrike">
                <a:solidFill>
                  <a:srgbClr val="595959"/>
                </a:solidFill>
                <a:latin typeface="Rockwell"/>
                <a:ea typeface="Rockwell"/>
                <a:cs typeface="Rockwell"/>
                <a:sym typeface="Rockwell"/>
              </a:defRPr>
            </a:lvl4pPr>
            <a:lvl5pPr indent="-314325" lvl="4" marL="2286000" marR="0" rtl="0" algn="l">
              <a:spcBef>
                <a:spcPts val="600"/>
              </a:spcBef>
              <a:spcAft>
                <a:spcPts val="0"/>
              </a:spcAft>
              <a:buClr>
                <a:schemeClr val="accent1"/>
              </a:buClr>
              <a:buSzPts val="1350"/>
              <a:buFont typeface="Noto Sans Symbols"/>
              <a:buChar char="■"/>
              <a:defRPr b="0" i="0" sz="1800" u="none" cap="none" strike="noStrike">
                <a:solidFill>
                  <a:srgbClr val="595959"/>
                </a:solidFill>
                <a:latin typeface="Rockwell"/>
                <a:ea typeface="Rockwell"/>
                <a:cs typeface="Rockwell"/>
                <a:sym typeface="Rockwell"/>
              </a:defRPr>
            </a:lvl5pPr>
            <a:lvl6pPr indent="-314325" lvl="5" marL="2743200" marR="0" rtl="0" algn="l">
              <a:spcBef>
                <a:spcPts val="360"/>
              </a:spcBef>
              <a:spcAft>
                <a:spcPts val="0"/>
              </a:spcAft>
              <a:buClr>
                <a:srgbClr val="B86EB8"/>
              </a:buClr>
              <a:buSzPts val="1350"/>
              <a:buFont typeface="Noto Sans Symbols"/>
              <a:buChar char="■"/>
              <a:defRPr b="0" i="0" sz="1800" u="none" cap="none" strike="noStrike">
                <a:solidFill>
                  <a:srgbClr val="595959"/>
                </a:solidFill>
                <a:latin typeface="Rockwell"/>
                <a:ea typeface="Rockwell"/>
                <a:cs typeface="Rockwell"/>
                <a:sym typeface="Rockwell"/>
              </a:defRPr>
            </a:lvl6pPr>
            <a:lvl7pPr indent="-314325" lvl="6" marL="3200400" marR="0" rtl="0" algn="l">
              <a:spcBef>
                <a:spcPts val="360"/>
              </a:spcBef>
              <a:spcAft>
                <a:spcPts val="0"/>
              </a:spcAft>
              <a:buClr>
                <a:schemeClr val="accent1"/>
              </a:buClr>
              <a:buSzPts val="1350"/>
              <a:buFont typeface="Noto Sans Symbols"/>
              <a:buChar char="■"/>
              <a:defRPr b="0" i="0" sz="1800" u="none" cap="none" strike="noStrike">
                <a:solidFill>
                  <a:srgbClr val="595959"/>
                </a:solidFill>
                <a:latin typeface="Rockwell"/>
                <a:ea typeface="Rockwell"/>
                <a:cs typeface="Rockwell"/>
                <a:sym typeface="Rockwell"/>
              </a:defRPr>
            </a:lvl7pPr>
            <a:lvl8pPr indent="-314325" lvl="7" marL="3657600" marR="0" rtl="0" algn="l">
              <a:spcBef>
                <a:spcPts val="360"/>
              </a:spcBef>
              <a:spcAft>
                <a:spcPts val="0"/>
              </a:spcAft>
              <a:buClr>
                <a:srgbClr val="B86EB8"/>
              </a:buClr>
              <a:buSzPts val="1350"/>
              <a:buFont typeface="Noto Sans Symbols"/>
              <a:buChar char="■"/>
              <a:defRPr b="0" i="0" sz="1800" u="none" cap="none" strike="noStrike">
                <a:solidFill>
                  <a:srgbClr val="595959"/>
                </a:solidFill>
                <a:latin typeface="Rockwell"/>
                <a:ea typeface="Rockwell"/>
                <a:cs typeface="Rockwell"/>
                <a:sym typeface="Rockwell"/>
              </a:defRPr>
            </a:lvl8pPr>
            <a:lvl9pPr indent="-314325" lvl="8" marL="4114800" marR="0" rtl="0" algn="l">
              <a:spcBef>
                <a:spcPts val="360"/>
              </a:spcBef>
              <a:spcAft>
                <a:spcPts val="0"/>
              </a:spcAft>
              <a:buClr>
                <a:schemeClr val="accent1"/>
              </a:buClr>
              <a:buSzPts val="1350"/>
              <a:buFont typeface="Noto Sans Symbols"/>
              <a:buChar char="■"/>
              <a:defRPr b="0" i="0" sz="1800" u="none" cap="none" strike="noStrike">
                <a:solidFill>
                  <a:srgbClr val="595959"/>
                </a:solidFill>
                <a:latin typeface="Rockwell"/>
                <a:ea typeface="Rockwell"/>
                <a:cs typeface="Rockwell"/>
                <a:sym typeface="Rockwell"/>
              </a:defRPr>
            </a:lvl9pPr>
          </a:lstStyle>
          <a:p/>
        </p:txBody>
      </p:sp>
      <p:sp>
        <p:nvSpPr>
          <p:cNvPr id="325" name="Google Shape;325;p76"/>
          <p:cNvSpPr txBox="1"/>
          <p:nvPr>
            <p:ph idx="10" type="dt"/>
          </p:nvPr>
        </p:nvSpPr>
        <p:spPr>
          <a:xfrm>
            <a:off x="6794500" y="6423025"/>
            <a:ext cx="2133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Garamond"/>
                <a:ea typeface="Garamond"/>
                <a:cs typeface="Garamond"/>
                <a:sym typeface="Garamond"/>
              </a:defRPr>
            </a:lvl1pPr>
            <a:lvl2pPr lvl="1" marR="0" rtl="0" algn="l">
              <a:lnSpc>
                <a:spcPct val="100000"/>
              </a:lnSpc>
              <a:spcBef>
                <a:spcPts val="0"/>
              </a:spcBef>
              <a:spcAft>
                <a:spcPts val="0"/>
              </a:spcAft>
              <a:buSzPts val="1400"/>
              <a:buNone/>
              <a:defRPr b="0" i="0" sz="1800" u="none" cap="none" strike="noStrike">
                <a:solidFill>
                  <a:schemeClr val="dk1"/>
                </a:solidFill>
                <a:latin typeface="Garamond"/>
                <a:ea typeface="Garamond"/>
                <a:cs typeface="Garamond"/>
                <a:sym typeface="Garamond"/>
              </a:defRPr>
            </a:lvl2pPr>
            <a:lvl3pPr lvl="2" marR="0" rtl="0" algn="l">
              <a:lnSpc>
                <a:spcPct val="100000"/>
              </a:lnSpc>
              <a:spcBef>
                <a:spcPts val="0"/>
              </a:spcBef>
              <a:spcAft>
                <a:spcPts val="0"/>
              </a:spcAft>
              <a:buSzPts val="1400"/>
              <a:buNone/>
              <a:defRPr b="0" i="0" sz="1800" u="none" cap="none" strike="noStrike">
                <a:solidFill>
                  <a:schemeClr val="dk1"/>
                </a:solidFill>
                <a:latin typeface="Garamond"/>
                <a:ea typeface="Garamond"/>
                <a:cs typeface="Garamond"/>
                <a:sym typeface="Garamond"/>
              </a:defRPr>
            </a:lvl3pPr>
            <a:lvl4pPr lvl="3" marR="0" rtl="0" algn="l">
              <a:lnSpc>
                <a:spcPct val="100000"/>
              </a:lnSpc>
              <a:spcBef>
                <a:spcPts val="0"/>
              </a:spcBef>
              <a:spcAft>
                <a:spcPts val="0"/>
              </a:spcAft>
              <a:buSzPts val="1400"/>
              <a:buNone/>
              <a:defRPr b="0" i="0" sz="1800" u="none" cap="none" strike="noStrike">
                <a:solidFill>
                  <a:schemeClr val="dk1"/>
                </a:solidFill>
                <a:latin typeface="Garamond"/>
                <a:ea typeface="Garamond"/>
                <a:cs typeface="Garamond"/>
                <a:sym typeface="Garamond"/>
              </a:defRPr>
            </a:lvl4pPr>
            <a:lvl5pPr lvl="4" marR="0" rtl="0" algn="l">
              <a:lnSpc>
                <a:spcPct val="100000"/>
              </a:lnSpc>
              <a:spcBef>
                <a:spcPts val="0"/>
              </a:spcBef>
              <a:spcAft>
                <a:spcPts val="0"/>
              </a:spcAft>
              <a:buSzPts val="1400"/>
              <a:buNone/>
              <a:defRPr b="0" i="0" sz="1800" u="none" cap="none" strike="noStrike">
                <a:solidFill>
                  <a:schemeClr val="dk1"/>
                </a:solidFill>
                <a:latin typeface="Garamond"/>
                <a:ea typeface="Garamond"/>
                <a:cs typeface="Garamond"/>
                <a:sym typeface="Garamond"/>
              </a:defRPr>
            </a:lvl5pPr>
            <a:lvl6pPr lvl="5" marR="0" rtl="0" algn="l">
              <a:lnSpc>
                <a:spcPct val="100000"/>
              </a:lnSpc>
              <a:spcBef>
                <a:spcPts val="0"/>
              </a:spcBef>
              <a:spcAft>
                <a:spcPts val="0"/>
              </a:spcAft>
              <a:buSzPts val="1400"/>
              <a:buNone/>
              <a:defRPr b="0" i="0" sz="1800" u="none" cap="none" strike="noStrike">
                <a:solidFill>
                  <a:schemeClr val="dk1"/>
                </a:solidFill>
                <a:latin typeface="Garamond"/>
                <a:ea typeface="Garamond"/>
                <a:cs typeface="Garamond"/>
                <a:sym typeface="Garamond"/>
              </a:defRPr>
            </a:lvl6pPr>
            <a:lvl7pPr lvl="6" marR="0" rtl="0" algn="l">
              <a:lnSpc>
                <a:spcPct val="100000"/>
              </a:lnSpc>
              <a:spcBef>
                <a:spcPts val="0"/>
              </a:spcBef>
              <a:spcAft>
                <a:spcPts val="0"/>
              </a:spcAft>
              <a:buSzPts val="1400"/>
              <a:buNone/>
              <a:defRPr b="0" i="0" sz="1800" u="none" cap="none" strike="noStrike">
                <a:solidFill>
                  <a:schemeClr val="dk1"/>
                </a:solidFill>
                <a:latin typeface="Garamond"/>
                <a:ea typeface="Garamond"/>
                <a:cs typeface="Garamond"/>
                <a:sym typeface="Garamond"/>
              </a:defRPr>
            </a:lvl7pPr>
            <a:lvl8pPr lvl="7" marR="0" rtl="0" algn="l">
              <a:lnSpc>
                <a:spcPct val="100000"/>
              </a:lnSpc>
              <a:spcBef>
                <a:spcPts val="0"/>
              </a:spcBef>
              <a:spcAft>
                <a:spcPts val="0"/>
              </a:spcAft>
              <a:buSzPts val="1400"/>
              <a:buNone/>
              <a:defRPr b="0" i="0" sz="1800" u="none" cap="none" strike="noStrike">
                <a:solidFill>
                  <a:schemeClr val="dk1"/>
                </a:solidFill>
                <a:latin typeface="Garamond"/>
                <a:ea typeface="Garamond"/>
                <a:cs typeface="Garamond"/>
                <a:sym typeface="Garamond"/>
              </a:defRPr>
            </a:lvl8pPr>
            <a:lvl9pPr lvl="8" marR="0" rtl="0" algn="l">
              <a:lnSpc>
                <a:spcPct val="100000"/>
              </a:lnSpc>
              <a:spcBef>
                <a:spcPts val="0"/>
              </a:spcBef>
              <a:spcAft>
                <a:spcPts val="0"/>
              </a:spcAft>
              <a:buSzPts val="1400"/>
              <a:buNone/>
              <a:defRPr b="0" i="0" sz="1800" u="none" cap="none" strike="noStrike">
                <a:solidFill>
                  <a:schemeClr val="dk1"/>
                </a:solidFill>
                <a:latin typeface="Garamond"/>
                <a:ea typeface="Garamond"/>
                <a:cs typeface="Garamond"/>
                <a:sym typeface="Garamond"/>
              </a:defRPr>
            </a:lvl9pPr>
          </a:lstStyle>
          <a:p/>
        </p:txBody>
      </p:sp>
      <p:sp>
        <p:nvSpPr>
          <p:cNvPr id="326" name="Google Shape;326;p76"/>
          <p:cNvSpPr txBox="1"/>
          <p:nvPr>
            <p:ph idx="11" type="ftr"/>
          </p:nvPr>
        </p:nvSpPr>
        <p:spPr>
          <a:xfrm>
            <a:off x="201612" y="6423025"/>
            <a:ext cx="6122987"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Garamond"/>
                <a:ea typeface="Garamond"/>
                <a:cs typeface="Garamond"/>
                <a:sym typeface="Garamond"/>
              </a:defRPr>
            </a:lvl1pPr>
            <a:lvl2pPr lvl="1" marR="0" rtl="0" algn="l">
              <a:lnSpc>
                <a:spcPct val="100000"/>
              </a:lnSpc>
              <a:spcBef>
                <a:spcPts val="0"/>
              </a:spcBef>
              <a:spcAft>
                <a:spcPts val="0"/>
              </a:spcAft>
              <a:buSzPts val="1400"/>
              <a:buNone/>
              <a:defRPr b="0" i="0" sz="1800" u="none" cap="none" strike="noStrike">
                <a:solidFill>
                  <a:schemeClr val="dk1"/>
                </a:solidFill>
                <a:latin typeface="Garamond"/>
                <a:ea typeface="Garamond"/>
                <a:cs typeface="Garamond"/>
                <a:sym typeface="Garamond"/>
              </a:defRPr>
            </a:lvl2pPr>
            <a:lvl3pPr lvl="2" marR="0" rtl="0" algn="l">
              <a:lnSpc>
                <a:spcPct val="100000"/>
              </a:lnSpc>
              <a:spcBef>
                <a:spcPts val="0"/>
              </a:spcBef>
              <a:spcAft>
                <a:spcPts val="0"/>
              </a:spcAft>
              <a:buSzPts val="1400"/>
              <a:buNone/>
              <a:defRPr b="0" i="0" sz="1800" u="none" cap="none" strike="noStrike">
                <a:solidFill>
                  <a:schemeClr val="dk1"/>
                </a:solidFill>
                <a:latin typeface="Garamond"/>
                <a:ea typeface="Garamond"/>
                <a:cs typeface="Garamond"/>
                <a:sym typeface="Garamond"/>
              </a:defRPr>
            </a:lvl3pPr>
            <a:lvl4pPr lvl="3" marR="0" rtl="0" algn="l">
              <a:lnSpc>
                <a:spcPct val="100000"/>
              </a:lnSpc>
              <a:spcBef>
                <a:spcPts val="0"/>
              </a:spcBef>
              <a:spcAft>
                <a:spcPts val="0"/>
              </a:spcAft>
              <a:buSzPts val="1400"/>
              <a:buNone/>
              <a:defRPr b="0" i="0" sz="1800" u="none" cap="none" strike="noStrike">
                <a:solidFill>
                  <a:schemeClr val="dk1"/>
                </a:solidFill>
                <a:latin typeface="Garamond"/>
                <a:ea typeface="Garamond"/>
                <a:cs typeface="Garamond"/>
                <a:sym typeface="Garamond"/>
              </a:defRPr>
            </a:lvl4pPr>
            <a:lvl5pPr lvl="4" marR="0" rtl="0" algn="l">
              <a:lnSpc>
                <a:spcPct val="100000"/>
              </a:lnSpc>
              <a:spcBef>
                <a:spcPts val="0"/>
              </a:spcBef>
              <a:spcAft>
                <a:spcPts val="0"/>
              </a:spcAft>
              <a:buSzPts val="1400"/>
              <a:buNone/>
              <a:defRPr b="0" i="0" sz="1800" u="none" cap="none" strike="noStrike">
                <a:solidFill>
                  <a:schemeClr val="dk1"/>
                </a:solidFill>
                <a:latin typeface="Garamond"/>
                <a:ea typeface="Garamond"/>
                <a:cs typeface="Garamond"/>
                <a:sym typeface="Garamond"/>
              </a:defRPr>
            </a:lvl5pPr>
            <a:lvl6pPr lvl="5" marR="0" rtl="0" algn="l">
              <a:lnSpc>
                <a:spcPct val="100000"/>
              </a:lnSpc>
              <a:spcBef>
                <a:spcPts val="0"/>
              </a:spcBef>
              <a:spcAft>
                <a:spcPts val="0"/>
              </a:spcAft>
              <a:buSzPts val="1400"/>
              <a:buNone/>
              <a:defRPr b="0" i="0" sz="1800" u="none" cap="none" strike="noStrike">
                <a:solidFill>
                  <a:schemeClr val="dk1"/>
                </a:solidFill>
                <a:latin typeface="Garamond"/>
                <a:ea typeface="Garamond"/>
                <a:cs typeface="Garamond"/>
                <a:sym typeface="Garamond"/>
              </a:defRPr>
            </a:lvl6pPr>
            <a:lvl7pPr lvl="6" marR="0" rtl="0" algn="l">
              <a:lnSpc>
                <a:spcPct val="100000"/>
              </a:lnSpc>
              <a:spcBef>
                <a:spcPts val="0"/>
              </a:spcBef>
              <a:spcAft>
                <a:spcPts val="0"/>
              </a:spcAft>
              <a:buSzPts val="1400"/>
              <a:buNone/>
              <a:defRPr b="0" i="0" sz="1800" u="none" cap="none" strike="noStrike">
                <a:solidFill>
                  <a:schemeClr val="dk1"/>
                </a:solidFill>
                <a:latin typeface="Garamond"/>
                <a:ea typeface="Garamond"/>
                <a:cs typeface="Garamond"/>
                <a:sym typeface="Garamond"/>
              </a:defRPr>
            </a:lvl7pPr>
            <a:lvl8pPr lvl="7" marR="0" rtl="0" algn="l">
              <a:lnSpc>
                <a:spcPct val="100000"/>
              </a:lnSpc>
              <a:spcBef>
                <a:spcPts val="0"/>
              </a:spcBef>
              <a:spcAft>
                <a:spcPts val="0"/>
              </a:spcAft>
              <a:buSzPts val="1400"/>
              <a:buNone/>
              <a:defRPr b="0" i="0" sz="1800" u="none" cap="none" strike="noStrike">
                <a:solidFill>
                  <a:schemeClr val="dk1"/>
                </a:solidFill>
                <a:latin typeface="Garamond"/>
                <a:ea typeface="Garamond"/>
                <a:cs typeface="Garamond"/>
                <a:sym typeface="Garamond"/>
              </a:defRPr>
            </a:lvl8pPr>
            <a:lvl9pPr lvl="8" marR="0" rtl="0" algn="l">
              <a:lnSpc>
                <a:spcPct val="100000"/>
              </a:lnSpc>
              <a:spcBef>
                <a:spcPts val="0"/>
              </a:spcBef>
              <a:spcAft>
                <a:spcPts val="0"/>
              </a:spcAft>
              <a:buSzPts val="1400"/>
              <a:buNone/>
              <a:defRPr b="0" i="0" sz="1800" u="none" cap="none" strike="noStrike">
                <a:solidFill>
                  <a:schemeClr val="dk1"/>
                </a:solidFill>
                <a:latin typeface="Garamond"/>
                <a:ea typeface="Garamond"/>
                <a:cs typeface="Garamond"/>
                <a:sym typeface="Garamond"/>
              </a:defRPr>
            </a:lvl9pPr>
          </a:lstStyle>
          <a:p/>
        </p:txBody>
      </p:sp>
      <p:sp>
        <p:nvSpPr>
          <p:cNvPr id="327" name="Google Shape;327;p76"/>
          <p:cNvSpPr txBox="1"/>
          <p:nvPr>
            <p:ph idx="12" type="sldNum"/>
          </p:nvPr>
        </p:nvSpPr>
        <p:spPr>
          <a:xfrm>
            <a:off x="8305800" y="242887"/>
            <a:ext cx="554037"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chemeClr val="lt1"/>
              </a:buClr>
              <a:buSzPts val="1400"/>
              <a:buFont typeface="Garamond"/>
              <a:buNone/>
              <a:defRPr b="0" i="0" sz="1400" u="none">
                <a:solidFill>
                  <a:schemeClr val="lt1"/>
                </a:solidFill>
                <a:latin typeface="Garamond"/>
                <a:ea typeface="Garamond"/>
                <a:cs typeface="Garamond"/>
                <a:sym typeface="Garamond"/>
              </a:defRPr>
            </a:lvl1pPr>
            <a:lvl2pPr indent="0" lvl="1" marL="0" marR="0" rtl="0" algn="r">
              <a:lnSpc>
                <a:spcPct val="100000"/>
              </a:lnSpc>
              <a:spcBef>
                <a:spcPts val="0"/>
              </a:spcBef>
              <a:spcAft>
                <a:spcPts val="0"/>
              </a:spcAft>
              <a:buClr>
                <a:schemeClr val="lt1"/>
              </a:buClr>
              <a:buSzPts val="1400"/>
              <a:buFont typeface="Garamond"/>
              <a:buNone/>
              <a:defRPr b="0" i="0" sz="1400" u="none">
                <a:solidFill>
                  <a:schemeClr val="lt1"/>
                </a:solidFill>
                <a:latin typeface="Garamond"/>
                <a:ea typeface="Garamond"/>
                <a:cs typeface="Garamond"/>
                <a:sym typeface="Garamond"/>
              </a:defRPr>
            </a:lvl2pPr>
            <a:lvl3pPr indent="0" lvl="2" marL="0" marR="0" rtl="0" algn="r">
              <a:lnSpc>
                <a:spcPct val="100000"/>
              </a:lnSpc>
              <a:spcBef>
                <a:spcPts val="0"/>
              </a:spcBef>
              <a:spcAft>
                <a:spcPts val="0"/>
              </a:spcAft>
              <a:buClr>
                <a:schemeClr val="lt1"/>
              </a:buClr>
              <a:buSzPts val="1400"/>
              <a:buFont typeface="Garamond"/>
              <a:buNone/>
              <a:defRPr b="0" i="0" sz="1400" u="none">
                <a:solidFill>
                  <a:schemeClr val="lt1"/>
                </a:solidFill>
                <a:latin typeface="Garamond"/>
                <a:ea typeface="Garamond"/>
                <a:cs typeface="Garamond"/>
                <a:sym typeface="Garamond"/>
              </a:defRPr>
            </a:lvl3pPr>
            <a:lvl4pPr indent="0" lvl="3" marL="0" marR="0" rtl="0" algn="r">
              <a:lnSpc>
                <a:spcPct val="100000"/>
              </a:lnSpc>
              <a:spcBef>
                <a:spcPts val="0"/>
              </a:spcBef>
              <a:spcAft>
                <a:spcPts val="0"/>
              </a:spcAft>
              <a:buClr>
                <a:schemeClr val="lt1"/>
              </a:buClr>
              <a:buSzPts val="1400"/>
              <a:buFont typeface="Garamond"/>
              <a:buNone/>
              <a:defRPr b="0" i="0" sz="1400" u="none">
                <a:solidFill>
                  <a:schemeClr val="lt1"/>
                </a:solidFill>
                <a:latin typeface="Garamond"/>
                <a:ea typeface="Garamond"/>
                <a:cs typeface="Garamond"/>
                <a:sym typeface="Garamond"/>
              </a:defRPr>
            </a:lvl4pPr>
            <a:lvl5pPr indent="0" lvl="4" marL="0" marR="0" rtl="0" algn="r">
              <a:lnSpc>
                <a:spcPct val="100000"/>
              </a:lnSpc>
              <a:spcBef>
                <a:spcPts val="0"/>
              </a:spcBef>
              <a:spcAft>
                <a:spcPts val="0"/>
              </a:spcAft>
              <a:buClr>
                <a:schemeClr val="lt1"/>
              </a:buClr>
              <a:buSzPts val="1400"/>
              <a:buFont typeface="Garamond"/>
              <a:buNone/>
              <a:defRPr b="0" i="0" sz="1400" u="none">
                <a:solidFill>
                  <a:schemeClr val="lt1"/>
                </a:solidFill>
                <a:latin typeface="Garamond"/>
                <a:ea typeface="Garamond"/>
                <a:cs typeface="Garamond"/>
                <a:sym typeface="Garamond"/>
              </a:defRPr>
            </a:lvl5pPr>
            <a:lvl6pPr indent="0" lvl="5" marL="0" marR="0" rtl="0" algn="r">
              <a:lnSpc>
                <a:spcPct val="100000"/>
              </a:lnSpc>
              <a:spcBef>
                <a:spcPts val="0"/>
              </a:spcBef>
              <a:spcAft>
                <a:spcPts val="0"/>
              </a:spcAft>
              <a:buClr>
                <a:schemeClr val="lt1"/>
              </a:buClr>
              <a:buSzPts val="1400"/>
              <a:buFont typeface="Garamond"/>
              <a:buNone/>
              <a:defRPr b="0" i="0" sz="1400" u="none">
                <a:solidFill>
                  <a:schemeClr val="lt1"/>
                </a:solidFill>
                <a:latin typeface="Garamond"/>
                <a:ea typeface="Garamond"/>
                <a:cs typeface="Garamond"/>
                <a:sym typeface="Garamond"/>
              </a:defRPr>
            </a:lvl6pPr>
            <a:lvl7pPr indent="0" lvl="6" marL="0" marR="0" rtl="0" algn="r">
              <a:lnSpc>
                <a:spcPct val="100000"/>
              </a:lnSpc>
              <a:spcBef>
                <a:spcPts val="0"/>
              </a:spcBef>
              <a:spcAft>
                <a:spcPts val="0"/>
              </a:spcAft>
              <a:buClr>
                <a:schemeClr val="lt1"/>
              </a:buClr>
              <a:buSzPts val="1400"/>
              <a:buFont typeface="Garamond"/>
              <a:buNone/>
              <a:defRPr b="0" i="0" sz="1400" u="none">
                <a:solidFill>
                  <a:schemeClr val="lt1"/>
                </a:solidFill>
                <a:latin typeface="Garamond"/>
                <a:ea typeface="Garamond"/>
                <a:cs typeface="Garamond"/>
                <a:sym typeface="Garamond"/>
              </a:defRPr>
            </a:lvl7pPr>
            <a:lvl8pPr indent="0" lvl="7" marL="0" marR="0" rtl="0" algn="r">
              <a:lnSpc>
                <a:spcPct val="100000"/>
              </a:lnSpc>
              <a:spcBef>
                <a:spcPts val="0"/>
              </a:spcBef>
              <a:spcAft>
                <a:spcPts val="0"/>
              </a:spcAft>
              <a:buClr>
                <a:schemeClr val="lt1"/>
              </a:buClr>
              <a:buSzPts val="1400"/>
              <a:buFont typeface="Garamond"/>
              <a:buNone/>
              <a:defRPr b="0" i="0" sz="1400" u="none">
                <a:solidFill>
                  <a:schemeClr val="lt1"/>
                </a:solidFill>
                <a:latin typeface="Garamond"/>
                <a:ea typeface="Garamond"/>
                <a:cs typeface="Garamond"/>
                <a:sym typeface="Garamond"/>
              </a:defRPr>
            </a:lvl8pPr>
            <a:lvl9pPr indent="0" lvl="8" marL="0" marR="0" rtl="0" algn="r">
              <a:lnSpc>
                <a:spcPct val="100000"/>
              </a:lnSpc>
              <a:spcBef>
                <a:spcPts val="0"/>
              </a:spcBef>
              <a:spcAft>
                <a:spcPts val="0"/>
              </a:spcAft>
              <a:buClr>
                <a:schemeClr val="lt1"/>
              </a:buClr>
              <a:buSzPts val="1400"/>
              <a:buFont typeface="Garamond"/>
              <a:buNone/>
              <a:defRPr b="0" i="0" sz="1400" u="none">
                <a:solidFill>
                  <a:schemeClr val="lt1"/>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90"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0" name="Shape 40"/>
        <p:cNvGrpSpPr/>
        <p:nvPr/>
      </p:nvGrpSpPr>
      <p:grpSpPr>
        <a:xfrm>
          <a:off x="0" y="0"/>
          <a:ext cx="0" cy="0"/>
          <a:chOff x="0" y="0"/>
          <a:chExt cx="0" cy="0"/>
        </a:xfrm>
      </p:grpSpPr>
      <p:sp>
        <p:nvSpPr>
          <p:cNvPr id="41" name="Google Shape;41;p39"/>
          <p:cNvSpPr txBox="1"/>
          <p:nvPr>
            <p:ph type="title"/>
          </p:nvPr>
        </p:nvSpPr>
        <p:spPr>
          <a:xfrm>
            <a:off x="498475" y="484187"/>
            <a:ext cx="7556500" cy="1116012"/>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3600" u="none" cap="none" strike="noStrike">
                <a:solidFill>
                  <a:schemeClr val="accent1"/>
                </a:solidFill>
                <a:latin typeface="Rockwell"/>
                <a:ea typeface="Rockwell"/>
                <a:cs typeface="Rockwell"/>
                <a:sym typeface="Rockwell"/>
              </a:defRPr>
            </a:lvl1pPr>
            <a:lvl2pPr lvl="1" marR="0" rtl="0" algn="l">
              <a:spcBef>
                <a:spcPts val="0"/>
              </a:spcBef>
              <a:spcAft>
                <a:spcPts val="0"/>
              </a:spcAft>
              <a:buSzPts val="1400"/>
              <a:buNone/>
              <a:defRPr b="0" i="0" sz="3600" u="none" cap="none" strike="noStrike">
                <a:solidFill>
                  <a:schemeClr val="accent1"/>
                </a:solidFill>
                <a:latin typeface="Rockwell"/>
                <a:ea typeface="Rockwell"/>
                <a:cs typeface="Rockwell"/>
                <a:sym typeface="Rockwell"/>
              </a:defRPr>
            </a:lvl2pPr>
            <a:lvl3pPr lvl="2" marR="0" rtl="0" algn="l">
              <a:spcBef>
                <a:spcPts val="0"/>
              </a:spcBef>
              <a:spcAft>
                <a:spcPts val="0"/>
              </a:spcAft>
              <a:buSzPts val="1400"/>
              <a:buNone/>
              <a:defRPr b="0" i="0" sz="3600" u="none" cap="none" strike="noStrike">
                <a:solidFill>
                  <a:schemeClr val="accent1"/>
                </a:solidFill>
                <a:latin typeface="Rockwell"/>
                <a:ea typeface="Rockwell"/>
                <a:cs typeface="Rockwell"/>
                <a:sym typeface="Rockwell"/>
              </a:defRPr>
            </a:lvl3pPr>
            <a:lvl4pPr lvl="3" marR="0" rtl="0" algn="l">
              <a:spcBef>
                <a:spcPts val="0"/>
              </a:spcBef>
              <a:spcAft>
                <a:spcPts val="0"/>
              </a:spcAft>
              <a:buSzPts val="1400"/>
              <a:buNone/>
              <a:defRPr b="0" i="0" sz="3600" u="none" cap="none" strike="noStrike">
                <a:solidFill>
                  <a:schemeClr val="accent1"/>
                </a:solidFill>
                <a:latin typeface="Rockwell"/>
                <a:ea typeface="Rockwell"/>
                <a:cs typeface="Rockwell"/>
                <a:sym typeface="Rockwell"/>
              </a:defRPr>
            </a:lvl4pPr>
            <a:lvl5pPr lvl="4" marR="0" rtl="0" algn="l">
              <a:spcBef>
                <a:spcPts val="0"/>
              </a:spcBef>
              <a:spcAft>
                <a:spcPts val="0"/>
              </a:spcAft>
              <a:buSzPts val="1400"/>
              <a:buNone/>
              <a:defRPr b="0" i="0" sz="3600" u="none" cap="none" strike="noStrike">
                <a:solidFill>
                  <a:schemeClr val="accent1"/>
                </a:solidFill>
                <a:latin typeface="Rockwell"/>
                <a:ea typeface="Rockwell"/>
                <a:cs typeface="Rockwell"/>
                <a:sym typeface="Rockwell"/>
              </a:defRPr>
            </a:lvl5pPr>
            <a:lvl6pPr lvl="5" marR="0" rtl="0" algn="l">
              <a:spcBef>
                <a:spcPts val="0"/>
              </a:spcBef>
              <a:spcAft>
                <a:spcPts val="0"/>
              </a:spcAft>
              <a:buSzPts val="1400"/>
              <a:buNone/>
              <a:defRPr b="0" i="0" sz="3600" u="none" cap="none" strike="noStrike">
                <a:solidFill>
                  <a:schemeClr val="accent1"/>
                </a:solidFill>
                <a:latin typeface="Rockwell"/>
                <a:ea typeface="Rockwell"/>
                <a:cs typeface="Rockwell"/>
                <a:sym typeface="Rockwell"/>
              </a:defRPr>
            </a:lvl6pPr>
            <a:lvl7pPr lvl="6" marR="0" rtl="0" algn="l">
              <a:spcBef>
                <a:spcPts val="0"/>
              </a:spcBef>
              <a:spcAft>
                <a:spcPts val="0"/>
              </a:spcAft>
              <a:buSzPts val="1400"/>
              <a:buNone/>
              <a:defRPr b="0" i="0" sz="3600" u="none" cap="none" strike="noStrike">
                <a:solidFill>
                  <a:schemeClr val="accent1"/>
                </a:solidFill>
                <a:latin typeface="Rockwell"/>
                <a:ea typeface="Rockwell"/>
                <a:cs typeface="Rockwell"/>
                <a:sym typeface="Rockwell"/>
              </a:defRPr>
            </a:lvl7pPr>
            <a:lvl8pPr lvl="7" marR="0" rtl="0" algn="l">
              <a:spcBef>
                <a:spcPts val="0"/>
              </a:spcBef>
              <a:spcAft>
                <a:spcPts val="0"/>
              </a:spcAft>
              <a:buSzPts val="1400"/>
              <a:buNone/>
              <a:defRPr b="0" i="0" sz="3600" u="none" cap="none" strike="noStrike">
                <a:solidFill>
                  <a:schemeClr val="accent1"/>
                </a:solidFill>
                <a:latin typeface="Rockwell"/>
                <a:ea typeface="Rockwell"/>
                <a:cs typeface="Rockwell"/>
                <a:sym typeface="Rockwell"/>
              </a:defRPr>
            </a:lvl8pPr>
            <a:lvl9pPr lvl="8" marR="0" rtl="0" algn="l">
              <a:spcBef>
                <a:spcPts val="0"/>
              </a:spcBef>
              <a:spcAft>
                <a:spcPts val="0"/>
              </a:spcAft>
              <a:buSzPts val="1400"/>
              <a:buNone/>
              <a:defRPr b="0" i="0" sz="3600" u="none" cap="none" strike="noStrike">
                <a:solidFill>
                  <a:schemeClr val="accent1"/>
                </a:solidFill>
                <a:latin typeface="Rockwell"/>
                <a:ea typeface="Rockwell"/>
                <a:cs typeface="Rockwell"/>
                <a:sym typeface="Rockwell"/>
              </a:defRPr>
            </a:lvl9pPr>
          </a:lstStyle>
          <a:p/>
        </p:txBody>
      </p:sp>
      <p:sp>
        <p:nvSpPr>
          <p:cNvPr id="42" name="Google Shape;42;p39"/>
          <p:cNvSpPr txBox="1"/>
          <p:nvPr>
            <p:ph idx="1" type="body"/>
          </p:nvPr>
        </p:nvSpPr>
        <p:spPr>
          <a:xfrm>
            <a:off x="498475" y="1981200"/>
            <a:ext cx="7556500" cy="4144962"/>
          </a:xfrm>
          <a:prstGeom prst="rect">
            <a:avLst/>
          </a:prstGeom>
          <a:noFill/>
          <a:ln>
            <a:noFill/>
          </a:ln>
        </p:spPr>
        <p:txBody>
          <a:bodyPr anchorCtr="0" anchor="t" bIns="45700" lIns="91425" spcFirstLastPara="1" rIns="91425" wrap="square" tIns="45700">
            <a:noAutofit/>
          </a:bodyPr>
          <a:lstStyle>
            <a:lvl1pPr indent="-323850" lvl="0" marL="457200" marR="0" rtl="0" algn="l">
              <a:spcBef>
                <a:spcPts val="2000"/>
              </a:spcBef>
              <a:spcAft>
                <a:spcPts val="0"/>
              </a:spcAft>
              <a:buClr>
                <a:schemeClr val="accent1"/>
              </a:buClr>
              <a:buSzPts val="1500"/>
              <a:buFont typeface="Noto Sans Symbols"/>
              <a:buChar char="■"/>
              <a:defRPr b="0" i="0" sz="2000" u="none" cap="none" strike="noStrike">
                <a:solidFill>
                  <a:srgbClr val="595959"/>
                </a:solidFill>
                <a:latin typeface="Rockwell"/>
                <a:ea typeface="Rockwell"/>
                <a:cs typeface="Rockwell"/>
                <a:sym typeface="Rockwell"/>
              </a:defRPr>
            </a:lvl1pPr>
            <a:lvl2pPr indent="-314325" lvl="1" marL="914400" marR="0" rtl="0" algn="l">
              <a:spcBef>
                <a:spcPts val="600"/>
              </a:spcBef>
              <a:spcAft>
                <a:spcPts val="0"/>
              </a:spcAft>
              <a:buClr>
                <a:srgbClr val="B870B8"/>
              </a:buClr>
              <a:buSzPts val="1350"/>
              <a:buFont typeface="Noto Sans Symbols"/>
              <a:buChar char="■"/>
              <a:defRPr b="0" i="0" sz="1800" u="none" cap="none" strike="noStrike">
                <a:solidFill>
                  <a:srgbClr val="595959"/>
                </a:solidFill>
                <a:latin typeface="Rockwell"/>
                <a:ea typeface="Rockwell"/>
                <a:cs typeface="Rockwell"/>
                <a:sym typeface="Rockwell"/>
              </a:defRPr>
            </a:lvl2pPr>
            <a:lvl3pPr indent="-314325" lvl="2" marL="1371600" marR="0" rtl="0" algn="l">
              <a:spcBef>
                <a:spcPts val="600"/>
              </a:spcBef>
              <a:spcAft>
                <a:spcPts val="0"/>
              </a:spcAft>
              <a:buClr>
                <a:schemeClr val="accent1"/>
              </a:buClr>
              <a:buSzPts val="1350"/>
              <a:buFont typeface="Noto Sans Symbols"/>
              <a:buChar char="■"/>
              <a:defRPr b="0" i="0" sz="1800" u="none" cap="none" strike="noStrike">
                <a:solidFill>
                  <a:srgbClr val="595959"/>
                </a:solidFill>
                <a:latin typeface="Rockwell"/>
                <a:ea typeface="Rockwell"/>
                <a:cs typeface="Rockwell"/>
                <a:sym typeface="Rockwell"/>
              </a:defRPr>
            </a:lvl3pPr>
            <a:lvl4pPr indent="-314325" lvl="3" marL="1828800" marR="0" rtl="0" algn="l">
              <a:spcBef>
                <a:spcPts val="600"/>
              </a:spcBef>
              <a:spcAft>
                <a:spcPts val="0"/>
              </a:spcAft>
              <a:buClr>
                <a:srgbClr val="B870B8"/>
              </a:buClr>
              <a:buSzPts val="1350"/>
              <a:buFont typeface="Noto Sans Symbols"/>
              <a:buChar char="■"/>
              <a:defRPr b="0" i="0" sz="1800" u="none" cap="none" strike="noStrike">
                <a:solidFill>
                  <a:srgbClr val="595959"/>
                </a:solidFill>
                <a:latin typeface="Rockwell"/>
                <a:ea typeface="Rockwell"/>
                <a:cs typeface="Rockwell"/>
                <a:sym typeface="Rockwell"/>
              </a:defRPr>
            </a:lvl4pPr>
            <a:lvl5pPr indent="-314325" lvl="4" marL="2286000" marR="0" rtl="0" algn="l">
              <a:spcBef>
                <a:spcPts val="600"/>
              </a:spcBef>
              <a:spcAft>
                <a:spcPts val="0"/>
              </a:spcAft>
              <a:buClr>
                <a:schemeClr val="accent1"/>
              </a:buClr>
              <a:buSzPts val="1350"/>
              <a:buFont typeface="Noto Sans Symbols"/>
              <a:buChar char="■"/>
              <a:defRPr b="0" i="0" sz="1800" u="none" cap="none" strike="noStrike">
                <a:solidFill>
                  <a:srgbClr val="595959"/>
                </a:solidFill>
                <a:latin typeface="Rockwell"/>
                <a:ea typeface="Rockwell"/>
                <a:cs typeface="Rockwell"/>
                <a:sym typeface="Rockwell"/>
              </a:defRPr>
            </a:lvl5pPr>
            <a:lvl6pPr indent="-314325" lvl="5" marL="2743200" marR="0" rtl="0" algn="l">
              <a:spcBef>
                <a:spcPts val="360"/>
              </a:spcBef>
              <a:spcAft>
                <a:spcPts val="0"/>
              </a:spcAft>
              <a:buClr>
                <a:srgbClr val="B86EB8"/>
              </a:buClr>
              <a:buSzPts val="1350"/>
              <a:buFont typeface="Noto Sans Symbols"/>
              <a:buChar char="■"/>
              <a:defRPr b="0" i="0" sz="1800" u="none" cap="none" strike="noStrike">
                <a:solidFill>
                  <a:srgbClr val="595959"/>
                </a:solidFill>
                <a:latin typeface="Rockwell"/>
                <a:ea typeface="Rockwell"/>
                <a:cs typeface="Rockwell"/>
                <a:sym typeface="Rockwell"/>
              </a:defRPr>
            </a:lvl6pPr>
            <a:lvl7pPr indent="-314325" lvl="6" marL="3200400" marR="0" rtl="0" algn="l">
              <a:spcBef>
                <a:spcPts val="360"/>
              </a:spcBef>
              <a:spcAft>
                <a:spcPts val="0"/>
              </a:spcAft>
              <a:buClr>
                <a:schemeClr val="accent1"/>
              </a:buClr>
              <a:buSzPts val="1350"/>
              <a:buFont typeface="Noto Sans Symbols"/>
              <a:buChar char="■"/>
              <a:defRPr b="0" i="0" sz="1800" u="none" cap="none" strike="noStrike">
                <a:solidFill>
                  <a:srgbClr val="595959"/>
                </a:solidFill>
                <a:latin typeface="Rockwell"/>
                <a:ea typeface="Rockwell"/>
                <a:cs typeface="Rockwell"/>
                <a:sym typeface="Rockwell"/>
              </a:defRPr>
            </a:lvl7pPr>
            <a:lvl8pPr indent="-314325" lvl="7" marL="3657600" marR="0" rtl="0" algn="l">
              <a:spcBef>
                <a:spcPts val="360"/>
              </a:spcBef>
              <a:spcAft>
                <a:spcPts val="0"/>
              </a:spcAft>
              <a:buClr>
                <a:srgbClr val="B86EB8"/>
              </a:buClr>
              <a:buSzPts val="1350"/>
              <a:buFont typeface="Noto Sans Symbols"/>
              <a:buChar char="■"/>
              <a:defRPr b="0" i="0" sz="1800" u="none" cap="none" strike="noStrike">
                <a:solidFill>
                  <a:srgbClr val="595959"/>
                </a:solidFill>
                <a:latin typeface="Rockwell"/>
                <a:ea typeface="Rockwell"/>
                <a:cs typeface="Rockwell"/>
                <a:sym typeface="Rockwell"/>
              </a:defRPr>
            </a:lvl8pPr>
            <a:lvl9pPr indent="-314325" lvl="8" marL="4114800" marR="0" rtl="0" algn="l">
              <a:spcBef>
                <a:spcPts val="360"/>
              </a:spcBef>
              <a:spcAft>
                <a:spcPts val="0"/>
              </a:spcAft>
              <a:buClr>
                <a:schemeClr val="accent1"/>
              </a:buClr>
              <a:buSzPts val="1350"/>
              <a:buFont typeface="Noto Sans Symbols"/>
              <a:buChar char="■"/>
              <a:defRPr b="0" i="0" sz="1800" u="none" cap="none" strike="noStrike">
                <a:solidFill>
                  <a:srgbClr val="595959"/>
                </a:solidFill>
                <a:latin typeface="Rockwell"/>
                <a:ea typeface="Rockwell"/>
                <a:cs typeface="Rockwell"/>
                <a:sym typeface="Rockwell"/>
              </a:defRPr>
            </a:lvl9pPr>
          </a:lstStyle>
          <a:p/>
        </p:txBody>
      </p:sp>
      <p:sp>
        <p:nvSpPr>
          <p:cNvPr id="43" name="Google Shape;43;p39"/>
          <p:cNvSpPr txBox="1"/>
          <p:nvPr>
            <p:ph idx="10" type="dt"/>
          </p:nvPr>
        </p:nvSpPr>
        <p:spPr>
          <a:xfrm>
            <a:off x="1066800" y="6248400"/>
            <a:ext cx="1905000" cy="4572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Garamond"/>
                <a:ea typeface="Garamond"/>
                <a:cs typeface="Garamond"/>
                <a:sym typeface="Garamond"/>
              </a:defRPr>
            </a:lvl1pPr>
            <a:lvl2pPr lvl="1" marR="0" rtl="0" algn="l">
              <a:lnSpc>
                <a:spcPct val="100000"/>
              </a:lnSpc>
              <a:spcBef>
                <a:spcPts val="0"/>
              </a:spcBef>
              <a:spcAft>
                <a:spcPts val="0"/>
              </a:spcAft>
              <a:buSzPts val="1400"/>
              <a:buNone/>
              <a:defRPr b="0" i="0" sz="1800" u="none" cap="none" strike="noStrike">
                <a:solidFill>
                  <a:schemeClr val="dk1"/>
                </a:solidFill>
                <a:latin typeface="Garamond"/>
                <a:ea typeface="Garamond"/>
                <a:cs typeface="Garamond"/>
                <a:sym typeface="Garamond"/>
              </a:defRPr>
            </a:lvl2pPr>
            <a:lvl3pPr lvl="2" marR="0" rtl="0" algn="l">
              <a:lnSpc>
                <a:spcPct val="100000"/>
              </a:lnSpc>
              <a:spcBef>
                <a:spcPts val="0"/>
              </a:spcBef>
              <a:spcAft>
                <a:spcPts val="0"/>
              </a:spcAft>
              <a:buSzPts val="1400"/>
              <a:buNone/>
              <a:defRPr b="0" i="0" sz="1800" u="none" cap="none" strike="noStrike">
                <a:solidFill>
                  <a:schemeClr val="dk1"/>
                </a:solidFill>
                <a:latin typeface="Garamond"/>
                <a:ea typeface="Garamond"/>
                <a:cs typeface="Garamond"/>
                <a:sym typeface="Garamond"/>
              </a:defRPr>
            </a:lvl3pPr>
            <a:lvl4pPr lvl="3" marR="0" rtl="0" algn="l">
              <a:lnSpc>
                <a:spcPct val="100000"/>
              </a:lnSpc>
              <a:spcBef>
                <a:spcPts val="0"/>
              </a:spcBef>
              <a:spcAft>
                <a:spcPts val="0"/>
              </a:spcAft>
              <a:buSzPts val="1400"/>
              <a:buNone/>
              <a:defRPr b="0" i="0" sz="1800" u="none" cap="none" strike="noStrike">
                <a:solidFill>
                  <a:schemeClr val="dk1"/>
                </a:solidFill>
                <a:latin typeface="Garamond"/>
                <a:ea typeface="Garamond"/>
                <a:cs typeface="Garamond"/>
                <a:sym typeface="Garamond"/>
              </a:defRPr>
            </a:lvl4pPr>
            <a:lvl5pPr lvl="4" marR="0" rtl="0" algn="l">
              <a:lnSpc>
                <a:spcPct val="100000"/>
              </a:lnSpc>
              <a:spcBef>
                <a:spcPts val="0"/>
              </a:spcBef>
              <a:spcAft>
                <a:spcPts val="0"/>
              </a:spcAft>
              <a:buSzPts val="1400"/>
              <a:buNone/>
              <a:defRPr b="0" i="0" sz="1800" u="none" cap="none" strike="noStrike">
                <a:solidFill>
                  <a:schemeClr val="dk1"/>
                </a:solidFill>
                <a:latin typeface="Garamond"/>
                <a:ea typeface="Garamond"/>
                <a:cs typeface="Garamond"/>
                <a:sym typeface="Garamond"/>
              </a:defRPr>
            </a:lvl5pPr>
            <a:lvl6pPr lvl="5" marR="0" rtl="0" algn="l">
              <a:lnSpc>
                <a:spcPct val="100000"/>
              </a:lnSpc>
              <a:spcBef>
                <a:spcPts val="0"/>
              </a:spcBef>
              <a:spcAft>
                <a:spcPts val="0"/>
              </a:spcAft>
              <a:buSzPts val="1400"/>
              <a:buNone/>
              <a:defRPr b="0" i="0" sz="1800" u="none" cap="none" strike="noStrike">
                <a:solidFill>
                  <a:schemeClr val="dk1"/>
                </a:solidFill>
                <a:latin typeface="Garamond"/>
                <a:ea typeface="Garamond"/>
                <a:cs typeface="Garamond"/>
                <a:sym typeface="Garamond"/>
              </a:defRPr>
            </a:lvl6pPr>
            <a:lvl7pPr lvl="6" marR="0" rtl="0" algn="l">
              <a:lnSpc>
                <a:spcPct val="100000"/>
              </a:lnSpc>
              <a:spcBef>
                <a:spcPts val="0"/>
              </a:spcBef>
              <a:spcAft>
                <a:spcPts val="0"/>
              </a:spcAft>
              <a:buSzPts val="1400"/>
              <a:buNone/>
              <a:defRPr b="0" i="0" sz="1800" u="none" cap="none" strike="noStrike">
                <a:solidFill>
                  <a:schemeClr val="dk1"/>
                </a:solidFill>
                <a:latin typeface="Garamond"/>
                <a:ea typeface="Garamond"/>
                <a:cs typeface="Garamond"/>
                <a:sym typeface="Garamond"/>
              </a:defRPr>
            </a:lvl7pPr>
            <a:lvl8pPr lvl="7" marR="0" rtl="0" algn="l">
              <a:lnSpc>
                <a:spcPct val="100000"/>
              </a:lnSpc>
              <a:spcBef>
                <a:spcPts val="0"/>
              </a:spcBef>
              <a:spcAft>
                <a:spcPts val="0"/>
              </a:spcAft>
              <a:buSzPts val="1400"/>
              <a:buNone/>
              <a:defRPr b="0" i="0" sz="1800" u="none" cap="none" strike="noStrike">
                <a:solidFill>
                  <a:schemeClr val="dk1"/>
                </a:solidFill>
                <a:latin typeface="Garamond"/>
                <a:ea typeface="Garamond"/>
                <a:cs typeface="Garamond"/>
                <a:sym typeface="Garamond"/>
              </a:defRPr>
            </a:lvl8pPr>
            <a:lvl9pPr lvl="8" marR="0" rtl="0" algn="l">
              <a:lnSpc>
                <a:spcPct val="100000"/>
              </a:lnSpc>
              <a:spcBef>
                <a:spcPts val="0"/>
              </a:spcBef>
              <a:spcAft>
                <a:spcPts val="0"/>
              </a:spcAft>
              <a:buSzPts val="1400"/>
              <a:buNone/>
              <a:defRPr b="0" i="0" sz="1800" u="none" cap="none" strike="noStrike">
                <a:solidFill>
                  <a:schemeClr val="dk1"/>
                </a:solidFill>
                <a:latin typeface="Garamond"/>
                <a:ea typeface="Garamond"/>
                <a:cs typeface="Garamond"/>
                <a:sym typeface="Garamond"/>
              </a:defRPr>
            </a:lvl9pPr>
          </a:lstStyle>
          <a:p/>
        </p:txBody>
      </p:sp>
      <p:sp>
        <p:nvSpPr>
          <p:cNvPr id="44" name="Google Shape;44;p39"/>
          <p:cNvSpPr txBox="1"/>
          <p:nvPr>
            <p:ph idx="11" type="ftr"/>
          </p:nvPr>
        </p:nvSpPr>
        <p:spPr>
          <a:xfrm>
            <a:off x="3429000" y="6248400"/>
            <a:ext cx="2895600" cy="4572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Garamond"/>
                <a:ea typeface="Garamond"/>
                <a:cs typeface="Garamond"/>
                <a:sym typeface="Garamond"/>
              </a:defRPr>
            </a:lvl1pPr>
            <a:lvl2pPr lvl="1" marR="0" rtl="0" algn="l">
              <a:lnSpc>
                <a:spcPct val="100000"/>
              </a:lnSpc>
              <a:spcBef>
                <a:spcPts val="0"/>
              </a:spcBef>
              <a:spcAft>
                <a:spcPts val="0"/>
              </a:spcAft>
              <a:buSzPts val="1400"/>
              <a:buNone/>
              <a:defRPr b="0" i="0" sz="1800" u="none" cap="none" strike="noStrike">
                <a:solidFill>
                  <a:schemeClr val="dk1"/>
                </a:solidFill>
                <a:latin typeface="Garamond"/>
                <a:ea typeface="Garamond"/>
                <a:cs typeface="Garamond"/>
                <a:sym typeface="Garamond"/>
              </a:defRPr>
            </a:lvl2pPr>
            <a:lvl3pPr lvl="2" marR="0" rtl="0" algn="l">
              <a:lnSpc>
                <a:spcPct val="100000"/>
              </a:lnSpc>
              <a:spcBef>
                <a:spcPts val="0"/>
              </a:spcBef>
              <a:spcAft>
                <a:spcPts val="0"/>
              </a:spcAft>
              <a:buSzPts val="1400"/>
              <a:buNone/>
              <a:defRPr b="0" i="0" sz="1800" u="none" cap="none" strike="noStrike">
                <a:solidFill>
                  <a:schemeClr val="dk1"/>
                </a:solidFill>
                <a:latin typeface="Garamond"/>
                <a:ea typeface="Garamond"/>
                <a:cs typeface="Garamond"/>
                <a:sym typeface="Garamond"/>
              </a:defRPr>
            </a:lvl3pPr>
            <a:lvl4pPr lvl="3" marR="0" rtl="0" algn="l">
              <a:lnSpc>
                <a:spcPct val="100000"/>
              </a:lnSpc>
              <a:spcBef>
                <a:spcPts val="0"/>
              </a:spcBef>
              <a:spcAft>
                <a:spcPts val="0"/>
              </a:spcAft>
              <a:buSzPts val="1400"/>
              <a:buNone/>
              <a:defRPr b="0" i="0" sz="1800" u="none" cap="none" strike="noStrike">
                <a:solidFill>
                  <a:schemeClr val="dk1"/>
                </a:solidFill>
                <a:latin typeface="Garamond"/>
                <a:ea typeface="Garamond"/>
                <a:cs typeface="Garamond"/>
                <a:sym typeface="Garamond"/>
              </a:defRPr>
            </a:lvl4pPr>
            <a:lvl5pPr lvl="4" marR="0" rtl="0" algn="l">
              <a:lnSpc>
                <a:spcPct val="100000"/>
              </a:lnSpc>
              <a:spcBef>
                <a:spcPts val="0"/>
              </a:spcBef>
              <a:spcAft>
                <a:spcPts val="0"/>
              </a:spcAft>
              <a:buSzPts val="1400"/>
              <a:buNone/>
              <a:defRPr b="0" i="0" sz="1800" u="none" cap="none" strike="noStrike">
                <a:solidFill>
                  <a:schemeClr val="dk1"/>
                </a:solidFill>
                <a:latin typeface="Garamond"/>
                <a:ea typeface="Garamond"/>
                <a:cs typeface="Garamond"/>
                <a:sym typeface="Garamond"/>
              </a:defRPr>
            </a:lvl5pPr>
            <a:lvl6pPr lvl="5" marR="0" rtl="0" algn="l">
              <a:lnSpc>
                <a:spcPct val="100000"/>
              </a:lnSpc>
              <a:spcBef>
                <a:spcPts val="0"/>
              </a:spcBef>
              <a:spcAft>
                <a:spcPts val="0"/>
              </a:spcAft>
              <a:buSzPts val="1400"/>
              <a:buNone/>
              <a:defRPr b="0" i="0" sz="1800" u="none" cap="none" strike="noStrike">
                <a:solidFill>
                  <a:schemeClr val="dk1"/>
                </a:solidFill>
                <a:latin typeface="Garamond"/>
                <a:ea typeface="Garamond"/>
                <a:cs typeface="Garamond"/>
                <a:sym typeface="Garamond"/>
              </a:defRPr>
            </a:lvl6pPr>
            <a:lvl7pPr lvl="6" marR="0" rtl="0" algn="l">
              <a:lnSpc>
                <a:spcPct val="100000"/>
              </a:lnSpc>
              <a:spcBef>
                <a:spcPts val="0"/>
              </a:spcBef>
              <a:spcAft>
                <a:spcPts val="0"/>
              </a:spcAft>
              <a:buSzPts val="1400"/>
              <a:buNone/>
              <a:defRPr b="0" i="0" sz="1800" u="none" cap="none" strike="noStrike">
                <a:solidFill>
                  <a:schemeClr val="dk1"/>
                </a:solidFill>
                <a:latin typeface="Garamond"/>
                <a:ea typeface="Garamond"/>
                <a:cs typeface="Garamond"/>
                <a:sym typeface="Garamond"/>
              </a:defRPr>
            </a:lvl7pPr>
            <a:lvl8pPr lvl="7" marR="0" rtl="0" algn="l">
              <a:lnSpc>
                <a:spcPct val="100000"/>
              </a:lnSpc>
              <a:spcBef>
                <a:spcPts val="0"/>
              </a:spcBef>
              <a:spcAft>
                <a:spcPts val="0"/>
              </a:spcAft>
              <a:buSzPts val="1400"/>
              <a:buNone/>
              <a:defRPr b="0" i="0" sz="1800" u="none" cap="none" strike="noStrike">
                <a:solidFill>
                  <a:schemeClr val="dk1"/>
                </a:solidFill>
                <a:latin typeface="Garamond"/>
                <a:ea typeface="Garamond"/>
                <a:cs typeface="Garamond"/>
                <a:sym typeface="Garamond"/>
              </a:defRPr>
            </a:lvl8pPr>
            <a:lvl9pPr lvl="8" marR="0" rtl="0" algn="l">
              <a:lnSpc>
                <a:spcPct val="100000"/>
              </a:lnSpc>
              <a:spcBef>
                <a:spcPts val="0"/>
              </a:spcBef>
              <a:spcAft>
                <a:spcPts val="0"/>
              </a:spcAft>
              <a:buSzPts val="1400"/>
              <a:buNone/>
              <a:defRPr b="0" i="0" sz="1800" u="none" cap="none" strike="noStrike">
                <a:solidFill>
                  <a:schemeClr val="dk1"/>
                </a:solidFill>
                <a:latin typeface="Garamond"/>
                <a:ea typeface="Garamond"/>
                <a:cs typeface="Garamond"/>
                <a:sym typeface="Garamond"/>
              </a:defRPr>
            </a:lvl9pPr>
          </a:lstStyle>
          <a:p/>
        </p:txBody>
      </p:sp>
      <p:sp>
        <p:nvSpPr>
          <p:cNvPr id="45" name="Google Shape;45;p39"/>
          <p:cNvSpPr txBox="1"/>
          <p:nvPr>
            <p:ph idx="12" type="sldNum"/>
          </p:nvPr>
        </p:nvSpPr>
        <p:spPr>
          <a:xfrm>
            <a:off x="6705600" y="6248400"/>
            <a:ext cx="1905000" cy="4572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chemeClr val="lt1"/>
              </a:buClr>
              <a:buSzPts val="1400"/>
              <a:buFont typeface="Garamond"/>
              <a:buNone/>
              <a:defRPr b="0" i="0" sz="1400" u="none">
                <a:solidFill>
                  <a:schemeClr val="lt1"/>
                </a:solidFill>
                <a:latin typeface="Garamond"/>
                <a:ea typeface="Garamond"/>
                <a:cs typeface="Garamond"/>
                <a:sym typeface="Garamond"/>
              </a:defRPr>
            </a:lvl1pPr>
            <a:lvl2pPr indent="0" lvl="1" marL="0" marR="0" rtl="0" algn="r">
              <a:lnSpc>
                <a:spcPct val="100000"/>
              </a:lnSpc>
              <a:spcBef>
                <a:spcPts val="0"/>
              </a:spcBef>
              <a:spcAft>
                <a:spcPts val="0"/>
              </a:spcAft>
              <a:buClr>
                <a:schemeClr val="lt1"/>
              </a:buClr>
              <a:buSzPts val="1400"/>
              <a:buFont typeface="Garamond"/>
              <a:buNone/>
              <a:defRPr b="0" i="0" sz="1400" u="none">
                <a:solidFill>
                  <a:schemeClr val="lt1"/>
                </a:solidFill>
                <a:latin typeface="Garamond"/>
                <a:ea typeface="Garamond"/>
                <a:cs typeface="Garamond"/>
                <a:sym typeface="Garamond"/>
              </a:defRPr>
            </a:lvl2pPr>
            <a:lvl3pPr indent="0" lvl="2" marL="0" marR="0" rtl="0" algn="r">
              <a:lnSpc>
                <a:spcPct val="100000"/>
              </a:lnSpc>
              <a:spcBef>
                <a:spcPts val="0"/>
              </a:spcBef>
              <a:spcAft>
                <a:spcPts val="0"/>
              </a:spcAft>
              <a:buClr>
                <a:schemeClr val="lt1"/>
              </a:buClr>
              <a:buSzPts val="1400"/>
              <a:buFont typeface="Garamond"/>
              <a:buNone/>
              <a:defRPr b="0" i="0" sz="1400" u="none">
                <a:solidFill>
                  <a:schemeClr val="lt1"/>
                </a:solidFill>
                <a:latin typeface="Garamond"/>
                <a:ea typeface="Garamond"/>
                <a:cs typeface="Garamond"/>
                <a:sym typeface="Garamond"/>
              </a:defRPr>
            </a:lvl3pPr>
            <a:lvl4pPr indent="0" lvl="3" marL="0" marR="0" rtl="0" algn="r">
              <a:lnSpc>
                <a:spcPct val="100000"/>
              </a:lnSpc>
              <a:spcBef>
                <a:spcPts val="0"/>
              </a:spcBef>
              <a:spcAft>
                <a:spcPts val="0"/>
              </a:spcAft>
              <a:buClr>
                <a:schemeClr val="lt1"/>
              </a:buClr>
              <a:buSzPts val="1400"/>
              <a:buFont typeface="Garamond"/>
              <a:buNone/>
              <a:defRPr b="0" i="0" sz="1400" u="none">
                <a:solidFill>
                  <a:schemeClr val="lt1"/>
                </a:solidFill>
                <a:latin typeface="Garamond"/>
                <a:ea typeface="Garamond"/>
                <a:cs typeface="Garamond"/>
                <a:sym typeface="Garamond"/>
              </a:defRPr>
            </a:lvl4pPr>
            <a:lvl5pPr indent="0" lvl="4" marL="0" marR="0" rtl="0" algn="r">
              <a:lnSpc>
                <a:spcPct val="100000"/>
              </a:lnSpc>
              <a:spcBef>
                <a:spcPts val="0"/>
              </a:spcBef>
              <a:spcAft>
                <a:spcPts val="0"/>
              </a:spcAft>
              <a:buClr>
                <a:schemeClr val="lt1"/>
              </a:buClr>
              <a:buSzPts val="1400"/>
              <a:buFont typeface="Garamond"/>
              <a:buNone/>
              <a:defRPr b="0" i="0" sz="1400" u="none">
                <a:solidFill>
                  <a:schemeClr val="lt1"/>
                </a:solidFill>
                <a:latin typeface="Garamond"/>
                <a:ea typeface="Garamond"/>
                <a:cs typeface="Garamond"/>
                <a:sym typeface="Garamond"/>
              </a:defRPr>
            </a:lvl5pPr>
            <a:lvl6pPr indent="0" lvl="5" marL="0" marR="0" rtl="0" algn="r">
              <a:lnSpc>
                <a:spcPct val="100000"/>
              </a:lnSpc>
              <a:spcBef>
                <a:spcPts val="0"/>
              </a:spcBef>
              <a:spcAft>
                <a:spcPts val="0"/>
              </a:spcAft>
              <a:buClr>
                <a:schemeClr val="lt1"/>
              </a:buClr>
              <a:buSzPts val="1400"/>
              <a:buFont typeface="Garamond"/>
              <a:buNone/>
              <a:defRPr b="0" i="0" sz="1400" u="none">
                <a:solidFill>
                  <a:schemeClr val="lt1"/>
                </a:solidFill>
                <a:latin typeface="Garamond"/>
                <a:ea typeface="Garamond"/>
                <a:cs typeface="Garamond"/>
                <a:sym typeface="Garamond"/>
              </a:defRPr>
            </a:lvl6pPr>
            <a:lvl7pPr indent="0" lvl="6" marL="0" marR="0" rtl="0" algn="r">
              <a:lnSpc>
                <a:spcPct val="100000"/>
              </a:lnSpc>
              <a:spcBef>
                <a:spcPts val="0"/>
              </a:spcBef>
              <a:spcAft>
                <a:spcPts val="0"/>
              </a:spcAft>
              <a:buClr>
                <a:schemeClr val="lt1"/>
              </a:buClr>
              <a:buSzPts val="1400"/>
              <a:buFont typeface="Garamond"/>
              <a:buNone/>
              <a:defRPr b="0" i="0" sz="1400" u="none">
                <a:solidFill>
                  <a:schemeClr val="lt1"/>
                </a:solidFill>
                <a:latin typeface="Garamond"/>
                <a:ea typeface="Garamond"/>
                <a:cs typeface="Garamond"/>
                <a:sym typeface="Garamond"/>
              </a:defRPr>
            </a:lvl7pPr>
            <a:lvl8pPr indent="0" lvl="7" marL="0" marR="0" rtl="0" algn="r">
              <a:lnSpc>
                <a:spcPct val="100000"/>
              </a:lnSpc>
              <a:spcBef>
                <a:spcPts val="0"/>
              </a:spcBef>
              <a:spcAft>
                <a:spcPts val="0"/>
              </a:spcAft>
              <a:buClr>
                <a:schemeClr val="lt1"/>
              </a:buClr>
              <a:buSzPts val="1400"/>
              <a:buFont typeface="Garamond"/>
              <a:buNone/>
              <a:defRPr b="0" i="0" sz="1400" u="none">
                <a:solidFill>
                  <a:schemeClr val="lt1"/>
                </a:solidFill>
                <a:latin typeface="Garamond"/>
                <a:ea typeface="Garamond"/>
                <a:cs typeface="Garamond"/>
                <a:sym typeface="Garamond"/>
              </a:defRPr>
            </a:lvl8pPr>
            <a:lvl9pPr indent="0" lvl="8" marL="0" marR="0" rtl="0" algn="r">
              <a:lnSpc>
                <a:spcPct val="100000"/>
              </a:lnSpc>
              <a:spcBef>
                <a:spcPts val="0"/>
              </a:spcBef>
              <a:spcAft>
                <a:spcPts val="0"/>
              </a:spcAft>
              <a:buClr>
                <a:schemeClr val="lt1"/>
              </a:buClr>
              <a:buSzPts val="1400"/>
              <a:buFont typeface="Garamond"/>
              <a:buNone/>
              <a:defRPr b="0" i="0" sz="1400" u="none">
                <a:solidFill>
                  <a:schemeClr val="lt1"/>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3"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1" name="Shape 51"/>
        <p:cNvGrpSpPr/>
        <p:nvPr/>
      </p:nvGrpSpPr>
      <p:grpSpPr>
        <a:xfrm>
          <a:off x="0" y="0"/>
          <a:ext cx="0" cy="0"/>
          <a:chOff x="0" y="0"/>
          <a:chExt cx="0" cy="0"/>
        </a:xfrm>
      </p:grpSpPr>
      <p:sp>
        <p:nvSpPr>
          <p:cNvPr id="52" name="Google Shape;52;p41"/>
          <p:cNvSpPr txBox="1"/>
          <p:nvPr>
            <p:ph type="title"/>
          </p:nvPr>
        </p:nvSpPr>
        <p:spPr>
          <a:xfrm>
            <a:off x="498475" y="484187"/>
            <a:ext cx="7556500" cy="1116012"/>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3600" u="none" cap="none" strike="noStrike">
                <a:solidFill>
                  <a:schemeClr val="accent1"/>
                </a:solidFill>
                <a:latin typeface="Rockwell"/>
                <a:ea typeface="Rockwell"/>
                <a:cs typeface="Rockwell"/>
                <a:sym typeface="Rockwell"/>
              </a:defRPr>
            </a:lvl1pPr>
            <a:lvl2pPr lvl="1" marR="0" rtl="0" algn="l">
              <a:spcBef>
                <a:spcPts val="0"/>
              </a:spcBef>
              <a:spcAft>
                <a:spcPts val="0"/>
              </a:spcAft>
              <a:buSzPts val="1400"/>
              <a:buNone/>
              <a:defRPr b="0" i="0" sz="3600" u="none" cap="none" strike="noStrike">
                <a:solidFill>
                  <a:schemeClr val="accent1"/>
                </a:solidFill>
                <a:latin typeface="Rockwell"/>
                <a:ea typeface="Rockwell"/>
                <a:cs typeface="Rockwell"/>
                <a:sym typeface="Rockwell"/>
              </a:defRPr>
            </a:lvl2pPr>
            <a:lvl3pPr lvl="2" marR="0" rtl="0" algn="l">
              <a:spcBef>
                <a:spcPts val="0"/>
              </a:spcBef>
              <a:spcAft>
                <a:spcPts val="0"/>
              </a:spcAft>
              <a:buSzPts val="1400"/>
              <a:buNone/>
              <a:defRPr b="0" i="0" sz="3600" u="none" cap="none" strike="noStrike">
                <a:solidFill>
                  <a:schemeClr val="accent1"/>
                </a:solidFill>
                <a:latin typeface="Rockwell"/>
                <a:ea typeface="Rockwell"/>
                <a:cs typeface="Rockwell"/>
                <a:sym typeface="Rockwell"/>
              </a:defRPr>
            </a:lvl3pPr>
            <a:lvl4pPr lvl="3" marR="0" rtl="0" algn="l">
              <a:spcBef>
                <a:spcPts val="0"/>
              </a:spcBef>
              <a:spcAft>
                <a:spcPts val="0"/>
              </a:spcAft>
              <a:buSzPts val="1400"/>
              <a:buNone/>
              <a:defRPr b="0" i="0" sz="3600" u="none" cap="none" strike="noStrike">
                <a:solidFill>
                  <a:schemeClr val="accent1"/>
                </a:solidFill>
                <a:latin typeface="Rockwell"/>
                <a:ea typeface="Rockwell"/>
                <a:cs typeface="Rockwell"/>
                <a:sym typeface="Rockwell"/>
              </a:defRPr>
            </a:lvl4pPr>
            <a:lvl5pPr lvl="4" marR="0" rtl="0" algn="l">
              <a:spcBef>
                <a:spcPts val="0"/>
              </a:spcBef>
              <a:spcAft>
                <a:spcPts val="0"/>
              </a:spcAft>
              <a:buSzPts val="1400"/>
              <a:buNone/>
              <a:defRPr b="0" i="0" sz="3600" u="none" cap="none" strike="noStrike">
                <a:solidFill>
                  <a:schemeClr val="accent1"/>
                </a:solidFill>
                <a:latin typeface="Rockwell"/>
                <a:ea typeface="Rockwell"/>
                <a:cs typeface="Rockwell"/>
                <a:sym typeface="Rockwell"/>
              </a:defRPr>
            </a:lvl5pPr>
            <a:lvl6pPr lvl="5" marR="0" rtl="0" algn="l">
              <a:spcBef>
                <a:spcPts val="0"/>
              </a:spcBef>
              <a:spcAft>
                <a:spcPts val="0"/>
              </a:spcAft>
              <a:buSzPts val="1400"/>
              <a:buNone/>
              <a:defRPr b="0" i="0" sz="3600" u="none" cap="none" strike="noStrike">
                <a:solidFill>
                  <a:schemeClr val="accent1"/>
                </a:solidFill>
                <a:latin typeface="Rockwell"/>
                <a:ea typeface="Rockwell"/>
                <a:cs typeface="Rockwell"/>
                <a:sym typeface="Rockwell"/>
              </a:defRPr>
            </a:lvl6pPr>
            <a:lvl7pPr lvl="6" marR="0" rtl="0" algn="l">
              <a:spcBef>
                <a:spcPts val="0"/>
              </a:spcBef>
              <a:spcAft>
                <a:spcPts val="0"/>
              </a:spcAft>
              <a:buSzPts val="1400"/>
              <a:buNone/>
              <a:defRPr b="0" i="0" sz="3600" u="none" cap="none" strike="noStrike">
                <a:solidFill>
                  <a:schemeClr val="accent1"/>
                </a:solidFill>
                <a:latin typeface="Rockwell"/>
                <a:ea typeface="Rockwell"/>
                <a:cs typeface="Rockwell"/>
                <a:sym typeface="Rockwell"/>
              </a:defRPr>
            </a:lvl7pPr>
            <a:lvl8pPr lvl="7" marR="0" rtl="0" algn="l">
              <a:spcBef>
                <a:spcPts val="0"/>
              </a:spcBef>
              <a:spcAft>
                <a:spcPts val="0"/>
              </a:spcAft>
              <a:buSzPts val="1400"/>
              <a:buNone/>
              <a:defRPr b="0" i="0" sz="3600" u="none" cap="none" strike="noStrike">
                <a:solidFill>
                  <a:schemeClr val="accent1"/>
                </a:solidFill>
                <a:latin typeface="Rockwell"/>
                <a:ea typeface="Rockwell"/>
                <a:cs typeface="Rockwell"/>
                <a:sym typeface="Rockwell"/>
              </a:defRPr>
            </a:lvl8pPr>
            <a:lvl9pPr lvl="8" marR="0" rtl="0" algn="l">
              <a:spcBef>
                <a:spcPts val="0"/>
              </a:spcBef>
              <a:spcAft>
                <a:spcPts val="0"/>
              </a:spcAft>
              <a:buSzPts val="1400"/>
              <a:buNone/>
              <a:defRPr b="0" i="0" sz="3600" u="none" cap="none" strike="noStrike">
                <a:solidFill>
                  <a:schemeClr val="accent1"/>
                </a:solidFill>
                <a:latin typeface="Rockwell"/>
                <a:ea typeface="Rockwell"/>
                <a:cs typeface="Rockwell"/>
                <a:sym typeface="Rockwell"/>
              </a:defRPr>
            </a:lvl9pPr>
          </a:lstStyle>
          <a:p/>
        </p:txBody>
      </p:sp>
      <p:sp>
        <p:nvSpPr>
          <p:cNvPr id="53" name="Google Shape;53;p41"/>
          <p:cNvSpPr txBox="1"/>
          <p:nvPr>
            <p:ph idx="1" type="body"/>
          </p:nvPr>
        </p:nvSpPr>
        <p:spPr>
          <a:xfrm>
            <a:off x="498475" y="1981200"/>
            <a:ext cx="7556500" cy="4144962"/>
          </a:xfrm>
          <a:prstGeom prst="rect">
            <a:avLst/>
          </a:prstGeom>
          <a:noFill/>
          <a:ln>
            <a:noFill/>
          </a:ln>
        </p:spPr>
        <p:txBody>
          <a:bodyPr anchorCtr="0" anchor="t" bIns="45700" lIns="91425" spcFirstLastPara="1" rIns="91425" wrap="square" tIns="45700">
            <a:noAutofit/>
          </a:bodyPr>
          <a:lstStyle>
            <a:lvl1pPr indent="-323850" lvl="0" marL="457200" marR="0" rtl="0" algn="l">
              <a:spcBef>
                <a:spcPts val="2000"/>
              </a:spcBef>
              <a:spcAft>
                <a:spcPts val="0"/>
              </a:spcAft>
              <a:buClr>
                <a:schemeClr val="accent1"/>
              </a:buClr>
              <a:buSzPts val="1500"/>
              <a:buFont typeface="Noto Sans Symbols"/>
              <a:buChar char="■"/>
              <a:defRPr b="0" i="0" sz="2000" u="none" cap="none" strike="noStrike">
                <a:solidFill>
                  <a:srgbClr val="595959"/>
                </a:solidFill>
                <a:latin typeface="Rockwell"/>
                <a:ea typeface="Rockwell"/>
                <a:cs typeface="Rockwell"/>
                <a:sym typeface="Rockwell"/>
              </a:defRPr>
            </a:lvl1pPr>
            <a:lvl2pPr indent="-314325" lvl="1" marL="914400" marR="0" rtl="0" algn="l">
              <a:spcBef>
                <a:spcPts val="600"/>
              </a:spcBef>
              <a:spcAft>
                <a:spcPts val="0"/>
              </a:spcAft>
              <a:buClr>
                <a:srgbClr val="B870B8"/>
              </a:buClr>
              <a:buSzPts val="1350"/>
              <a:buFont typeface="Noto Sans Symbols"/>
              <a:buChar char="■"/>
              <a:defRPr b="0" i="0" sz="1800" u="none" cap="none" strike="noStrike">
                <a:solidFill>
                  <a:srgbClr val="595959"/>
                </a:solidFill>
                <a:latin typeface="Rockwell"/>
                <a:ea typeface="Rockwell"/>
                <a:cs typeface="Rockwell"/>
                <a:sym typeface="Rockwell"/>
              </a:defRPr>
            </a:lvl2pPr>
            <a:lvl3pPr indent="-314325" lvl="2" marL="1371600" marR="0" rtl="0" algn="l">
              <a:spcBef>
                <a:spcPts val="600"/>
              </a:spcBef>
              <a:spcAft>
                <a:spcPts val="0"/>
              </a:spcAft>
              <a:buClr>
                <a:schemeClr val="accent1"/>
              </a:buClr>
              <a:buSzPts val="1350"/>
              <a:buFont typeface="Noto Sans Symbols"/>
              <a:buChar char="■"/>
              <a:defRPr b="0" i="0" sz="1800" u="none" cap="none" strike="noStrike">
                <a:solidFill>
                  <a:srgbClr val="595959"/>
                </a:solidFill>
                <a:latin typeface="Rockwell"/>
                <a:ea typeface="Rockwell"/>
                <a:cs typeface="Rockwell"/>
                <a:sym typeface="Rockwell"/>
              </a:defRPr>
            </a:lvl3pPr>
            <a:lvl4pPr indent="-314325" lvl="3" marL="1828800" marR="0" rtl="0" algn="l">
              <a:spcBef>
                <a:spcPts val="600"/>
              </a:spcBef>
              <a:spcAft>
                <a:spcPts val="0"/>
              </a:spcAft>
              <a:buClr>
                <a:srgbClr val="B870B8"/>
              </a:buClr>
              <a:buSzPts val="1350"/>
              <a:buFont typeface="Noto Sans Symbols"/>
              <a:buChar char="■"/>
              <a:defRPr b="0" i="0" sz="1800" u="none" cap="none" strike="noStrike">
                <a:solidFill>
                  <a:srgbClr val="595959"/>
                </a:solidFill>
                <a:latin typeface="Rockwell"/>
                <a:ea typeface="Rockwell"/>
                <a:cs typeface="Rockwell"/>
                <a:sym typeface="Rockwell"/>
              </a:defRPr>
            </a:lvl4pPr>
            <a:lvl5pPr indent="-314325" lvl="4" marL="2286000" marR="0" rtl="0" algn="l">
              <a:spcBef>
                <a:spcPts val="600"/>
              </a:spcBef>
              <a:spcAft>
                <a:spcPts val="0"/>
              </a:spcAft>
              <a:buClr>
                <a:schemeClr val="accent1"/>
              </a:buClr>
              <a:buSzPts val="1350"/>
              <a:buFont typeface="Noto Sans Symbols"/>
              <a:buChar char="■"/>
              <a:defRPr b="0" i="0" sz="1800" u="none" cap="none" strike="noStrike">
                <a:solidFill>
                  <a:srgbClr val="595959"/>
                </a:solidFill>
                <a:latin typeface="Rockwell"/>
                <a:ea typeface="Rockwell"/>
                <a:cs typeface="Rockwell"/>
                <a:sym typeface="Rockwell"/>
              </a:defRPr>
            </a:lvl5pPr>
            <a:lvl6pPr indent="-314325" lvl="5" marL="2743200" marR="0" rtl="0" algn="l">
              <a:spcBef>
                <a:spcPts val="360"/>
              </a:spcBef>
              <a:spcAft>
                <a:spcPts val="0"/>
              </a:spcAft>
              <a:buClr>
                <a:srgbClr val="B86EB8"/>
              </a:buClr>
              <a:buSzPts val="1350"/>
              <a:buFont typeface="Noto Sans Symbols"/>
              <a:buChar char="■"/>
              <a:defRPr b="0" i="0" sz="1800" u="none" cap="none" strike="noStrike">
                <a:solidFill>
                  <a:srgbClr val="595959"/>
                </a:solidFill>
                <a:latin typeface="Rockwell"/>
                <a:ea typeface="Rockwell"/>
                <a:cs typeface="Rockwell"/>
                <a:sym typeface="Rockwell"/>
              </a:defRPr>
            </a:lvl6pPr>
            <a:lvl7pPr indent="-314325" lvl="6" marL="3200400" marR="0" rtl="0" algn="l">
              <a:spcBef>
                <a:spcPts val="360"/>
              </a:spcBef>
              <a:spcAft>
                <a:spcPts val="0"/>
              </a:spcAft>
              <a:buClr>
                <a:schemeClr val="accent1"/>
              </a:buClr>
              <a:buSzPts val="1350"/>
              <a:buFont typeface="Noto Sans Symbols"/>
              <a:buChar char="■"/>
              <a:defRPr b="0" i="0" sz="1800" u="none" cap="none" strike="noStrike">
                <a:solidFill>
                  <a:srgbClr val="595959"/>
                </a:solidFill>
                <a:latin typeface="Rockwell"/>
                <a:ea typeface="Rockwell"/>
                <a:cs typeface="Rockwell"/>
                <a:sym typeface="Rockwell"/>
              </a:defRPr>
            </a:lvl7pPr>
            <a:lvl8pPr indent="-314325" lvl="7" marL="3657600" marR="0" rtl="0" algn="l">
              <a:spcBef>
                <a:spcPts val="360"/>
              </a:spcBef>
              <a:spcAft>
                <a:spcPts val="0"/>
              </a:spcAft>
              <a:buClr>
                <a:srgbClr val="B86EB8"/>
              </a:buClr>
              <a:buSzPts val="1350"/>
              <a:buFont typeface="Noto Sans Symbols"/>
              <a:buChar char="■"/>
              <a:defRPr b="0" i="0" sz="1800" u="none" cap="none" strike="noStrike">
                <a:solidFill>
                  <a:srgbClr val="595959"/>
                </a:solidFill>
                <a:latin typeface="Rockwell"/>
                <a:ea typeface="Rockwell"/>
                <a:cs typeface="Rockwell"/>
                <a:sym typeface="Rockwell"/>
              </a:defRPr>
            </a:lvl8pPr>
            <a:lvl9pPr indent="-314325" lvl="8" marL="4114800" marR="0" rtl="0" algn="l">
              <a:spcBef>
                <a:spcPts val="360"/>
              </a:spcBef>
              <a:spcAft>
                <a:spcPts val="0"/>
              </a:spcAft>
              <a:buClr>
                <a:schemeClr val="accent1"/>
              </a:buClr>
              <a:buSzPts val="1350"/>
              <a:buFont typeface="Noto Sans Symbols"/>
              <a:buChar char="■"/>
              <a:defRPr b="0" i="0" sz="1800" u="none" cap="none" strike="noStrike">
                <a:solidFill>
                  <a:srgbClr val="595959"/>
                </a:solidFill>
                <a:latin typeface="Rockwell"/>
                <a:ea typeface="Rockwell"/>
                <a:cs typeface="Rockwell"/>
                <a:sym typeface="Rockwell"/>
              </a:defRPr>
            </a:lvl9pPr>
          </a:lstStyle>
          <a:p/>
        </p:txBody>
      </p:sp>
      <p:sp>
        <p:nvSpPr>
          <p:cNvPr id="54" name="Google Shape;54;p41"/>
          <p:cNvSpPr txBox="1"/>
          <p:nvPr>
            <p:ph idx="10" type="dt"/>
          </p:nvPr>
        </p:nvSpPr>
        <p:spPr>
          <a:xfrm>
            <a:off x="6794500" y="6423025"/>
            <a:ext cx="2133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Garamond"/>
                <a:ea typeface="Garamond"/>
                <a:cs typeface="Garamond"/>
                <a:sym typeface="Garamond"/>
              </a:defRPr>
            </a:lvl1pPr>
            <a:lvl2pPr lvl="1" marR="0" rtl="0" algn="l">
              <a:lnSpc>
                <a:spcPct val="100000"/>
              </a:lnSpc>
              <a:spcBef>
                <a:spcPts val="0"/>
              </a:spcBef>
              <a:spcAft>
                <a:spcPts val="0"/>
              </a:spcAft>
              <a:buSzPts val="1400"/>
              <a:buNone/>
              <a:defRPr b="0" i="0" sz="1800" u="none" cap="none" strike="noStrike">
                <a:solidFill>
                  <a:schemeClr val="dk1"/>
                </a:solidFill>
                <a:latin typeface="Garamond"/>
                <a:ea typeface="Garamond"/>
                <a:cs typeface="Garamond"/>
                <a:sym typeface="Garamond"/>
              </a:defRPr>
            </a:lvl2pPr>
            <a:lvl3pPr lvl="2" marR="0" rtl="0" algn="l">
              <a:lnSpc>
                <a:spcPct val="100000"/>
              </a:lnSpc>
              <a:spcBef>
                <a:spcPts val="0"/>
              </a:spcBef>
              <a:spcAft>
                <a:spcPts val="0"/>
              </a:spcAft>
              <a:buSzPts val="1400"/>
              <a:buNone/>
              <a:defRPr b="0" i="0" sz="1800" u="none" cap="none" strike="noStrike">
                <a:solidFill>
                  <a:schemeClr val="dk1"/>
                </a:solidFill>
                <a:latin typeface="Garamond"/>
                <a:ea typeface="Garamond"/>
                <a:cs typeface="Garamond"/>
                <a:sym typeface="Garamond"/>
              </a:defRPr>
            </a:lvl3pPr>
            <a:lvl4pPr lvl="3" marR="0" rtl="0" algn="l">
              <a:lnSpc>
                <a:spcPct val="100000"/>
              </a:lnSpc>
              <a:spcBef>
                <a:spcPts val="0"/>
              </a:spcBef>
              <a:spcAft>
                <a:spcPts val="0"/>
              </a:spcAft>
              <a:buSzPts val="1400"/>
              <a:buNone/>
              <a:defRPr b="0" i="0" sz="1800" u="none" cap="none" strike="noStrike">
                <a:solidFill>
                  <a:schemeClr val="dk1"/>
                </a:solidFill>
                <a:latin typeface="Garamond"/>
                <a:ea typeface="Garamond"/>
                <a:cs typeface="Garamond"/>
                <a:sym typeface="Garamond"/>
              </a:defRPr>
            </a:lvl4pPr>
            <a:lvl5pPr lvl="4" marR="0" rtl="0" algn="l">
              <a:lnSpc>
                <a:spcPct val="100000"/>
              </a:lnSpc>
              <a:spcBef>
                <a:spcPts val="0"/>
              </a:spcBef>
              <a:spcAft>
                <a:spcPts val="0"/>
              </a:spcAft>
              <a:buSzPts val="1400"/>
              <a:buNone/>
              <a:defRPr b="0" i="0" sz="1800" u="none" cap="none" strike="noStrike">
                <a:solidFill>
                  <a:schemeClr val="dk1"/>
                </a:solidFill>
                <a:latin typeface="Garamond"/>
                <a:ea typeface="Garamond"/>
                <a:cs typeface="Garamond"/>
                <a:sym typeface="Garamond"/>
              </a:defRPr>
            </a:lvl5pPr>
            <a:lvl6pPr lvl="5" marR="0" rtl="0" algn="l">
              <a:lnSpc>
                <a:spcPct val="100000"/>
              </a:lnSpc>
              <a:spcBef>
                <a:spcPts val="0"/>
              </a:spcBef>
              <a:spcAft>
                <a:spcPts val="0"/>
              </a:spcAft>
              <a:buSzPts val="1400"/>
              <a:buNone/>
              <a:defRPr b="0" i="0" sz="1800" u="none" cap="none" strike="noStrike">
                <a:solidFill>
                  <a:schemeClr val="dk1"/>
                </a:solidFill>
                <a:latin typeface="Garamond"/>
                <a:ea typeface="Garamond"/>
                <a:cs typeface="Garamond"/>
                <a:sym typeface="Garamond"/>
              </a:defRPr>
            </a:lvl6pPr>
            <a:lvl7pPr lvl="6" marR="0" rtl="0" algn="l">
              <a:lnSpc>
                <a:spcPct val="100000"/>
              </a:lnSpc>
              <a:spcBef>
                <a:spcPts val="0"/>
              </a:spcBef>
              <a:spcAft>
                <a:spcPts val="0"/>
              </a:spcAft>
              <a:buSzPts val="1400"/>
              <a:buNone/>
              <a:defRPr b="0" i="0" sz="1800" u="none" cap="none" strike="noStrike">
                <a:solidFill>
                  <a:schemeClr val="dk1"/>
                </a:solidFill>
                <a:latin typeface="Garamond"/>
                <a:ea typeface="Garamond"/>
                <a:cs typeface="Garamond"/>
                <a:sym typeface="Garamond"/>
              </a:defRPr>
            </a:lvl7pPr>
            <a:lvl8pPr lvl="7" marR="0" rtl="0" algn="l">
              <a:lnSpc>
                <a:spcPct val="100000"/>
              </a:lnSpc>
              <a:spcBef>
                <a:spcPts val="0"/>
              </a:spcBef>
              <a:spcAft>
                <a:spcPts val="0"/>
              </a:spcAft>
              <a:buSzPts val="1400"/>
              <a:buNone/>
              <a:defRPr b="0" i="0" sz="1800" u="none" cap="none" strike="noStrike">
                <a:solidFill>
                  <a:schemeClr val="dk1"/>
                </a:solidFill>
                <a:latin typeface="Garamond"/>
                <a:ea typeface="Garamond"/>
                <a:cs typeface="Garamond"/>
                <a:sym typeface="Garamond"/>
              </a:defRPr>
            </a:lvl8pPr>
            <a:lvl9pPr lvl="8" marR="0" rtl="0" algn="l">
              <a:lnSpc>
                <a:spcPct val="100000"/>
              </a:lnSpc>
              <a:spcBef>
                <a:spcPts val="0"/>
              </a:spcBef>
              <a:spcAft>
                <a:spcPts val="0"/>
              </a:spcAft>
              <a:buSzPts val="1400"/>
              <a:buNone/>
              <a:defRPr b="0" i="0" sz="1800" u="none" cap="none" strike="noStrike">
                <a:solidFill>
                  <a:schemeClr val="dk1"/>
                </a:solidFill>
                <a:latin typeface="Garamond"/>
                <a:ea typeface="Garamond"/>
                <a:cs typeface="Garamond"/>
                <a:sym typeface="Garamond"/>
              </a:defRPr>
            </a:lvl9pPr>
          </a:lstStyle>
          <a:p/>
        </p:txBody>
      </p:sp>
      <p:sp>
        <p:nvSpPr>
          <p:cNvPr id="55" name="Google Shape;55;p41"/>
          <p:cNvSpPr txBox="1"/>
          <p:nvPr>
            <p:ph idx="11" type="ftr"/>
          </p:nvPr>
        </p:nvSpPr>
        <p:spPr>
          <a:xfrm>
            <a:off x="201612" y="6423025"/>
            <a:ext cx="6122987"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Garamond"/>
                <a:ea typeface="Garamond"/>
                <a:cs typeface="Garamond"/>
                <a:sym typeface="Garamond"/>
              </a:defRPr>
            </a:lvl1pPr>
            <a:lvl2pPr lvl="1" marR="0" rtl="0" algn="l">
              <a:lnSpc>
                <a:spcPct val="100000"/>
              </a:lnSpc>
              <a:spcBef>
                <a:spcPts val="0"/>
              </a:spcBef>
              <a:spcAft>
                <a:spcPts val="0"/>
              </a:spcAft>
              <a:buSzPts val="1400"/>
              <a:buNone/>
              <a:defRPr b="0" i="0" sz="1800" u="none" cap="none" strike="noStrike">
                <a:solidFill>
                  <a:schemeClr val="dk1"/>
                </a:solidFill>
                <a:latin typeface="Garamond"/>
                <a:ea typeface="Garamond"/>
                <a:cs typeface="Garamond"/>
                <a:sym typeface="Garamond"/>
              </a:defRPr>
            </a:lvl2pPr>
            <a:lvl3pPr lvl="2" marR="0" rtl="0" algn="l">
              <a:lnSpc>
                <a:spcPct val="100000"/>
              </a:lnSpc>
              <a:spcBef>
                <a:spcPts val="0"/>
              </a:spcBef>
              <a:spcAft>
                <a:spcPts val="0"/>
              </a:spcAft>
              <a:buSzPts val="1400"/>
              <a:buNone/>
              <a:defRPr b="0" i="0" sz="1800" u="none" cap="none" strike="noStrike">
                <a:solidFill>
                  <a:schemeClr val="dk1"/>
                </a:solidFill>
                <a:latin typeface="Garamond"/>
                <a:ea typeface="Garamond"/>
                <a:cs typeface="Garamond"/>
                <a:sym typeface="Garamond"/>
              </a:defRPr>
            </a:lvl3pPr>
            <a:lvl4pPr lvl="3" marR="0" rtl="0" algn="l">
              <a:lnSpc>
                <a:spcPct val="100000"/>
              </a:lnSpc>
              <a:spcBef>
                <a:spcPts val="0"/>
              </a:spcBef>
              <a:spcAft>
                <a:spcPts val="0"/>
              </a:spcAft>
              <a:buSzPts val="1400"/>
              <a:buNone/>
              <a:defRPr b="0" i="0" sz="1800" u="none" cap="none" strike="noStrike">
                <a:solidFill>
                  <a:schemeClr val="dk1"/>
                </a:solidFill>
                <a:latin typeface="Garamond"/>
                <a:ea typeface="Garamond"/>
                <a:cs typeface="Garamond"/>
                <a:sym typeface="Garamond"/>
              </a:defRPr>
            </a:lvl4pPr>
            <a:lvl5pPr lvl="4" marR="0" rtl="0" algn="l">
              <a:lnSpc>
                <a:spcPct val="100000"/>
              </a:lnSpc>
              <a:spcBef>
                <a:spcPts val="0"/>
              </a:spcBef>
              <a:spcAft>
                <a:spcPts val="0"/>
              </a:spcAft>
              <a:buSzPts val="1400"/>
              <a:buNone/>
              <a:defRPr b="0" i="0" sz="1800" u="none" cap="none" strike="noStrike">
                <a:solidFill>
                  <a:schemeClr val="dk1"/>
                </a:solidFill>
                <a:latin typeface="Garamond"/>
                <a:ea typeface="Garamond"/>
                <a:cs typeface="Garamond"/>
                <a:sym typeface="Garamond"/>
              </a:defRPr>
            </a:lvl5pPr>
            <a:lvl6pPr lvl="5" marR="0" rtl="0" algn="l">
              <a:lnSpc>
                <a:spcPct val="100000"/>
              </a:lnSpc>
              <a:spcBef>
                <a:spcPts val="0"/>
              </a:spcBef>
              <a:spcAft>
                <a:spcPts val="0"/>
              </a:spcAft>
              <a:buSzPts val="1400"/>
              <a:buNone/>
              <a:defRPr b="0" i="0" sz="1800" u="none" cap="none" strike="noStrike">
                <a:solidFill>
                  <a:schemeClr val="dk1"/>
                </a:solidFill>
                <a:latin typeface="Garamond"/>
                <a:ea typeface="Garamond"/>
                <a:cs typeface="Garamond"/>
                <a:sym typeface="Garamond"/>
              </a:defRPr>
            </a:lvl6pPr>
            <a:lvl7pPr lvl="6" marR="0" rtl="0" algn="l">
              <a:lnSpc>
                <a:spcPct val="100000"/>
              </a:lnSpc>
              <a:spcBef>
                <a:spcPts val="0"/>
              </a:spcBef>
              <a:spcAft>
                <a:spcPts val="0"/>
              </a:spcAft>
              <a:buSzPts val="1400"/>
              <a:buNone/>
              <a:defRPr b="0" i="0" sz="1800" u="none" cap="none" strike="noStrike">
                <a:solidFill>
                  <a:schemeClr val="dk1"/>
                </a:solidFill>
                <a:latin typeface="Garamond"/>
                <a:ea typeface="Garamond"/>
                <a:cs typeface="Garamond"/>
                <a:sym typeface="Garamond"/>
              </a:defRPr>
            </a:lvl7pPr>
            <a:lvl8pPr lvl="7" marR="0" rtl="0" algn="l">
              <a:lnSpc>
                <a:spcPct val="100000"/>
              </a:lnSpc>
              <a:spcBef>
                <a:spcPts val="0"/>
              </a:spcBef>
              <a:spcAft>
                <a:spcPts val="0"/>
              </a:spcAft>
              <a:buSzPts val="1400"/>
              <a:buNone/>
              <a:defRPr b="0" i="0" sz="1800" u="none" cap="none" strike="noStrike">
                <a:solidFill>
                  <a:schemeClr val="dk1"/>
                </a:solidFill>
                <a:latin typeface="Garamond"/>
                <a:ea typeface="Garamond"/>
                <a:cs typeface="Garamond"/>
                <a:sym typeface="Garamond"/>
              </a:defRPr>
            </a:lvl8pPr>
            <a:lvl9pPr lvl="8" marR="0" rtl="0" algn="l">
              <a:lnSpc>
                <a:spcPct val="100000"/>
              </a:lnSpc>
              <a:spcBef>
                <a:spcPts val="0"/>
              </a:spcBef>
              <a:spcAft>
                <a:spcPts val="0"/>
              </a:spcAft>
              <a:buSzPts val="1400"/>
              <a:buNone/>
              <a:defRPr b="0" i="0" sz="1800" u="none" cap="none" strike="noStrike">
                <a:solidFill>
                  <a:schemeClr val="dk1"/>
                </a:solidFill>
                <a:latin typeface="Garamond"/>
                <a:ea typeface="Garamond"/>
                <a:cs typeface="Garamond"/>
                <a:sym typeface="Garamond"/>
              </a:defRPr>
            </a:lvl9pPr>
          </a:lstStyle>
          <a:p/>
        </p:txBody>
      </p:sp>
      <p:sp>
        <p:nvSpPr>
          <p:cNvPr id="56" name="Google Shape;56;p41"/>
          <p:cNvSpPr txBox="1"/>
          <p:nvPr>
            <p:ph idx="12" type="sldNum"/>
          </p:nvPr>
        </p:nvSpPr>
        <p:spPr>
          <a:xfrm>
            <a:off x="8305800" y="242887"/>
            <a:ext cx="554037"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chemeClr val="lt1"/>
              </a:buClr>
              <a:buSzPts val="1400"/>
              <a:buFont typeface="Garamond"/>
              <a:buNone/>
              <a:defRPr b="0" i="0" sz="1400" u="none">
                <a:solidFill>
                  <a:schemeClr val="lt1"/>
                </a:solidFill>
                <a:latin typeface="Garamond"/>
                <a:ea typeface="Garamond"/>
                <a:cs typeface="Garamond"/>
                <a:sym typeface="Garamond"/>
              </a:defRPr>
            </a:lvl1pPr>
            <a:lvl2pPr indent="0" lvl="1" marL="0" marR="0" rtl="0" algn="r">
              <a:lnSpc>
                <a:spcPct val="100000"/>
              </a:lnSpc>
              <a:spcBef>
                <a:spcPts val="0"/>
              </a:spcBef>
              <a:spcAft>
                <a:spcPts val="0"/>
              </a:spcAft>
              <a:buClr>
                <a:schemeClr val="lt1"/>
              </a:buClr>
              <a:buSzPts val="1400"/>
              <a:buFont typeface="Garamond"/>
              <a:buNone/>
              <a:defRPr b="0" i="0" sz="1400" u="none">
                <a:solidFill>
                  <a:schemeClr val="lt1"/>
                </a:solidFill>
                <a:latin typeface="Garamond"/>
                <a:ea typeface="Garamond"/>
                <a:cs typeface="Garamond"/>
                <a:sym typeface="Garamond"/>
              </a:defRPr>
            </a:lvl2pPr>
            <a:lvl3pPr indent="0" lvl="2" marL="0" marR="0" rtl="0" algn="r">
              <a:lnSpc>
                <a:spcPct val="100000"/>
              </a:lnSpc>
              <a:spcBef>
                <a:spcPts val="0"/>
              </a:spcBef>
              <a:spcAft>
                <a:spcPts val="0"/>
              </a:spcAft>
              <a:buClr>
                <a:schemeClr val="lt1"/>
              </a:buClr>
              <a:buSzPts val="1400"/>
              <a:buFont typeface="Garamond"/>
              <a:buNone/>
              <a:defRPr b="0" i="0" sz="1400" u="none">
                <a:solidFill>
                  <a:schemeClr val="lt1"/>
                </a:solidFill>
                <a:latin typeface="Garamond"/>
                <a:ea typeface="Garamond"/>
                <a:cs typeface="Garamond"/>
                <a:sym typeface="Garamond"/>
              </a:defRPr>
            </a:lvl3pPr>
            <a:lvl4pPr indent="0" lvl="3" marL="0" marR="0" rtl="0" algn="r">
              <a:lnSpc>
                <a:spcPct val="100000"/>
              </a:lnSpc>
              <a:spcBef>
                <a:spcPts val="0"/>
              </a:spcBef>
              <a:spcAft>
                <a:spcPts val="0"/>
              </a:spcAft>
              <a:buClr>
                <a:schemeClr val="lt1"/>
              </a:buClr>
              <a:buSzPts val="1400"/>
              <a:buFont typeface="Garamond"/>
              <a:buNone/>
              <a:defRPr b="0" i="0" sz="1400" u="none">
                <a:solidFill>
                  <a:schemeClr val="lt1"/>
                </a:solidFill>
                <a:latin typeface="Garamond"/>
                <a:ea typeface="Garamond"/>
                <a:cs typeface="Garamond"/>
                <a:sym typeface="Garamond"/>
              </a:defRPr>
            </a:lvl4pPr>
            <a:lvl5pPr indent="0" lvl="4" marL="0" marR="0" rtl="0" algn="r">
              <a:lnSpc>
                <a:spcPct val="100000"/>
              </a:lnSpc>
              <a:spcBef>
                <a:spcPts val="0"/>
              </a:spcBef>
              <a:spcAft>
                <a:spcPts val="0"/>
              </a:spcAft>
              <a:buClr>
                <a:schemeClr val="lt1"/>
              </a:buClr>
              <a:buSzPts val="1400"/>
              <a:buFont typeface="Garamond"/>
              <a:buNone/>
              <a:defRPr b="0" i="0" sz="1400" u="none">
                <a:solidFill>
                  <a:schemeClr val="lt1"/>
                </a:solidFill>
                <a:latin typeface="Garamond"/>
                <a:ea typeface="Garamond"/>
                <a:cs typeface="Garamond"/>
                <a:sym typeface="Garamond"/>
              </a:defRPr>
            </a:lvl5pPr>
            <a:lvl6pPr indent="0" lvl="5" marL="0" marR="0" rtl="0" algn="r">
              <a:lnSpc>
                <a:spcPct val="100000"/>
              </a:lnSpc>
              <a:spcBef>
                <a:spcPts val="0"/>
              </a:spcBef>
              <a:spcAft>
                <a:spcPts val="0"/>
              </a:spcAft>
              <a:buClr>
                <a:schemeClr val="lt1"/>
              </a:buClr>
              <a:buSzPts val="1400"/>
              <a:buFont typeface="Garamond"/>
              <a:buNone/>
              <a:defRPr b="0" i="0" sz="1400" u="none">
                <a:solidFill>
                  <a:schemeClr val="lt1"/>
                </a:solidFill>
                <a:latin typeface="Garamond"/>
                <a:ea typeface="Garamond"/>
                <a:cs typeface="Garamond"/>
                <a:sym typeface="Garamond"/>
              </a:defRPr>
            </a:lvl6pPr>
            <a:lvl7pPr indent="0" lvl="6" marL="0" marR="0" rtl="0" algn="r">
              <a:lnSpc>
                <a:spcPct val="100000"/>
              </a:lnSpc>
              <a:spcBef>
                <a:spcPts val="0"/>
              </a:spcBef>
              <a:spcAft>
                <a:spcPts val="0"/>
              </a:spcAft>
              <a:buClr>
                <a:schemeClr val="lt1"/>
              </a:buClr>
              <a:buSzPts val="1400"/>
              <a:buFont typeface="Garamond"/>
              <a:buNone/>
              <a:defRPr b="0" i="0" sz="1400" u="none">
                <a:solidFill>
                  <a:schemeClr val="lt1"/>
                </a:solidFill>
                <a:latin typeface="Garamond"/>
                <a:ea typeface="Garamond"/>
                <a:cs typeface="Garamond"/>
                <a:sym typeface="Garamond"/>
              </a:defRPr>
            </a:lvl7pPr>
            <a:lvl8pPr indent="0" lvl="7" marL="0" marR="0" rtl="0" algn="r">
              <a:lnSpc>
                <a:spcPct val="100000"/>
              </a:lnSpc>
              <a:spcBef>
                <a:spcPts val="0"/>
              </a:spcBef>
              <a:spcAft>
                <a:spcPts val="0"/>
              </a:spcAft>
              <a:buClr>
                <a:schemeClr val="lt1"/>
              </a:buClr>
              <a:buSzPts val="1400"/>
              <a:buFont typeface="Garamond"/>
              <a:buNone/>
              <a:defRPr b="0" i="0" sz="1400" u="none">
                <a:solidFill>
                  <a:schemeClr val="lt1"/>
                </a:solidFill>
                <a:latin typeface="Garamond"/>
                <a:ea typeface="Garamond"/>
                <a:cs typeface="Garamond"/>
                <a:sym typeface="Garamond"/>
              </a:defRPr>
            </a:lvl8pPr>
            <a:lvl9pPr indent="0" lvl="8" marL="0" marR="0" rtl="0" algn="r">
              <a:lnSpc>
                <a:spcPct val="100000"/>
              </a:lnSpc>
              <a:spcBef>
                <a:spcPts val="0"/>
              </a:spcBef>
              <a:spcAft>
                <a:spcPts val="0"/>
              </a:spcAft>
              <a:buClr>
                <a:schemeClr val="lt1"/>
              </a:buClr>
              <a:buSzPts val="1400"/>
              <a:buFont typeface="Garamond"/>
              <a:buNone/>
              <a:defRPr b="0" i="0" sz="1400" u="none">
                <a:solidFill>
                  <a:schemeClr val="lt1"/>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7" name="Shape 57"/>
        <p:cNvGrpSpPr/>
        <p:nvPr/>
      </p:nvGrpSpPr>
      <p:grpSpPr>
        <a:xfrm>
          <a:off x="0" y="0"/>
          <a:ext cx="0" cy="0"/>
          <a:chOff x="0" y="0"/>
          <a:chExt cx="0" cy="0"/>
        </a:xfrm>
      </p:grpSpPr>
      <p:sp>
        <p:nvSpPr>
          <p:cNvPr id="58" name="Google Shape;58;p42"/>
          <p:cNvSpPr txBox="1"/>
          <p:nvPr/>
        </p:nvSpPr>
        <p:spPr>
          <a:xfrm>
            <a:off x="8166100" y="282575"/>
            <a:ext cx="685800" cy="16002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Garamond"/>
              <a:ea typeface="Garamond"/>
              <a:cs typeface="Garamond"/>
              <a:sym typeface="Garamond"/>
            </a:endParaRPr>
          </a:p>
        </p:txBody>
      </p:sp>
      <p:sp>
        <p:nvSpPr>
          <p:cNvPr id="59" name="Google Shape;59;p42"/>
          <p:cNvSpPr txBox="1"/>
          <p:nvPr/>
        </p:nvSpPr>
        <p:spPr>
          <a:xfrm>
            <a:off x="223837" y="228600"/>
            <a:ext cx="260350" cy="554037"/>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B870B8"/>
              </a:buClr>
              <a:buSzPts val="3600"/>
              <a:buFont typeface="Garamond"/>
              <a:buNone/>
            </a:pPr>
            <a:r>
              <a:rPr b="1" i="0" lang="en-US" sz="3600" u="none">
                <a:solidFill>
                  <a:srgbClr val="B870B8"/>
                </a:solidFill>
                <a:latin typeface="Garamond"/>
                <a:ea typeface="Garamond"/>
                <a:cs typeface="Garamond"/>
                <a:sym typeface="Garamond"/>
              </a:rPr>
              <a:t>+</a:t>
            </a:r>
            <a:endParaRPr/>
          </a:p>
        </p:txBody>
      </p:sp>
      <p:sp>
        <p:nvSpPr>
          <p:cNvPr id="60" name="Google Shape;60;p42"/>
          <p:cNvSpPr txBox="1"/>
          <p:nvPr>
            <p:ph type="title"/>
          </p:nvPr>
        </p:nvSpPr>
        <p:spPr>
          <a:xfrm>
            <a:off x="498475" y="484187"/>
            <a:ext cx="7556500" cy="1116012"/>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3600" u="none" cap="none" strike="noStrike">
                <a:solidFill>
                  <a:schemeClr val="accent1"/>
                </a:solidFill>
                <a:latin typeface="Rockwell"/>
                <a:ea typeface="Rockwell"/>
                <a:cs typeface="Rockwell"/>
                <a:sym typeface="Rockwell"/>
              </a:defRPr>
            </a:lvl1pPr>
            <a:lvl2pPr lvl="1" marR="0" rtl="0" algn="l">
              <a:spcBef>
                <a:spcPts val="0"/>
              </a:spcBef>
              <a:spcAft>
                <a:spcPts val="0"/>
              </a:spcAft>
              <a:buSzPts val="1400"/>
              <a:buNone/>
              <a:defRPr b="0" i="0" sz="3600" u="none" cap="none" strike="noStrike">
                <a:solidFill>
                  <a:schemeClr val="accent1"/>
                </a:solidFill>
                <a:latin typeface="Rockwell"/>
                <a:ea typeface="Rockwell"/>
                <a:cs typeface="Rockwell"/>
                <a:sym typeface="Rockwell"/>
              </a:defRPr>
            </a:lvl2pPr>
            <a:lvl3pPr lvl="2" marR="0" rtl="0" algn="l">
              <a:spcBef>
                <a:spcPts val="0"/>
              </a:spcBef>
              <a:spcAft>
                <a:spcPts val="0"/>
              </a:spcAft>
              <a:buSzPts val="1400"/>
              <a:buNone/>
              <a:defRPr b="0" i="0" sz="3600" u="none" cap="none" strike="noStrike">
                <a:solidFill>
                  <a:schemeClr val="accent1"/>
                </a:solidFill>
                <a:latin typeface="Rockwell"/>
                <a:ea typeface="Rockwell"/>
                <a:cs typeface="Rockwell"/>
                <a:sym typeface="Rockwell"/>
              </a:defRPr>
            </a:lvl3pPr>
            <a:lvl4pPr lvl="3" marR="0" rtl="0" algn="l">
              <a:spcBef>
                <a:spcPts val="0"/>
              </a:spcBef>
              <a:spcAft>
                <a:spcPts val="0"/>
              </a:spcAft>
              <a:buSzPts val="1400"/>
              <a:buNone/>
              <a:defRPr b="0" i="0" sz="3600" u="none" cap="none" strike="noStrike">
                <a:solidFill>
                  <a:schemeClr val="accent1"/>
                </a:solidFill>
                <a:latin typeface="Rockwell"/>
                <a:ea typeface="Rockwell"/>
                <a:cs typeface="Rockwell"/>
                <a:sym typeface="Rockwell"/>
              </a:defRPr>
            </a:lvl4pPr>
            <a:lvl5pPr lvl="4" marR="0" rtl="0" algn="l">
              <a:spcBef>
                <a:spcPts val="0"/>
              </a:spcBef>
              <a:spcAft>
                <a:spcPts val="0"/>
              </a:spcAft>
              <a:buSzPts val="1400"/>
              <a:buNone/>
              <a:defRPr b="0" i="0" sz="3600" u="none" cap="none" strike="noStrike">
                <a:solidFill>
                  <a:schemeClr val="accent1"/>
                </a:solidFill>
                <a:latin typeface="Rockwell"/>
                <a:ea typeface="Rockwell"/>
                <a:cs typeface="Rockwell"/>
                <a:sym typeface="Rockwell"/>
              </a:defRPr>
            </a:lvl5pPr>
            <a:lvl6pPr lvl="5" marR="0" rtl="0" algn="l">
              <a:spcBef>
                <a:spcPts val="0"/>
              </a:spcBef>
              <a:spcAft>
                <a:spcPts val="0"/>
              </a:spcAft>
              <a:buSzPts val="1400"/>
              <a:buNone/>
              <a:defRPr b="0" i="0" sz="3600" u="none" cap="none" strike="noStrike">
                <a:solidFill>
                  <a:schemeClr val="accent1"/>
                </a:solidFill>
                <a:latin typeface="Rockwell"/>
                <a:ea typeface="Rockwell"/>
                <a:cs typeface="Rockwell"/>
                <a:sym typeface="Rockwell"/>
              </a:defRPr>
            </a:lvl6pPr>
            <a:lvl7pPr lvl="6" marR="0" rtl="0" algn="l">
              <a:spcBef>
                <a:spcPts val="0"/>
              </a:spcBef>
              <a:spcAft>
                <a:spcPts val="0"/>
              </a:spcAft>
              <a:buSzPts val="1400"/>
              <a:buNone/>
              <a:defRPr b="0" i="0" sz="3600" u="none" cap="none" strike="noStrike">
                <a:solidFill>
                  <a:schemeClr val="accent1"/>
                </a:solidFill>
                <a:latin typeface="Rockwell"/>
                <a:ea typeface="Rockwell"/>
                <a:cs typeface="Rockwell"/>
                <a:sym typeface="Rockwell"/>
              </a:defRPr>
            </a:lvl7pPr>
            <a:lvl8pPr lvl="7" marR="0" rtl="0" algn="l">
              <a:spcBef>
                <a:spcPts val="0"/>
              </a:spcBef>
              <a:spcAft>
                <a:spcPts val="0"/>
              </a:spcAft>
              <a:buSzPts val="1400"/>
              <a:buNone/>
              <a:defRPr b="0" i="0" sz="3600" u="none" cap="none" strike="noStrike">
                <a:solidFill>
                  <a:schemeClr val="accent1"/>
                </a:solidFill>
                <a:latin typeface="Rockwell"/>
                <a:ea typeface="Rockwell"/>
                <a:cs typeface="Rockwell"/>
                <a:sym typeface="Rockwell"/>
              </a:defRPr>
            </a:lvl8pPr>
            <a:lvl9pPr lvl="8" marR="0" rtl="0" algn="l">
              <a:spcBef>
                <a:spcPts val="0"/>
              </a:spcBef>
              <a:spcAft>
                <a:spcPts val="0"/>
              </a:spcAft>
              <a:buSzPts val="1400"/>
              <a:buNone/>
              <a:defRPr b="0" i="0" sz="3600" u="none" cap="none" strike="noStrike">
                <a:solidFill>
                  <a:schemeClr val="accent1"/>
                </a:solidFill>
                <a:latin typeface="Rockwell"/>
                <a:ea typeface="Rockwell"/>
                <a:cs typeface="Rockwell"/>
                <a:sym typeface="Rockwell"/>
              </a:defRPr>
            </a:lvl9pPr>
          </a:lstStyle>
          <a:p/>
        </p:txBody>
      </p:sp>
      <p:sp>
        <p:nvSpPr>
          <p:cNvPr id="61" name="Google Shape;61;p42"/>
          <p:cNvSpPr txBox="1"/>
          <p:nvPr>
            <p:ph idx="1" type="body"/>
          </p:nvPr>
        </p:nvSpPr>
        <p:spPr>
          <a:xfrm>
            <a:off x="498475" y="1981200"/>
            <a:ext cx="7556500" cy="4144962"/>
          </a:xfrm>
          <a:prstGeom prst="rect">
            <a:avLst/>
          </a:prstGeom>
          <a:noFill/>
          <a:ln>
            <a:noFill/>
          </a:ln>
        </p:spPr>
        <p:txBody>
          <a:bodyPr anchorCtr="0" anchor="t" bIns="45700" lIns="91425" spcFirstLastPara="1" rIns="91425" wrap="square" tIns="45700">
            <a:noAutofit/>
          </a:bodyPr>
          <a:lstStyle>
            <a:lvl1pPr indent="-323850" lvl="0" marL="457200" marR="0" rtl="0" algn="l">
              <a:spcBef>
                <a:spcPts val="2000"/>
              </a:spcBef>
              <a:spcAft>
                <a:spcPts val="0"/>
              </a:spcAft>
              <a:buClr>
                <a:schemeClr val="accent1"/>
              </a:buClr>
              <a:buSzPts val="1500"/>
              <a:buFont typeface="Noto Sans Symbols"/>
              <a:buChar char="■"/>
              <a:defRPr b="0" i="0" sz="2000" u="none" cap="none" strike="noStrike">
                <a:solidFill>
                  <a:srgbClr val="595959"/>
                </a:solidFill>
                <a:latin typeface="Rockwell"/>
                <a:ea typeface="Rockwell"/>
                <a:cs typeface="Rockwell"/>
                <a:sym typeface="Rockwell"/>
              </a:defRPr>
            </a:lvl1pPr>
            <a:lvl2pPr indent="-314325" lvl="1" marL="914400" marR="0" rtl="0" algn="l">
              <a:spcBef>
                <a:spcPts val="600"/>
              </a:spcBef>
              <a:spcAft>
                <a:spcPts val="0"/>
              </a:spcAft>
              <a:buClr>
                <a:srgbClr val="B870B8"/>
              </a:buClr>
              <a:buSzPts val="1350"/>
              <a:buFont typeface="Noto Sans Symbols"/>
              <a:buChar char="■"/>
              <a:defRPr b="0" i="0" sz="1800" u="none" cap="none" strike="noStrike">
                <a:solidFill>
                  <a:srgbClr val="595959"/>
                </a:solidFill>
                <a:latin typeface="Rockwell"/>
                <a:ea typeface="Rockwell"/>
                <a:cs typeface="Rockwell"/>
                <a:sym typeface="Rockwell"/>
              </a:defRPr>
            </a:lvl2pPr>
            <a:lvl3pPr indent="-314325" lvl="2" marL="1371600" marR="0" rtl="0" algn="l">
              <a:spcBef>
                <a:spcPts val="600"/>
              </a:spcBef>
              <a:spcAft>
                <a:spcPts val="0"/>
              </a:spcAft>
              <a:buClr>
                <a:schemeClr val="accent1"/>
              </a:buClr>
              <a:buSzPts val="1350"/>
              <a:buFont typeface="Noto Sans Symbols"/>
              <a:buChar char="■"/>
              <a:defRPr b="0" i="0" sz="1800" u="none" cap="none" strike="noStrike">
                <a:solidFill>
                  <a:srgbClr val="595959"/>
                </a:solidFill>
                <a:latin typeface="Rockwell"/>
                <a:ea typeface="Rockwell"/>
                <a:cs typeface="Rockwell"/>
                <a:sym typeface="Rockwell"/>
              </a:defRPr>
            </a:lvl3pPr>
            <a:lvl4pPr indent="-314325" lvl="3" marL="1828800" marR="0" rtl="0" algn="l">
              <a:spcBef>
                <a:spcPts val="600"/>
              </a:spcBef>
              <a:spcAft>
                <a:spcPts val="0"/>
              </a:spcAft>
              <a:buClr>
                <a:srgbClr val="B870B8"/>
              </a:buClr>
              <a:buSzPts val="1350"/>
              <a:buFont typeface="Noto Sans Symbols"/>
              <a:buChar char="■"/>
              <a:defRPr b="0" i="0" sz="1800" u="none" cap="none" strike="noStrike">
                <a:solidFill>
                  <a:srgbClr val="595959"/>
                </a:solidFill>
                <a:latin typeface="Rockwell"/>
                <a:ea typeface="Rockwell"/>
                <a:cs typeface="Rockwell"/>
                <a:sym typeface="Rockwell"/>
              </a:defRPr>
            </a:lvl4pPr>
            <a:lvl5pPr indent="-314325" lvl="4" marL="2286000" marR="0" rtl="0" algn="l">
              <a:spcBef>
                <a:spcPts val="600"/>
              </a:spcBef>
              <a:spcAft>
                <a:spcPts val="0"/>
              </a:spcAft>
              <a:buClr>
                <a:schemeClr val="accent1"/>
              </a:buClr>
              <a:buSzPts val="1350"/>
              <a:buFont typeface="Noto Sans Symbols"/>
              <a:buChar char="■"/>
              <a:defRPr b="0" i="0" sz="1800" u="none" cap="none" strike="noStrike">
                <a:solidFill>
                  <a:srgbClr val="595959"/>
                </a:solidFill>
                <a:latin typeface="Rockwell"/>
                <a:ea typeface="Rockwell"/>
                <a:cs typeface="Rockwell"/>
                <a:sym typeface="Rockwell"/>
              </a:defRPr>
            </a:lvl5pPr>
            <a:lvl6pPr indent="-314325" lvl="5" marL="2743200" marR="0" rtl="0" algn="l">
              <a:spcBef>
                <a:spcPts val="360"/>
              </a:spcBef>
              <a:spcAft>
                <a:spcPts val="0"/>
              </a:spcAft>
              <a:buClr>
                <a:srgbClr val="B86EB8"/>
              </a:buClr>
              <a:buSzPts val="1350"/>
              <a:buFont typeface="Noto Sans Symbols"/>
              <a:buChar char="■"/>
              <a:defRPr b="0" i="0" sz="1800" u="none" cap="none" strike="noStrike">
                <a:solidFill>
                  <a:srgbClr val="595959"/>
                </a:solidFill>
                <a:latin typeface="Rockwell"/>
                <a:ea typeface="Rockwell"/>
                <a:cs typeface="Rockwell"/>
                <a:sym typeface="Rockwell"/>
              </a:defRPr>
            </a:lvl6pPr>
            <a:lvl7pPr indent="-314325" lvl="6" marL="3200400" marR="0" rtl="0" algn="l">
              <a:spcBef>
                <a:spcPts val="360"/>
              </a:spcBef>
              <a:spcAft>
                <a:spcPts val="0"/>
              </a:spcAft>
              <a:buClr>
                <a:schemeClr val="accent1"/>
              </a:buClr>
              <a:buSzPts val="1350"/>
              <a:buFont typeface="Noto Sans Symbols"/>
              <a:buChar char="■"/>
              <a:defRPr b="0" i="0" sz="1800" u="none" cap="none" strike="noStrike">
                <a:solidFill>
                  <a:srgbClr val="595959"/>
                </a:solidFill>
                <a:latin typeface="Rockwell"/>
                <a:ea typeface="Rockwell"/>
                <a:cs typeface="Rockwell"/>
                <a:sym typeface="Rockwell"/>
              </a:defRPr>
            </a:lvl7pPr>
            <a:lvl8pPr indent="-314325" lvl="7" marL="3657600" marR="0" rtl="0" algn="l">
              <a:spcBef>
                <a:spcPts val="360"/>
              </a:spcBef>
              <a:spcAft>
                <a:spcPts val="0"/>
              </a:spcAft>
              <a:buClr>
                <a:srgbClr val="B86EB8"/>
              </a:buClr>
              <a:buSzPts val="1350"/>
              <a:buFont typeface="Noto Sans Symbols"/>
              <a:buChar char="■"/>
              <a:defRPr b="0" i="0" sz="1800" u="none" cap="none" strike="noStrike">
                <a:solidFill>
                  <a:srgbClr val="595959"/>
                </a:solidFill>
                <a:latin typeface="Rockwell"/>
                <a:ea typeface="Rockwell"/>
                <a:cs typeface="Rockwell"/>
                <a:sym typeface="Rockwell"/>
              </a:defRPr>
            </a:lvl8pPr>
            <a:lvl9pPr indent="-314325" lvl="8" marL="4114800" marR="0" rtl="0" algn="l">
              <a:spcBef>
                <a:spcPts val="360"/>
              </a:spcBef>
              <a:spcAft>
                <a:spcPts val="0"/>
              </a:spcAft>
              <a:buClr>
                <a:schemeClr val="accent1"/>
              </a:buClr>
              <a:buSzPts val="1350"/>
              <a:buFont typeface="Noto Sans Symbols"/>
              <a:buChar char="■"/>
              <a:defRPr b="0" i="0" sz="1800" u="none" cap="none" strike="noStrike">
                <a:solidFill>
                  <a:srgbClr val="595959"/>
                </a:solidFill>
                <a:latin typeface="Rockwell"/>
                <a:ea typeface="Rockwell"/>
                <a:cs typeface="Rockwell"/>
                <a:sym typeface="Rockwell"/>
              </a:defRPr>
            </a:lvl9pPr>
          </a:lstStyle>
          <a:p/>
        </p:txBody>
      </p:sp>
      <p:sp>
        <p:nvSpPr>
          <p:cNvPr id="62" name="Google Shape;62;p42"/>
          <p:cNvSpPr txBox="1"/>
          <p:nvPr>
            <p:ph idx="10" type="dt"/>
          </p:nvPr>
        </p:nvSpPr>
        <p:spPr>
          <a:xfrm>
            <a:off x="6794500" y="6423025"/>
            <a:ext cx="2133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Garamond"/>
                <a:ea typeface="Garamond"/>
                <a:cs typeface="Garamond"/>
                <a:sym typeface="Garamond"/>
              </a:defRPr>
            </a:lvl1pPr>
            <a:lvl2pPr lvl="1" marR="0" rtl="0" algn="l">
              <a:lnSpc>
                <a:spcPct val="100000"/>
              </a:lnSpc>
              <a:spcBef>
                <a:spcPts val="0"/>
              </a:spcBef>
              <a:spcAft>
                <a:spcPts val="0"/>
              </a:spcAft>
              <a:buSzPts val="1400"/>
              <a:buNone/>
              <a:defRPr b="0" i="0" sz="1800" u="none" cap="none" strike="noStrike">
                <a:solidFill>
                  <a:schemeClr val="dk1"/>
                </a:solidFill>
                <a:latin typeface="Garamond"/>
                <a:ea typeface="Garamond"/>
                <a:cs typeface="Garamond"/>
                <a:sym typeface="Garamond"/>
              </a:defRPr>
            </a:lvl2pPr>
            <a:lvl3pPr lvl="2" marR="0" rtl="0" algn="l">
              <a:lnSpc>
                <a:spcPct val="100000"/>
              </a:lnSpc>
              <a:spcBef>
                <a:spcPts val="0"/>
              </a:spcBef>
              <a:spcAft>
                <a:spcPts val="0"/>
              </a:spcAft>
              <a:buSzPts val="1400"/>
              <a:buNone/>
              <a:defRPr b="0" i="0" sz="1800" u="none" cap="none" strike="noStrike">
                <a:solidFill>
                  <a:schemeClr val="dk1"/>
                </a:solidFill>
                <a:latin typeface="Garamond"/>
                <a:ea typeface="Garamond"/>
                <a:cs typeface="Garamond"/>
                <a:sym typeface="Garamond"/>
              </a:defRPr>
            </a:lvl3pPr>
            <a:lvl4pPr lvl="3" marR="0" rtl="0" algn="l">
              <a:lnSpc>
                <a:spcPct val="100000"/>
              </a:lnSpc>
              <a:spcBef>
                <a:spcPts val="0"/>
              </a:spcBef>
              <a:spcAft>
                <a:spcPts val="0"/>
              </a:spcAft>
              <a:buSzPts val="1400"/>
              <a:buNone/>
              <a:defRPr b="0" i="0" sz="1800" u="none" cap="none" strike="noStrike">
                <a:solidFill>
                  <a:schemeClr val="dk1"/>
                </a:solidFill>
                <a:latin typeface="Garamond"/>
                <a:ea typeface="Garamond"/>
                <a:cs typeface="Garamond"/>
                <a:sym typeface="Garamond"/>
              </a:defRPr>
            </a:lvl4pPr>
            <a:lvl5pPr lvl="4" marR="0" rtl="0" algn="l">
              <a:lnSpc>
                <a:spcPct val="100000"/>
              </a:lnSpc>
              <a:spcBef>
                <a:spcPts val="0"/>
              </a:spcBef>
              <a:spcAft>
                <a:spcPts val="0"/>
              </a:spcAft>
              <a:buSzPts val="1400"/>
              <a:buNone/>
              <a:defRPr b="0" i="0" sz="1800" u="none" cap="none" strike="noStrike">
                <a:solidFill>
                  <a:schemeClr val="dk1"/>
                </a:solidFill>
                <a:latin typeface="Garamond"/>
                <a:ea typeface="Garamond"/>
                <a:cs typeface="Garamond"/>
                <a:sym typeface="Garamond"/>
              </a:defRPr>
            </a:lvl5pPr>
            <a:lvl6pPr lvl="5" marR="0" rtl="0" algn="l">
              <a:lnSpc>
                <a:spcPct val="100000"/>
              </a:lnSpc>
              <a:spcBef>
                <a:spcPts val="0"/>
              </a:spcBef>
              <a:spcAft>
                <a:spcPts val="0"/>
              </a:spcAft>
              <a:buSzPts val="1400"/>
              <a:buNone/>
              <a:defRPr b="0" i="0" sz="1800" u="none" cap="none" strike="noStrike">
                <a:solidFill>
                  <a:schemeClr val="dk1"/>
                </a:solidFill>
                <a:latin typeface="Garamond"/>
                <a:ea typeface="Garamond"/>
                <a:cs typeface="Garamond"/>
                <a:sym typeface="Garamond"/>
              </a:defRPr>
            </a:lvl6pPr>
            <a:lvl7pPr lvl="6" marR="0" rtl="0" algn="l">
              <a:lnSpc>
                <a:spcPct val="100000"/>
              </a:lnSpc>
              <a:spcBef>
                <a:spcPts val="0"/>
              </a:spcBef>
              <a:spcAft>
                <a:spcPts val="0"/>
              </a:spcAft>
              <a:buSzPts val="1400"/>
              <a:buNone/>
              <a:defRPr b="0" i="0" sz="1800" u="none" cap="none" strike="noStrike">
                <a:solidFill>
                  <a:schemeClr val="dk1"/>
                </a:solidFill>
                <a:latin typeface="Garamond"/>
                <a:ea typeface="Garamond"/>
                <a:cs typeface="Garamond"/>
                <a:sym typeface="Garamond"/>
              </a:defRPr>
            </a:lvl7pPr>
            <a:lvl8pPr lvl="7" marR="0" rtl="0" algn="l">
              <a:lnSpc>
                <a:spcPct val="100000"/>
              </a:lnSpc>
              <a:spcBef>
                <a:spcPts val="0"/>
              </a:spcBef>
              <a:spcAft>
                <a:spcPts val="0"/>
              </a:spcAft>
              <a:buSzPts val="1400"/>
              <a:buNone/>
              <a:defRPr b="0" i="0" sz="1800" u="none" cap="none" strike="noStrike">
                <a:solidFill>
                  <a:schemeClr val="dk1"/>
                </a:solidFill>
                <a:latin typeface="Garamond"/>
                <a:ea typeface="Garamond"/>
                <a:cs typeface="Garamond"/>
                <a:sym typeface="Garamond"/>
              </a:defRPr>
            </a:lvl8pPr>
            <a:lvl9pPr lvl="8" marR="0" rtl="0" algn="l">
              <a:lnSpc>
                <a:spcPct val="100000"/>
              </a:lnSpc>
              <a:spcBef>
                <a:spcPts val="0"/>
              </a:spcBef>
              <a:spcAft>
                <a:spcPts val="0"/>
              </a:spcAft>
              <a:buSzPts val="1400"/>
              <a:buNone/>
              <a:defRPr b="0" i="0" sz="1800" u="none" cap="none" strike="noStrike">
                <a:solidFill>
                  <a:schemeClr val="dk1"/>
                </a:solidFill>
                <a:latin typeface="Garamond"/>
                <a:ea typeface="Garamond"/>
                <a:cs typeface="Garamond"/>
                <a:sym typeface="Garamond"/>
              </a:defRPr>
            </a:lvl9pPr>
          </a:lstStyle>
          <a:p/>
        </p:txBody>
      </p:sp>
      <p:sp>
        <p:nvSpPr>
          <p:cNvPr id="63" name="Google Shape;63;p42"/>
          <p:cNvSpPr txBox="1"/>
          <p:nvPr>
            <p:ph idx="11" type="ftr"/>
          </p:nvPr>
        </p:nvSpPr>
        <p:spPr>
          <a:xfrm>
            <a:off x="201612" y="6423025"/>
            <a:ext cx="6122987"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Garamond"/>
                <a:ea typeface="Garamond"/>
                <a:cs typeface="Garamond"/>
                <a:sym typeface="Garamond"/>
              </a:defRPr>
            </a:lvl1pPr>
            <a:lvl2pPr lvl="1" marR="0" rtl="0" algn="l">
              <a:lnSpc>
                <a:spcPct val="100000"/>
              </a:lnSpc>
              <a:spcBef>
                <a:spcPts val="0"/>
              </a:spcBef>
              <a:spcAft>
                <a:spcPts val="0"/>
              </a:spcAft>
              <a:buSzPts val="1400"/>
              <a:buNone/>
              <a:defRPr b="0" i="0" sz="1800" u="none" cap="none" strike="noStrike">
                <a:solidFill>
                  <a:schemeClr val="dk1"/>
                </a:solidFill>
                <a:latin typeface="Garamond"/>
                <a:ea typeface="Garamond"/>
                <a:cs typeface="Garamond"/>
                <a:sym typeface="Garamond"/>
              </a:defRPr>
            </a:lvl2pPr>
            <a:lvl3pPr lvl="2" marR="0" rtl="0" algn="l">
              <a:lnSpc>
                <a:spcPct val="100000"/>
              </a:lnSpc>
              <a:spcBef>
                <a:spcPts val="0"/>
              </a:spcBef>
              <a:spcAft>
                <a:spcPts val="0"/>
              </a:spcAft>
              <a:buSzPts val="1400"/>
              <a:buNone/>
              <a:defRPr b="0" i="0" sz="1800" u="none" cap="none" strike="noStrike">
                <a:solidFill>
                  <a:schemeClr val="dk1"/>
                </a:solidFill>
                <a:latin typeface="Garamond"/>
                <a:ea typeface="Garamond"/>
                <a:cs typeface="Garamond"/>
                <a:sym typeface="Garamond"/>
              </a:defRPr>
            </a:lvl3pPr>
            <a:lvl4pPr lvl="3" marR="0" rtl="0" algn="l">
              <a:lnSpc>
                <a:spcPct val="100000"/>
              </a:lnSpc>
              <a:spcBef>
                <a:spcPts val="0"/>
              </a:spcBef>
              <a:spcAft>
                <a:spcPts val="0"/>
              </a:spcAft>
              <a:buSzPts val="1400"/>
              <a:buNone/>
              <a:defRPr b="0" i="0" sz="1800" u="none" cap="none" strike="noStrike">
                <a:solidFill>
                  <a:schemeClr val="dk1"/>
                </a:solidFill>
                <a:latin typeface="Garamond"/>
                <a:ea typeface="Garamond"/>
                <a:cs typeface="Garamond"/>
                <a:sym typeface="Garamond"/>
              </a:defRPr>
            </a:lvl4pPr>
            <a:lvl5pPr lvl="4" marR="0" rtl="0" algn="l">
              <a:lnSpc>
                <a:spcPct val="100000"/>
              </a:lnSpc>
              <a:spcBef>
                <a:spcPts val="0"/>
              </a:spcBef>
              <a:spcAft>
                <a:spcPts val="0"/>
              </a:spcAft>
              <a:buSzPts val="1400"/>
              <a:buNone/>
              <a:defRPr b="0" i="0" sz="1800" u="none" cap="none" strike="noStrike">
                <a:solidFill>
                  <a:schemeClr val="dk1"/>
                </a:solidFill>
                <a:latin typeface="Garamond"/>
                <a:ea typeface="Garamond"/>
                <a:cs typeface="Garamond"/>
                <a:sym typeface="Garamond"/>
              </a:defRPr>
            </a:lvl5pPr>
            <a:lvl6pPr lvl="5" marR="0" rtl="0" algn="l">
              <a:lnSpc>
                <a:spcPct val="100000"/>
              </a:lnSpc>
              <a:spcBef>
                <a:spcPts val="0"/>
              </a:spcBef>
              <a:spcAft>
                <a:spcPts val="0"/>
              </a:spcAft>
              <a:buSzPts val="1400"/>
              <a:buNone/>
              <a:defRPr b="0" i="0" sz="1800" u="none" cap="none" strike="noStrike">
                <a:solidFill>
                  <a:schemeClr val="dk1"/>
                </a:solidFill>
                <a:latin typeface="Garamond"/>
                <a:ea typeface="Garamond"/>
                <a:cs typeface="Garamond"/>
                <a:sym typeface="Garamond"/>
              </a:defRPr>
            </a:lvl6pPr>
            <a:lvl7pPr lvl="6" marR="0" rtl="0" algn="l">
              <a:lnSpc>
                <a:spcPct val="100000"/>
              </a:lnSpc>
              <a:spcBef>
                <a:spcPts val="0"/>
              </a:spcBef>
              <a:spcAft>
                <a:spcPts val="0"/>
              </a:spcAft>
              <a:buSzPts val="1400"/>
              <a:buNone/>
              <a:defRPr b="0" i="0" sz="1800" u="none" cap="none" strike="noStrike">
                <a:solidFill>
                  <a:schemeClr val="dk1"/>
                </a:solidFill>
                <a:latin typeface="Garamond"/>
                <a:ea typeface="Garamond"/>
                <a:cs typeface="Garamond"/>
                <a:sym typeface="Garamond"/>
              </a:defRPr>
            </a:lvl7pPr>
            <a:lvl8pPr lvl="7" marR="0" rtl="0" algn="l">
              <a:lnSpc>
                <a:spcPct val="100000"/>
              </a:lnSpc>
              <a:spcBef>
                <a:spcPts val="0"/>
              </a:spcBef>
              <a:spcAft>
                <a:spcPts val="0"/>
              </a:spcAft>
              <a:buSzPts val="1400"/>
              <a:buNone/>
              <a:defRPr b="0" i="0" sz="1800" u="none" cap="none" strike="noStrike">
                <a:solidFill>
                  <a:schemeClr val="dk1"/>
                </a:solidFill>
                <a:latin typeface="Garamond"/>
                <a:ea typeface="Garamond"/>
                <a:cs typeface="Garamond"/>
                <a:sym typeface="Garamond"/>
              </a:defRPr>
            </a:lvl8pPr>
            <a:lvl9pPr lvl="8" marR="0" rtl="0" algn="l">
              <a:lnSpc>
                <a:spcPct val="100000"/>
              </a:lnSpc>
              <a:spcBef>
                <a:spcPts val="0"/>
              </a:spcBef>
              <a:spcAft>
                <a:spcPts val="0"/>
              </a:spcAft>
              <a:buSzPts val="1400"/>
              <a:buNone/>
              <a:defRPr b="0" i="0" sz="1800" u="none" cap="none" strike="noStrike">
                <a:solidFill>
                  <a:schemeClr val="dk1"/>
                </a:solidFill>
                <a:latin typeface="Garamond"/>
                <a:ea typeface="Garamond"/>
                <a:cs typeface="Garamond"/>
                <a:sym typeface="Garamond"/>
              </a:defRPr>
            </a:lvl9pPr>
          </a:lstStyle>
          <a:p/>
        </p:txBody>
      </p:sp>
      <p:sp>
        <p:nvSpPr>
          <p:cNvPr id="64" name="Google Shape;64;p42"/>
          <p:cNvSpPr txBox="1"/>
          <p:nvPr>
            <p:ph idx="12" type="sldNum"/>
          </p:nvPr>
        </p:nvSpPr>
        <p:spPr>
          <a:xfrm>
            <a:off x="8305800" y="242887"/>
            <a:ext cx="554037"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chemeClr val="lt1"/>
              </a:buClr>
              <a:buSzPts val="1400"/>
              <a:buFont typeface="Garamond"/>
              <a:buNone/>
              <a:defRPr b="0" i="0" sz="1400" u="none">
                <a:solidFill>
                  <a:schemeClr val="lt1"/>
                </a:solidFill>
                <a:latin typeface="Garamond"/>
                <a:ea typeface="Garamond"/>
                <a:cs typeface="Garamond"/>
                <a:sym typeface="Garamond"/>
              </a:defRPr>
            </a:lvl1pPr>
            <a:lvl2pPr indent="0" lvl="1" marL="0" marR="0" rtl="0" algn="r">
              <a:lnSpc>
                <a:spcPct val="100000"/>
              </a:lnSpc>
              <a:spcBef>
                <a:spcPts val="0"/>
              </a:spcBef>
              <a:spcAft>
                <a:spcPts val="0"/>
              </a:spcAft>
              <a:buClr>
                <a:schemeClr val="lt1"/>
              </a:buClr>
              <a:buSzPts val="1400"/>
              <a:buFont typeface="Garamond"/>
              <a:buNone/>
              <a:defRPr b="0" i="0" sz="1400" u="none">
                <a:solidFill>
                  <a:schemeClr val="lt1"/>
                </a:solidFill>
                <a:latin typeface="Garamond"/>
                <a:ea typeface="Garamond"/>
                <a:cs typeface="Garamond"/>
                <a:sym typeface="Garamond"/>
              </a:defRPr>
            </a:lvl2pPr>
            <a:lvl3pPr indent="0" lvl="2" marL="0" marR="0" rtl="0" algn="r">
              <a:lnSpc>
                <a:spcPct val="100000"/>
              </a:lnSpc>
              <a:spcBef>
                <a:spcPts val="0"/>
              </a:spcBef>
              <a:spcAft>
                <a:spcPts val="0"/>
              </a:spcAft>
              <a:buClr>
                <a:schemeClr val="lt1"/>
              </a:buClr>
              <a:buSzPts val="1400"/>
              <a:buFont typeface="Garamond"/>
              <a:buNone/>
              <a:defRPr b="0" i="0" sz="1400" u="none">
                <a:solidFill>
                  <a:schemeClr val="lt1"/>
                </a:solidFill>
                <a:latin typeface="Garamond"/>
                <a:ea typeface="Garamond"/>
                <a:cs typeface="Garamond"/>
                <a:sym typeface="Garamond"/>
              </a:defRPr>
            </a:lvl3pPr>
            <a:lvl4pPr indent="0" lvl="3" marL="0" marR="0" rtl="0" algn="r">
              <a:lnSpc>
                <a:spcPct val="100000"/>
              </a:lnSpc>
              <a:spcBef>
                <a:spcPts val="0"/>
              </a:spcBef>
              <a:spcAft>
                <a:spcPts val="0"/>
              </a:spcAft>
              <a:buClr>
                <a:schemeClr val="lt1"/>
              </a:buClr>
              <a:buSzPts val="1400"/>
              <a:buFont typeface="Garamond"/>
              <a:buNone/>
              <a:defRPr b="0" i="0" sz="1400" u="none">
                <a:solidFill>
                  <a:schemeClr val="lt1"/>
                </a:solidFill>
                <a:latin typeface="Garamond"/>
                <a:ea typeface="Garamond"/>
                <a:cs typeface="Garamond"/>
                <a:sym typeface="Garamond"/>
              </a:defRPr>
            </a:lvl4pPr>
            <a:lvl5pPr indent="0" lvl="4" marL="0" marR="0" rtl="0" algn="r">
              <a:lnSpc>
                <a:spcPct val="100000"/>
              </a:lnSpc>
              <a:spcBef>
                <a:spcPts val="0"/>
              </a:spcBef>
              <a:spcAft>
                <a:spcPts val="0"/>
              </a:spcAft>
              <a:buClr>
                <a:schemeClr val="lt1"/>
              </a:buClr>
              <a:buSzPts val="1400"/>
              <a:buFont typeface="Garamond"/>
              <a:buNone/>
              <a:defRPr b="0" i="0" sz="1400" u="none">
                <a:solidFill>
                  <a:schemeClr val="lt1"/>
                </a:solidFill>
                <a:latin typeface="Garamond"/>
                <a:ea typeface="Garamond"/>
                <a:cs typeface="Garamond"/>
                <a:sym typeface="Garamond"/>
              </a:defRPr>
            </a:lvl5pPr>
            <a:lvl6pPr indent="0" lvl="5" marL="0" marR="0" rtl="0" algn="r">
              <a:lnSpc>
                <a:spcPct val="100000"/>
              </a:lnSpc>
              <a:spcBef>
                <a:spcPts val="0"/>
              </a:spcBef>
              <a:spcAft>
                <a:spcPts val="0"/>
              </a:spcAft>
              <a:buClr>
                <a:schemeClr val="lt1"/>
              </a:buClr>
              <a:buSzPts val="1400"/>
              <a:buFont typeface="Garamond"/>
              <a:buNone/>
              <a:defRPr b="0" i="0" sz="1400" u="none">
                <a:solidFill>
                  <a:schemeClr val="lt1"/>
                </a:solidFill>
                <a:latin typeface="Garamond"/>
                <a:ea typeface="Garamond"/>
                <a:cs typeface="Garamond"/>
                <a:sym typeface="Garamond"/>
              </a:defRPr>
            </a:lvl6pPr>
            <a:lvl7pPr indent="0" lvl="6" marL="0" marR="0" rtl="0" algn="r">
              <a:lnSpc>
                <a:spcPct val="100000"/>
              </a:lnSpc>
              <a:spcBef>
                <a:spcPts val="0"/>
              </a:spcBef>
              <a:spcAft>
                <a:spcPts val="0"/>
              </a:spcAft>
              <a:buClr>
                <a:schemeClr val="lt1"/>
              </a:buClr>
              <a:buSzPts val="1400"/>
              <a:buFont typeface="Garamond"/>
              <a:buNone/>
              <a:defRPr b="0" i="0" sz="1400" u="none">
                <a:solidFill>
                  <a:schemeClr val="lt1"/>
                </a:solidFill>
                <a:latin typeface="Garamond"/>
                <a:ea typeface="Garamond"/>
                <a:cs typeface="Garamond"/>
                <a:sym typeface="Garamond"/>
              </a:defRPr>
            </a:lvl7pPr>
            <a:lvl8pPr indent="0" lvl="7" marL="0" marR="0" rtl="0" algn="r">
              <a:lnSpc>
                <a:spcPct val="100000"/>
              </a:lnSpc>
              <a:spcBef>
                <a:spcPts val="0"/>
              </a:spcBef>
              <a:spcAft>
                <a:spcPts val="0"/>
              </a:spcAft>
              <a:buClr>
                <a:schemeClr val="lt1"/>
              </a:buClr>
              <a:buSzPts val="1400"/>
              <a:buFont typeface="Garamond"/>
              <a:buNone/>
              <a:defRPr b="0" i="0" sz="1400" u="none">
                <a:solidFill>
                  <a:schemeClr val="lt1"/>
                </a:solidFill>
                <a:latin typeface="Garamond"/>
                <a:ea typeface="Garamond"/>
                <a:cs typeface="Garamond"/>
                <a:sym typeface="Garamond"/>
              </a:defRPr>
            </a:lvl8pPr>
            <a:lvl9pPr indent="0" lvl="8" marL="0" marR="0" rtl="0" algn="r">
              <a:lnSpc>
                <a:spcPct val="100000"/>
              </a:lnSpc>
              <a:spcBef>
                <a:spcPts val="0"/>
              </a:spcBef>
              <a:spcAft>
                <a:spcPts val="0"/>
              </a:spcAft>
              <a:buClr>
                <a:schemeClr val="lt1"/>
              </a:buClr>
              <a:buSzPts val="1400"/>
              <a:buFont typeface="Garamond"/>
              <a:buNone/>
              <a:defRPr b="0" i="0" sz="1400" u="none">
                <a:solidFill>
                  <a:schemeClr val="lt1"/>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6"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6.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2" name="Shape 72"/>
        <p:cNvGrpSpPr/>
        <p:nvPr/>
      </p:nvGrpSpPr>
      <p:grpSpPr>
        <a:xfrm>
          <a:off x="0" y="0"/>
          <a:ext cx="0" cy="0"/>
          <a:chOff x="0" y="0"/>
          <a:chExt cx="0" cy="0"/>
        </a:xfrm>
      </p:grpSpPr>
      <p:sp>
        <p:nvSpPr>
          <p:cNvPr id="73" name="Google Shape;73;p44"/>
          <p:cNvSpPr txBox="1"/>
          <p:nvPr/>
        </p:nvSpPr>
        <p:spPr>
          <a:xfrm>
            <a:off x="282575" y="228600"/>
            <a:ext cx="4235450" cy="4187825"/>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Garamond"/>
              <a:ea typeface="Garamond"/>
              <a:cs typeface="Garamond"/>
              <a:sym typeface="Garamond"/>
            </a:endParaRPr>
          </a:p>
        </p:txBody>
      </p:sp>
      <p:sp>
        <p:nvSpPr>
          <p:cNvPr id="74" name="Google Shape;74;p44"/>
          <p:cNvSpPr txBox="1"/>
          <p:nvPr/>
        </p:nvSpPr>
        <p:spPr>
          <a:xfrm>
            <a:off x="6802437" y="228600"/>
            <a:ext cx="2057400" cy="2038350"/>
          </a:xfrm>
          <a:prstGeom prst="rect">
            <a:avLst/>
          </a:prstGeom>
          <a:solidFill>
            <a:srgbClr val="66669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Garamond"/>
              <a:ea typeface="Garamond"/>
              <a:cs typeface="Garamond"/>
              <a:sym typeface="Garamond"/>
            </a:endParaRPr>
          </a:p>
        </p:txBody>
      </p:sp>
      <p:sp>
        <p:nvSpPr>
          <p:cNvPr id="75" name="Google Shape;75;p44"/>
          <p:cNvSpPr txBox="1"/>
          <p:nvPr/>
        </p:nvSpPr>
        <p:spPr>
          <a:xfrm>
            <a:off x="4624387" y="2378075"/>
            <a:ext cx="2057400" cy="2038350"/>
          </a:xfrm>
          <a:prstGeom prst="rect">
            <a:avLst/>
          </a:prstGeom>
          <a:solidFill>
            <a:srgbClr val="99996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Garamond"/>
              <a:ea typeface="Garamond"/>
              <a:cs typeface="Garamond"/>
              <a:sym typeface="Garamond"/>
            </a:endParaRPr>
          </a:p>
        </p:txBody>
      </p:sp>
      <p:sp>
        <p:nvSpPr>
          <p:cNvPr id="76" name="Google Shape;76;p44"/>
          <p:cNvSpPr txBox="1"/>
          <p:nvPr/>
        </p:nvSpPr>
        <p:spPr>
          <a:xfrm>
            <a:off x="425450" y="174625"/>
            <a:ext cx="412750" cy="83185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B870B8"/>
              </a:buClr>
              <a:buSzPts val="5400"/>
              <a:buFont typeface="Garamond"/>
              <a:buNone/>
            </a:pPr>
            <a:r>
              <a:rPr b="1" i="0" lang="en-US" sz="5400" u="none">
                <a:solidFill>
                  <a:srgbClr val="B870B8"/>
                </a:solidFill>
                <a:latin typeface="Garamond"/>
                <a:ea typeface="Garamond"/>
                <a:cs typeface="Garamond"/>
                <a:sym typeface="Garamond"/>
              </a:rPr>
              <a:t>+</a:t>
            </a:r>
            <a:endParaRPr/>
          </a:p>
        </p:txBody>
      </p:sp>
      <p:sp>
        <p:nvSpPr>
          <p:cNvPr id="77" name="Google Shape;77;p44"/>
          <p:cNvSpPr txBox="1"/>
          <p:nvPr>
            <p:ph type="title"/>
          </p:nvPr>
        </p:nvSpPr>
        <p:spPr>
          <a:xfrm>
            <a:off x="498475" y="484187"/>
            <a:ext cx="7556500" cy="1116012"/>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3600" u="none" cap="none" strike="noStrike">
                <a:solidFill>
                  <a:schemeClr val="accent1"/>
                </a:solidFill>
                <a:latin typeface="Rockwell"/>
                <a:ea typeface="Rockwell"/>
                <a:cs typeface="Rockwell"/>
                <a:sym typeface="Rockwell"/>
              </a:defRPr>
            </a:lvl1pPr>
            <a:lvl2pPr lvl="1" marR="0" rtl="0" algn="l">
              <a:spcBef>
                <a:spcPts val="0"/>
              </a:spcBef>
              <a:spcAft>
                <a:spcPts val="0"/>
              </a:spcAft>
              <a:buSzPts val="1400"/>
              <a:buNone/>
              <a:defRPr b="0" i="0" sz="3600" u="none" cap="none" strike="noStrike">
                <a:solidFill>
                  <a:schemeClr val="accent1"/>
                </a:solidFill>
                <a:latin typeface="Rockwell"/>
                <a:ea typeface="Rockwell"/>
                <a:cs typeface="Rockwell"/>
                <a:sym typeface="Rockwell"/>
              </a:defRPr>
            </a:lvl2pPr>
            <a:lvl3pPr lvl="2" marR="0" rtl="0" algn="l">
              <a:spcBef>
                <a:spcPts val="0"/>
              </a:spcBef>
              <a:spcAft>
                <a:spcPts val="0"/>
              </a:spcAft>
              <a:buSzPts val="1400"/>
              <a:buNone/>
              <a:defRPr b="0" i="0" sz="3600" u="none" cap="none" strike="noStrike">
                <a:solidFill>
                  <a:schemeClr val="accent1"/>
                </a:solidFill>
                <a:latin typeface="Rockwell"/>
                <a:ea typeface="Rockwell"/>
                <a:cs typeface="Rockwell"/>
                <a:sym typeface="Rockwell"/>
              </a:defRPr>
            </a:lvl3pPr>
            <a:lvl4pPr lvl="3" marR="0" rtl="0" algn="l">
              <a:spcBef>
                <a:spcPts val="0"/>
              </a:spcBef>
              <a:spcAft>
                <a:spcPts val="0"/>
              </a:spcAft>
              <a:buSzPts val="1400"/>
              <a:buNone/>
              <a:defRPr b="0" i="0" sz="3600" u="none" cap="none" strike="noStrike">
                <a:solidFill>
                  <a:schemeClr val="accent1"/>
                </a:solidFill>
                <a:latin typeface="Rockwell"/>
                <a:ea typeface="Rockwell"/>
                <a:cs typeface="Rockwell"/>
                <a:sym typeface="Rockwell"/>
              </a:defRPr>
            </a:lvl4pPr>
            <a:lvl5pPr lvl="4" marR="0" rtl="0" algn="l">
              <a:spcBef>
                <a:spcPts val="0"/>
              </a:spcBef>
              <a:spcAft>
                <a:spcPts val="0"/>
              </a:spcAft>
              <a:buSzPts val="1400"/>
              <a:buNone/>
              <a:defRPr b="0" i="0" sz="3600" u="none" cap="none" strike="noStrike">
                <a:solidFill>
                  <a:schemeClr val="accent1"/>
                </a:solidFill>
                <a:latin typeface="Rockwell"/>
                <a:ea typeface="Rockwell"/>
                <a:cs typeface="Rockwell"/>
                <a:sym typeface="Rockwell"/>
              </a:defRPr>
            </a:lvl5pPr>
            <a:lvl6pPr lvl="5" marR="0" rtl="0" algn="l">
              <a:spcBef>
                <a:spcPts val="0"/>
              </a:spcBef>
              <a:spcAft>
                <a:spcPts val="0"/>
              </a:spcAft>
              <a:buSzPts val="1400"/>
              <a:buNone/>
              <a:defRPr b="0" i="0" sz="3600" u="none" cap="none" strike="noStrike">
                <a:solidFill>
                  <a:schemeClr val="accent1"/>
                </a:solidFill>
                <a:latin typeface="Rockwell"/>
                <a:ea typeface="Rockwell"/>
                <a:cs typeface="Rockwell"/>
                <a:sym typeface="Rockwell"/>
              </a:defRPr>
            </a:lvl6pPr>
            <a:lvl7pPr lvl="6" marR="0" rtl="0" algn="l">
              <a:spcBef>
                <a:spcPts val="0"/>
              </a:spcBef>
              <a:spcAft>
                <a:spcPts val="0"/>
              </a:spcAft>
              <a:buSzPts val="1400"/>
              <a:buNone/>
              <a:defRPr b="0" i="0" sz="3600" u="none" cap="none" strike="noStrike">
                <a:solidFill>
                  <a:schemeClr val="accent1"/>
                </a:solidFill>
                <a:latin typeface="Rockwell"/>
                <a:ea typeface="Rockwell"/>
                <a:cs typeface="Rockwell"/>
                <a:sym typeface="Rockwell"/>
              </a:defRPr>
            </a:lvl7pPr>
            <a:lvl8pPr lvl="7" marR="0" rtl="0" algn="l">
              <a:spcBef>
                <a:spcPts val="0"/>
              </a:spcBef>
              <a:spcAft>
                <a:spcPts val="0"/>
              </a:spcAft>
              <a:buSzPts val="1400"/>
              <a:buNone/>
              <a:defRPr b="0" i="0" sz="3600" u="none" cap="none" strike="noStrike">
                <a:solidFill>
                  <a:schemeClr val="accent1"/>
                </a:solidFill>
                <a:latin typeface="Rockwell"/>
                <a:ea typeface="Rockwell"/>
                <a:cs typeface="Rockwell"/>
                <a:sym typeface="Rockwell"/>
              </a:defRPr>
            </a:lvl8pPr>
            <a:lvl9pPr lvl="8" marR="0" rtl="0" algn="l">
              <a:spcBef>
                <a:spcPts val="0"/>
              </a:spcBef>
              <a:spcAft>
                <a:spcPts val="0"/>
              </a:spcAft>
              <a:buSzPts val="1400"/>
              <a:buNone/>
              <a:defRPr b="0" i="0" sz="3600" u="none" cap="none" strike="noStrike">
                <a:solidFill>
                  <a:schemeClr val="accent1"/>
                </a:solidFill>
                <a:latin typeface="Rockwell"/>
                <a:ea typeface="Rockwell"/>
                <a:cs typeface="Rockwell"/>
                <a:sym typeface="Rockwell"/>
              </a:defRPr>
            </a:lvl9pPr>
          </a:lstStyle>
          <a:p/>
        </p:txBody>
      </p:sp>
      <p:sp>
        <p:nvSpPr>
          <p:cNvPr id="78" name="Google Shape;78;p44"/>
          <p:cNvSpPr txBox="1"/>
          <p:nvPr>
            <p:ph idx="1" type="body"/>
          </p:nvPr>
        </p:nvSpPr>
        <p:spPr>
          <a:xfrm>
            <a:off x="498475" y="1981200"/>
            <a:ext cx="7556500" cy="4144962"/>
          </a:xfrm>
          <a:prstGeom prst="rect">
            <a:avLst/>
          </a:prstGeom>
          <a:noFill/>
          <a:ln>
            <a:noFill/>
          </a:ln>
        </p:spPr>
        <p:txBody>
          <a:bodyPr anchorCtr="0" anchor="t" bIns="45700" lIns="91425" spcFirstLastPara="1" rIns="91425" wrap="square" tIns="45700">
            <a:noAutofit/>
          </a:bodyPr>
          <a:lstStyle>
            <a:lvl1pPr indent="-323850" lvl="0" marL="457200" marR="0" rtl="0" algn="l">
              <a:spcBef>
                <a:spcPts val="2000"/>
              </a:spcBef>
              <a:spcAft>
                <a:spcPts val="0"/>
              </a:spcAft>
              <a:buClr>
                <a:schemeClr val="accent1"/>
              </a:buClr>
              <a:buSzPts val="1500"/>
              <a:buFont typeface="Noto Sans Symbols"/>
              <a:buChar char="■"/>
              <a:defRPr b="0" i="0" sz="2000" u="none" cap="none" strike="noStrike">
                <a:solidFill>
                  <a:srgbClr val="595959"/>
                </a:solidFill>
                <a:latin typeface="Rockwell"/>
                <a:ea typeface="Rockwell"/>
                <a:cs typeface="Rockwell"/>
                <a:sym typeface="Rockwell"/>
              </a:defRPr>
            </a:lvl1pPr>
            <a:lvl2pPr indent="-314325" lvl="1" marL="914400" marR="0" rtl="0" algn="l">
              <a:spcBef>
                <a:spcPts val="600"/>
              </a:spcBef>
              <a:spcAft>
                <a:spcPts val="0"/>
              </a:spcAft>
              <a:buClr>
                <a:srgbClr val="B870B8"/>
              </a:buClr>
              <a:buSzPts val="1350"/>
              <a:buFont typeface="Noto Sans Symbols"/>
              <a:buChar char="■"/>
              <a:defRPr b="0" i="0" sz="1800" u="none" cap="none" strike="noStrike">
                <a:solidFill>
                  <a:srgbClr val="595959"/>
                </a:solidFill>
                <a:latin typeface="Rockwell"/>
                <a:ea typeface="Rockwell"/>
                <a:cs typeface="Rockwell"/>
                <a:sym typeface="Rockwell"/>
              </a:defRPr>
            </a:lvl2pPr>
            <a:lvl3pPr indent="-314325" lvl="2" marL="1371600" marR="0" rtl="0" algn="l">
              <a:spcBef>
                <a:spcPts val="600"/>
              </a:spcBef>
              <a:spcAft>
                <a:spcPts val="0"/>
              </a:spcAft>
              <a:buClr>
                <a:schemeClr val="accent1"/>
              </a:buClr>
              <a:buSzPts val="1350"/>
              <a:buFont typeface="Noto Sans Symbols"/>
              <a:buChar char="■"/>
              <a:defRPr b="0" i="0" sz="1800" u="none" cap="none" strike="noStrike">
                <a:solidFill>
                  <a:srgbClr val="595959"/>
                </a:solidFill>
                <a:latin typeface="Rockwell"/>
                <a:ea typeface="Rockwell"/>
                <a:cs typeface="Rockwell"/>
                <a:sym typeface="Rockwell"/>
              </a:defRPr>
            </a:lvl3pPr>
            <a:lvl4pPr indent="-314325" lvl="3" marL="1828800" marR="0" rtl="0" algn="l">
              <a:spcBef>
                <a:spcPts val="600"/>
              </a:spcBef>
              <a:spcAft>
                <a:spcPts val="0"/>
              </a:spcAft>
              <a:buClr>
                <a:srgbClr val="B870B8"/>
              </a:buClr>
              <a:buSzPts val="1350"/>
              <a:buFont typeface="Noto Sans Symbols"/>
              <a:buChar char="■"/>
              <a:defRPr b="0" i="0" sz="1800" u="none" cap="none" strike="noStrike">
                <a:solidFill>
                  <a:srgbClr val="595959"/>
                </a:solidFill>
                <a:latin typeface="Rockwell"/>
                <a:ea typeface="Rockwell"/>
                <a:cs typeface="Rockwell"/>
                <a:sym typeface="Rockwell"/>
              </a:defRPr>
            </a:lvl4pPr>
            <a:lvl5pPr indent="-314325" lvl="4" marL="2286000" marR="0" rtl="0" algn="l">
              <a:spcBef>
                <a:spcPts val="600"/>
              </a:spcBef>
              <a:spcAft>
                <a:spcPts val="0"/>
              </a:spcAft>
              <a:buClr>
                <a:schemeClr val="accent1"/>
              </a:buClr>
              <a:buSzPts val="1350"/>
              <a:buFont typeface="Noto Sans Symbols"/>
              <a:buChar char="■"/>
              <a:defRPr b="0" i="0" sz="1800" u="none" cap="none" strike="noStrike">
                <a:solidFill>
                  <a:srgbClr val="595959"/>
                </a:solidFill>
                <a:latin typeface="Rockwell"/>
                <a:ea typeface="Rockwell"/>
                <a:cs typeface="Rockwell"/>
                <a:sym typeface="Rockwell"/>
              </a:defRPr>
            </a:lvl5pPr>
            <a:lvl6pPr indent="-314325" lvl="5" marL="2743200" marR="0" rtl="0" algn="l">
              <a:spcBef>
                <a:spcPts val="360"/>
              </a:spcBef>
              <a:spcAft>
                <a:spcPts val="0"/>
              </a:spcAft>
              <a:buClr>
                <a:srgbClr val="B86EB8"/>
              </a:buClr>
              <a:buSzPts val="1350"/>
              <a:buFont typeface="Noto Sans Symbols"/>
              <a:buChar char="■"/>
              <a:defRPr b="0" i="0" sz="1800" u="none" cap="none" strike="noStrike">
                <a:solidFill>
                  <a:srgbClr val="595959"/>
                </a:solidFill>
                <a:latin typeface="Rockwell"/>
                <a:ea typeface="Rockwell"/>
                <a:cs typeface="Rockwell"/>
                <a:sym typeface="Rockwell"/>
              </a:defRPr>
            </a:lvl6pPr>
            <a:lvl7pPr indent="-314325" lvl="6" marL="3200400" marR="0" rtl="0" algn="l">
              <a:spcBef>
                <a:spcPts val="360"/>
              </a:spcBef>
              <a:spcAft>
                <a:spcPts val="0"/>
              </a:spcAft>
              <a:buClr>
                <a:schemeClr val="accent1"/>
              </a:buClr>
              <a:buSzPts val="1350"/>
              <a:buFont typeface="Noto Sans Symbols"/>
              <a:buChar char="■"/>
              <a:defRPr b="0" i="0" sz="1800" u="none" cap="none" strike="noStrike">
                <a:solidFill>
                  <a:srgbClr val="595959"/>
                </a:solidFill>
                <a:latin typeface="Rockwell"/>
                <a:ea typeface="Rockwell"/>
                <a:cs typeface="Rockwell"/>
                <a:sym typeface="Rockwell"/>
              </a:defRPr>
            </a:lvl7pPr>
            <a:lvl8pPr indent="-314325" lvl="7" marL="3657600" marR="0" rtl="0" algn="l">
              <a:spcBef>
                <a:spcPts val="360"/>
              </a:spcBef>
              <a:spcAft>
                <a:spcPts val="0"/>
              </a:spcAft>
              <a:buClr>
                <a:srgbClr val="B86EB8"/>
              </a:buClr>
              <a:buSzPts val="1350"/>
              <a:buFont typeface="Noto Sans Symbols"/>
              <a:buChar char="■"/>
              <a:defRPr b="0" i="0" sz="1800" u="none" cap="none" strike="noStrike">
                <a:solidFill>
                  <a:srgbClr val="595959"/>
                </a:solidFill>
                <a:latin typeface="Rockwell"/>
                <a:ea typeface="Rockwell"/>
                <a:cs typeface="Rockwell"/>
                <a:sym typeface="Rockwell"/>
              </a:defRPr>
            </a:lvl8pPr>
            <a:lvl9pPr indent="-314325" lvl="8" marL="4114800" marR="0" rtl="0" algn="l">
              <a:spcBef>
                <a:spcPts val="360"/>
              </a:spcBef>
              <a:spcAft>
                <a:spcPts val="0"/>
              </a:spcAft>
              <a:buClr>
                <a:schemeClr val="accent1"/>
              </a:buClr>
              <a:buSzPts val="1350"/>
              <a:buFont typeface="Noto Sans Symbols"/>
              <a:buChar char="■"/>
              <a:defRPr b="0" i="0" sz="1800" u="none" cap="none" strike="noStrike">
                <a:solidFill>
                  <a:srgbClr val="595959"/>
                </a:solidFill>
                <a:latin typeface="Rockwell"/>
                <a:ea typeface="Rockwell"/>
                <a:cs typeface="Rockwell"/>
                <a:sym typeface="Rockwell"/>
              </a:defRPr>
            </a:lvl9pPr>
          </a:lstStyle>
          <a:p/>
        </p:txBody>
      </p:sp>
      <p:sp>
        <p:nvSpPr>
          <p:cNvPr id="79" name="Google Shape;79;p44"/>
          <p:cNvSpPr txBox="1"/>
          <p:nvPr>
            <p:ph idx="10" type="dt"/>
          </p:nvPr>
        </p:nvSpPr>
        <p:spPr>
          <a:xfrm>
            <a:off x="4800600" y="6426200"/>
            <a:ext cx="12319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Garamond"/>
                <a:ea typeface="Garamond"/>
                <a:cs typeface="Garamond"/>
                <a:sym typeface="Garamond"/>
              </a:defRPr>
            </a:lvl1pPr>
            <a:lvl2pPr lvl="1" marR="0" rtl="0" algn="l">
              <a:lnSpc>
                <a:spcPct val="100000"/>
              </a:lnSpc>
              <a:spcBef>
                <a:spcPts val="0"/>
              </a:spcBef>
              <a:spcAft>
                <a:spcPts val="0"/>
              </a:spcAft>
              <a:buSzPts val="1400"/>
              <a:buNone/>
              <a:defRPr b="0" i="0" sz="1800" u="none" cap="none" strike="noStrike">
                <a:solidFill>
                  <a:schemeClr val="dk1"/>
                </a:solidFill>
                <a:latin typeface="Garamond"/>
                <a:ea typeface="Garamond"/>
                <a:cs typeface="Garamond"/>
                <a:sym typeface="Garamond"/>
              </a:defRPr>
            </a:lvl2pPr>
            <a:lvl3pPr lvl="2" marR="0" rtl="0" algn="l">
              <a:lnSpc>
                <a:spcPct val="100000"/>
              </a:lnSpc>
              <a:spcBef>
                <a:spcPts val="0"/>
              </a:spcBef>
              <a:spcAft>
                <a:spcPts val="0"/>
              </a:spcAft>
              <a:buSzPts val="1400"/>
              <a:buNone/>
              <a:defRPr b="0" i="0" sz="1800" u="none" cap="none" strike="noStrike">
                <a:solidFill>
                  <a:schemeClr val="dk1"/>
                </a:solidFill>
                <a:latin typeface="Garamond"/>
                <a:ea typeface="Garamond"/>
                <a:cs typeface="Garamond"/>
                <a:sym typeface="Garamond"/>
              </a:defRPr>
            </a:lvl3pPr>
            <a:lvl4pPr lvl="3" marR="0" rtl="0" algn="l">
              <a:lnSpc>
                <a:spcPct val="100000"/>
              </a:lnSpc>
              <a:spcBef>
                <a:spcPts val="0"/>
              </a:spcBef>
              <a:spcAft>
                <a:spcPts val="0"/>
              </a:spcAft>
              <a:buSzPts val="1400"/>
              <a:buNone/>
              <a:defRPr b="0" i="0" sz="1800" u="none" cap="none" strike="noStrike">
                <a:solidFill>
                  <a:schemeClr val="dk1"/>
                </a:solidFill>
                <a:latin typeface="Garamond"/>
                <a:ea typeface="Garamond"/>
                <a:cs typeface="Garamond"/>
                <a:sym typeface="Garamond"/>
              </a:defRPr>
            </a:lvl4pPr>
            <a:lvl5pPr lvl="4" marR="0" rtl="0" algn="l">
              <a:lnSpc>
                <a:spcPct val="100000"/>
              </a:lnSpc>
              <a:spcBef>
                <a:spcPts val="0"/>
              </a:spcBef>
              <a:spcAft>
                <a:spcPts val="0"/>
              </a:spcAft>
              <a:buSzPts val="1400"/>
              <a:buNone/>
              <a:defRPr b="0" i="0" sz="1800" u="none" cap="none" strike="noStrike">
                <a:solidFill>
                  <a:schemeClr val="dk1"/>
                </a:solidFill>
                <a:latin typeface="Garamond"/>
                <a:ea typeface="Garamond"/>
                <a:cs typeface="Garamond"/>
                <a:sym typeface="Garamond"/>
              </a:defRPr>
            </a:lvl5pPr>
            <a:lvl6pPr lvl="5" marR="0" rtl="0" algn="l">
              <a:lnSpc>
                <a:spcPct val="100000"/>
              </a:lnSpc>
              <a:spcBef>
                <a:spcPts val="0"/>
              </a:spcBef>
              <a:spcAft>
                <a:spcPts val="0"/>
              </a:spcAft>
              <a:buSzPts val="1400"/>
              <a:buNone/>
              <a:defRPr b="0" i="0" sz="1800" u="none" cap="none" strike="noStrike">
                <a:solidFill>
                  <a:schemeClr val="dk1"/>
                </a:solidFill>
                <a:latin typeface="Garamond"/>
                <a:ea typeface="Garamond"/>
                <a:cs typeface="Garamond"/>
                <a:sym typeface="Garamond"/>
              </a:defRPr>
            </a:lvl6pPr>
            <a:lvl7pPr lvl="6" marR="0" rtl="0" algn="l">
              <a:lnSpc>
                <a:spcPct val="100000"/>
              </a:lnSpc>
              <a:spcBef>
                <a:spcPts val="0"/>
              </a:spcBef>
              <a:spcAft>
                <a:spcPts val="0"/>
              </a:spcAft>
              <a:buSzPts val="1400"/>
              <a:buNone/>
              <a:defRPr b="0" i="0" sz="1800" u="none" cap="none" strike="noStrike">
                <a:solidFill>
                  <a:schemeClr val="dk1"/>
                </a:solidFill>
                <a:latin typeface="Garamond"/>
                <a:ea typeface="Garamond"/>
                <a:cs typeface="Garamond"/>
                <a:sym typeface="Garamond"/>
              </a:defRPr>
            </a:lvl7pPr>
            <a:lvl8pPr lvl="7" marR="0" rtl="0" algn="l">
              <a:lnSpc>
                <a:spcPct val="100000"/>
              </a:lnSpc>
              <a:spcBef>
                <a:spcPts val="0"/>
              </a:spcBef>
              <a:spcAft>
                <a:spcPts val="0"/>
              </a:spcAft>
              <a:buSzPts val="1400"/>
              <a:buNone/>
              <a:defRPr b="0" i="0" sz="1800" u="none" cap="none" strike="noStrike">
                <a:solidFill>
                  <a:schemeClr val="dk1"/>
                </a:solidFill>
                <a:latin typeface="Garamond"/>
                <a:ea typeface="Garamond"/>
                <a:cs typeface="Garamond"/>
                <a:sym typeface="Garamond"/>
              </a:defRPr>
            </a:lvl8pPr>
            <a:lvl9pPr lvl="8" marR="0" rtl="0" algn="l">
              <a:lnSpc>
                <a:spcPct val="100000"/>
              </a:lnSpc>
              <a:spcBef>
                <a:spcPts val="0"/>
              </a:spcBef>
              <a:spcAft>
                <a:spcPts val="0"/>
              </a:spcAft>
              <a:buSzPts val="1400"/>
              <a:buNone/>
              <a:defRPr b="0" i="0" sz="1800" u="none" cap="none" strike="noStrike">
                <a:solidFill>
                  <a:schemeClr val="dk1"/>
                </a:solidFill>
                <a:latin typeface="Garamond"/>
                <a:ea typeface="Garamond"/>
                <a:cs typeface="Garamond"/>
                <a:sym typeface="Garamond"/>
              </a:defRPr>
            </a:lvl9pPr>
          </a:lstStyle>
          <a:p/>
        </p:txBody>
      </p:sp>
      <p:sp>
        <p:nvSpPr>
          <p:cNvPr id="80" name="Google Shape;80;p44"/>
          <p:cNvSpPr txBox="1"/>
          <p:nvPr>
            <p:ph idx="11" type="ftr"/>
          </p:nvPr>
        </p:nvSpPr>
        <p:spPr>
          <a:xfrm>
            <a:off x="6311900" y="6426200"/>
            <a:ext cx="2616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Garamond"/>
                <a:ea typeface="Garamond"/>
                <a:cs typeface="Garamond"/>
                <a:sym typeface="Garamond"/>
              </a:defRPr>
            </a:lvl1pPr>
            <a:lvl2pPr lvl="1" marR="0" rtl="0" algn="l">
              <a:lnSpc>
                <a:spcPct val="100000"/>
              </a:lnSpc>
              <a:spcBef>
                <a:spcPts val="0"/>
              </a:spcBef>
              <a:spcAft>
                <a:spcPts val="0"/>
              </a:spcAft>
              <a:buSzPts val="1400"/>
              <a:buNone/>
              <a:defRPr b="0" i="0" sz="1800" u="none" cap="none" strike="noStrike">
                <a:solidFill>
                  <a:schemeClr val="dk1"/>
                </a:solidFill>
                <a:latin typeface="Garamond"/>
                <a:ea typeface="Garamond"/>
                <a:cs typeface="Garamond"/>
                <a:sym typeface="Garamond"/>
              </a:defRPr>
            </a:lvl2pPr>
            <a:lvl3pPr lvl="2" marR="0" rtl="0" algn="l">
              <a:lnSpc>
                <a:spcPct val="100000"/>
              </a:lnSpc>
              <a:spcBef>
                <a:spcPts val="0"/>
              </a:spcBef>
              <a:spcAft>
                <a:spcPts val="0"/>
              </a:spcAft>
              <a:buSzPts val="1400"/>
              <a:buNone/>
              <a:defRPr b="0" i="0" sz="1800" u="none" cap="none" strike="noStrike">
                <a:solidFill>
                  <a:schemeClr val="dk1"/>
                </a:solidFill>
                <a:latin typeface="Garamond"/>
                <a:ea typeface="Garamond"/>
                <a:cs typeface="Garamond"/>
                <a:sym typeface="Garamond"/>
              </a:defRPr>
            </a:lvl3pPr>
            <a:lvl4pPr lvl="3" marR="0" rtl="0" algn="l">
              <a:lnSpc>
                <a:spcPct val="100000"/>
              </a:lnSpc>
              <a:spcBef>
                <a:spcPts val="0"/>
              </a:spcBef>
              <a:spcAft>
                <a:spcPts val="0"/>
              </a:spcAft>
              <a:buSzPts val="1400"/>
              <a:buNone/>
              <a:defRPr b="0" i="0" sz="1800" u="none" cap="none" strike="noStrike">
                <a:solidFill>
                  <a:schemeClr val="dk1"/>
                </a:solidFill>
                <a:latin typeface="Garamond"/>
                <a:ea typeface="Garamond"/>
                <a:cs typeface="Garamond"/>
                <a:sym typeface="Garamond"/>
              </a:defRPr>
            </a:lvl4pPr>
            <a:lvl5pPr lvl="4" marR="0" rtl="0" algn="l">
              <a:lnSpc>
                <a:spcPct val="100000"/>
              </a:lnSpc>
              <a:spcBef>
                <a:spcPts val="0"/>
              </a:spcBef>
              <a:spcAft>
                <a:spcPts val="0"/>
              </a:spcAft>
              <a:buSzPts val="1400"/>
              <a:buNone/>
              <a:defRPr b="0" i="0" sz="1800" u="none" cap="none" strike="noStrike">
                <a:solidFill>
                  <a:schemeClr val="dk1"/>
                </a:solidFill>
                <a:latin typeface="Garamond"/>
                <a:ea typeface="Garamond"/>
                <a:cs typeface="Garamond"/>
                <a:sym typeface="Garamond"/>
              </a:defRPr>
            </a:lvl5pPr>
            <a:lvl6pPr lvl="5" marR="0" rtl="0" algn="l">
              <a:lnSpc>
                <a:spcPct val="100000"/>
              </a:lnSpc>
              <a:spcBef>
                <a:spcPts val="0"/>
              </a:spcBef>
              <a:spcAft>
                <a:spcPts val="0"/>
              </a:spcAft>
              <a:buSzPts val="1400"/>
              <a:buNone/>
              <a:defRPr b="0" i="0" sz="1800" u="none" cap="none" strike="noStrike">
                <a:solidFill>
                  <a:schemeClr val="dk1"/>
                </a:solidFill>
                <a:latin typeface="Garamond"/>
                <a:ea typeface="Garamond"/>
                <a:cs typeface="Garamond"/>
                <a:sym typeface="Garamond"/>
              </a:defRPr>
            </a:lvl6pPr>
            <a:lvl7pPr lvl="6" marR="0" rtl="0" algn="l">
              <a:lnSpc>
                <a:spcPct val="100000"/>
              </a:lnSpc>
              <a:spcBef>
                <a:spcPts val="0"/>
              </a:spcBef>
              <a:spcAft>
                <a:spcPts val="0"/>
              </a:spcAft>
              <a:buSzPts val="1400"/>
              <a:buNone/>
              <a:defRPr b="0" i="0" sz="1800" u="none" cap="none" strike="noStrike">
                <a:solidFill>
                  <a:schemeClr val="dk1"/>
                </a:solidFill>
                <a:latin typeface="Garamond"/>
                <a:ea typeface="Garamond"/>
                <a:cs typeface="Garamond"/>
                <a:sym typeface="Garamond"/>
              </a:defRPr>
            </a:lvl7pPr>
            <a:lvl8pPr lvl="7" marR="0" rtl="0" algn="l">
              <a:lnSpc>
                <a:spcPct val="100000"/>
              </a:lnSpc>
              <a:spcBef>
                <a:spcPts val="0"/>
              </a:spcBef>
              <a:spcAft>
                <a:spcPts val="0"/>
              </a:spcAft>
              <a:buSzPts val="1400"/>
              <a:buNone/>
              <a:defRPr b="0" i="0" sz="1800" u="none" cap="none" strike="noStrike">
                <a:solidFill>
                  <a:schemeClr val="dk1"/>
                </a:solidFill>
                <a:latin typeface="Garamond"/>
                <a:ea typeface="Garamond"/>
                <a:cs typeface="Garamond"/>
                <a:sym typeface="Garamond"/>
              </a:defRPr>
            </a:lvl8pPr>
            <a:lvl9pPr lvl="8" marR="0" rtl="0" algn="l">
              <a:lnSpc>
                <a:spcPct val="100000"/>
              </a:lnSpc>
              <a:spcBef>
                <a:spcPts val="0"/>
              </a:spcBef>
              <a:spcAft>
                <a:spcPts val="0"/>
              </a:spcAft>
              <a:buSzPts val="1400"/>
              <a:buNone/>
              <a:defRPr b="0" i="0" sz="1800" u="none" cap="none" strike="noStrike">
                <a:solidFill>
                  <a:schemeClr val="dk1"/>
                </a:solidFill>
                <a:latin typeface="Garamond"/>
                <a:ea typeface="Garamond"/>
                <a:cs typeface="Garamond"/>
                <a:sym typeface="Garamond"/>
              </a:defRPr>
            </a:lvl9pPr>
          </a:lstStyle>
          <a:p/>
        </p:txBody>
      </p:sp>
    </p:spTree>
  </p:cSld>
  <p:clrMap accent1="accent1" accent2="accent2" accent3="accent3" accent4="accent4" accent5="accent5" accent6="accent6" bg1="lt1" bg2="dk2" tx1="dk1" tx2="lt2" folHlink="folHlink" hlink="hlink"/>
  <p:sldLayoutIdLst>
    <p:sldLayoutId id="2147483658"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7.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9" name="Shape 89"/>
        <p:cNvGrpSpPr/>
        <p:nvPr/>
      </p:nvGrpSpPr>
      <p:grpSpPr>
        <a:xfrm>
          <a:off x="0" y="0"/>
          <a:ext cx="0" cy="0"/>
          <a:chOff x="0" y="0"/>
          <a:chExt cx="0" cy="0"/>
        </a:xfrm>
      </p:grpSpPr>
      <p:sp>
        <p:nvSpPr>
          <p:cNvPr id="90" name="Google Shape;90;p46"/>
          <p:cNvSpPr txBox="1"/>
          <p:nvPr/>
        </p:nvSpPr>
        <p:spPr>
          <a:xfrm>
            <a:off x="658812" y="228600"/>
            <a:ext cx="8201025" cy="6345237"/>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Garamond"/>
              <a:ea typeface="Garamond"/>
              <a:cs typeface="Garamond"/>
              <a:sym typeface="Garamond"/>
            </a:endParaRPr>
          </a:p>
        </p:txBody>
      </p:sp>
      <p:sp>
        <p:nvSpPr>
          <p:cNvPr id="91" name="Google Shape;91;p46"/>
          <p:cNvSpPr txBox="1"/>
          <p:nvPr/>
        </p:nvSpPr>
        <p:spPr>
          <a:xfrm>
            <a:off x="2003425" y="3111500"/>
            <a:ext cx="260350" cy="61436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B870B8"/>
              </a:buClr>
              <a:buSzPts val="4000"/>
              <a:buFont typeface="Garamond"/>
              <a:buNone/>
            </a:pPr>
            <a:r>
              <a:rPr b="1" i="0" lang="en-US" sz="4000" u="none">
                <a:solidFill>
                  <a:srgbClr val="B870B8"/>
                </a:solidFill>
                <a:latin typeface="Garamond"/>
                <a:ea typeface="Garamond"/>
                <a:cs typeface="Garamond"/>
                <a:sym typeface="Garamond"/>
              </a:rPr>
              <a:t>+</a:t>
            </a:r>
            <a:endParaRPr/>
          </a:p>
        </p:txBody>
      </p:sp>
      <p:sp>
        <p:nvSpPr>
          <p:cNvPr id="92" name="Google Shape;92;p46"/>
          <p:cNvSpPr txBox="1"/>
          <p:nvPr/>
        </p:nvSpPr>
        <p:spPr>
          <a:xfrm>
            <a:off x="285750" y="228600"/>
            <a:ext cx="212725" cy="6345237"/>
          </a:xfrm>
          <a:prstGeom prst="rect">
            <a:avLst/>
          </a:prstGeom>
          <a:solidFill>
            <a:srgbClr val="99996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Garamond"/>
              <a:ea typeface="Garamond"/>
              <a:cs typeface="Garamond"/>
              <a:sym typeface="Garamond"/>
            </a:endParaRPr>
          </a:p>
        </p:txBody>
      </p:sp>
      <p:sp>
        <p:nvSpPr>
          <p:cNvPr id="93" name="Google Shape;93;p46"/>
          <p:cNvSpPr txBox="1"/>
          <p:nvPr>
            <p:ph type="title"/>
          </p:nvPr>
        </p:nvSpPr>
        <p:spPr>
          <a:xfrm>
            <a:off x="498475" y="484187"/>
            <a:ext cx="7556500" cy="1116012"/>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3600" u="none" cap="none" strike="noStrike">
                <a:solidFill>
                  <a:schemeClr val="accent1"/>
                </a:solidFill>
                <a:latin typeface="Rockwell"/>
                <a:ea typeface="Rockwell"/>
                <a:cs typeface="Rockwell"/>
                <a:sym typeface="Rockwell"/>
              </a:defRPr>
            </a:lvl1pPr>
            <a:lvl2pPr lvl="1" marR="0" rtl="0" algn="l">
              <a:spcBef>
                <a:spcPts val="0"/>
              </a:spcBef>
              <a:spcAft>
                <a:spcPts val="0"/>
              </a:spcAft>
              <a:buSzPts val="1400"/>
              <a:buNone/>
              <a:defRPr b="0" i="0" sz="3600" u="none" cap="none" strike="noStrike">
                <a:solidFill>
                  <a:schemeClr val="accent1"/>
                </a:solidFill>
                <a:latin typeface="Rockwell"/>
                <a:ea typeface="Rockwell"/>
                <a:cs typeface="Rockwell"/>
                <a:sym typeface="Rockwell"/>
              </a:defRPr>
            </a:lvl2pPr>
            <a:lvl3pPr lvl="2" marR="0" rtl="0" algn="l">
              <a:spcBef>
                <a:spcPts val="0"/>
              </a:spcBef>
              <a:spcAft>
                <a:spcPts val="0"/>
              </a:spcAft>
              <a:buSzPts val="1400"/>
              <a:buNone/>
              <a:defRPr b="0" i="0" sz="3600" u="none" cap="none" strike="noStrike">
                <a:solidFill>
                  <a:schemeClr val="accent1"/>
                </a:solidFill>
                <a:latin typeface="Rockwell"/>
                <a:ea typeface="Rockwell"/>
                <a:cs typeface="Rockwell"/>
                <a:sym typeface="Rockwell"/>
              </a:defRPr>
            </a:lvl3pPr>
            <a:lvl4pPr lvl="3" marR="0" rtl="0" algn="l">
              <a:spcBef>
                <a:spcPts val="0"/>
              </a:spcBef>
              <a:spcAft>
                <a:spcPts val="0"/>
              </a:spcAft>
              <a:buSzPts val="1400"/>
              <a:buNone/>
              <a:defRPr b="0" i="0" sz="3600" u="none" cap="none" strike="noStrike">
                <a:solidFill>
                  <a:schemeClr val="accent1"/>
                </a:solidFill>
                <a:latin typeface="Rockwell"/>
                <a:ea typeface="Rockwell"/>
                <a:cs typeface="Rockwell"/>
                <a:sym typeface="Rockwell"/>
              </a:defRPr>
            </a:lvl4pPr>
            <a:lvl5pPr lvl="4" marR="0" rtl="0" algn="l">
              <a:spcBef>
                <a:spcPts val="0"/>
              </a:spcBef>
              <a:spcAft>
                <a:spcPts val="0"/>
              </a:spcAft>
              <a:buSzPts val="1400"/>
              <a:buNone/>
              <a:defRPr b="0" i="0" sz="3600" u="none" cap="none" strike="noStrike">
                <a:solidFill>
                  <a:schemeClr val="accent1"/>
                </a:solidFill>
                <a:latin typeface="Rockwell"/>
                <a:ea typeface="Rockwell"/>
                <a:cs typeface="Rockwell"/>
                <a:sym typeface="Rockwell"/>
              </a:defRPr>
            </a:lvl5pPr>
            <a:lvl6pPr lvl="5" marR="0" rtl="0" algn="l">
              <a:spcBef>
                <a:spcPts val="0"/>
              </a:spcBef>
              <a:spcAft>
                <a:spcPts val="0"/>
              </a:spcAft>
              <a:buSzPts val="1400"/>
              <a:buNone/>
              <a:defRPr b="0" i="0" sz="3600" u="none" cap="none" strike="noStrike">
                <a:solidFill>
                  <a:schemeClr val="accent1"/>
                </a:solidFill>
                <a:latin typeface="Rockwell"/>
                <a:ea typeface="Rockwell"/>
                <a:cs typeface="Rockwell"/>
                <a:sym typeface="Rockwell"/>
              </a:defRPr>
            </a:lvl6pPr>
            <a:lvl7pPr lvl="6" marR="0" rtl="0" algn="l">
              <a:spcBef>
                <a:spcPts val="0"/>
              </a:spcBef>
              <a:spcAft>
                <a:spcPts val="0"/>
              </a:spcAft>
              <a:buSzPts val="1400"/>
              <a:buNone/>
              <a:defRPr b="0" i="0" sz="3600" u="none" cap="none" strike="noStrike">
                <a:solidFill>
                  <a:schemeClr val="accent1"/>
                </a:solidFill>
                <a:latin typeface="Rockwell"/>
                <a:ea typeface="Rockwell"/>
                <a:cs typeface="Rockwell"/>
                <a:sym typeface="Rockwell"/>
              </a:defRPr>
            </a:lvl7pPr>
            <a:lvl8pPr lvl="7" marR="0" rtl="0" algn="l">
              <a:spcBef>
                <a:spcPts val="0"/>
              </a:spcBef>
              <a:spcAft>
                <a:spcPts val="0"/>
              </a:spcAft>
              <a:buSzPts val="1400"/>
              <a:buNone/>
              <a:defRPr b="0" i="0" sz="3600" u="none" cap="none" strike="noStrike">
                <a:solidFill>
                  <a:schemeClr val="accent1"/>
                </a:solidFill>
                <a:latin typeface="Rockwell"/>
                <a:ea typeface="Rockwell"/>
                <a:cs typeface="Rockwell"/>
                <a:sym typeface="Rockwell"/>
              </a:defRPr>
            </a:lvl8pPr>
            <a:lvl9pPr lvl="8" marR="0" rtl="0" algn="l">
              <a:spcBef>
                <a:spcPts val="0"/>
              </a:spcBef>
              <a:spcAft>
                <a:spcPts val="0"/>
              </a:spcAft>
              <a:buSzPts val="1400"/>
              <a:buNone/>
              <a:defRPr b="0" i="0" sz="3600" u="none" cap="none" strike="noStrike">
                <a:solidFill>
                  <a:schemeClr val="accent1"/>
                </a:solidFill>
                <a:latin typeface="Rockwell"/>
                <a:ea typeface="Rockwell"/>
                <a:cs typeface="Rockwell"/>
                <a:sym typeface="Rockwell"/>
              </a:defRPr>
            </a:lvl9pPr>
          </a:lstStyle>
          <a:p/>
        </p:txBody>
      </p:sp>
      <p:sp>
        <p:nvSpPr>
          <p:cNvPr id="94" name="Google Shape;94;p46"/>
          <p:cNvSpPr txBox="1"/>
          <p:nvPr>
            <p:ph idx="1" type="body"/>
          </p:nvPr>
        </p:nvSpPr>
        <p:spPr>
          <a:xfrm>
            <a:off x="498475" y="1981200"/>
            <a:ext cx="7556500" cy="4144962"/>
          </a:xfrm>
          <a:prstGeom prst="rect">
            <a:avLst/>
          </a:prstGeom>
          <a:noFill/>
          <a:ln>
            <a:noFill/>
          </a:ln>
        </p:spPr>
        <p:txBody>
          <a:bodyPr anchorCtr="0" anchor="t" bIns="45700" lIns="91425" spcFirstLastPara="1" rIns="91425" wrap="square" tIns="45700">
            <a:noAutofit/>
          </a:bodyPr>
          <a:lstStyle>
            <a:lvl1pPr indent="-323850" lvl="0" marL="457200" marR="0" rtl="0" algn="l">
              <a:spcBef>
                <a:spcPts val="2000"/>
              </a:spcBef>
              <a:spcAft>
                <a:spcPts val="0"/>
              </a:spcAft>
              <a:buClr>
                <a:schemeClr val="accent1"/>
              </a:buClr>
              <a:buSzPts val="1500"/>
              <a:buFont typeface="Noto Sans Symbols"/>
              <a:buChar char="■"/>
              <a:defRPr b="0" i="0" sz="2000" u="none" cap="none" strike="noStrike">
                <a:solidFill>
                  <a:srgbClr val="595959"/>
                </a:solidFill>
                <a:latin typeface="Rockwell"/>
                <a:ea typeface="Rockwell"/>
                <a:cs typeface="Rockwell"/>
                <a:sym typeface="Rockwell"/>
              </a:defRPr>
            </a:lvl1pPr>
            <a:lvl2pPr indent="-314325" lvl="1" marL="914400" marR="0" rtl="0" algn="l">
              <a:spcBef>
                <a:spcPts val="600"/>
              </a:spcBef>
              <a:spcAft>
                <a:spcPts val="0"/>
              </a:spcAft>
              <a:buClr>
                <a:srgbClr val="B870B8"/>
              </a:buClr>
              <a:buSzPts val="1350"/>
              <a:buFont typeface="Noto Sans Symbols"/>
              <a:buChar char="■"/>
              <a:defRPr b="0" i="0" sz="1800" u="none" cap="none" strike="noStrike">
                <a:solidFill>
                  <a:srgbClr val="595959"/>
                </a:solidFill>
                <a:latin typeface="Rockwell"/>
                <a:ea typeface="Rockwell"/>
                <a:cs typeface="Rockwell"/>
                <a:sym typeface="Rockwell"/>
              </a:defRPr>
            </a:lvl2pPr>
            <a:lvl3pPr indent="-314325" lvl="2" marL="1371600" marR="0" rtl="0" algn="l">
              <a:spcBef>
                <a:spcPts val="600"/>
              </a:spcBef>
              <a:spcAft>
                <a:spcPts val="0"/>
              </a:spcAft>
              <a:buClr>
                <a:schemeClr val="accent1"/>
              </a:buClr>
              <a:buSzPts val="1350"/>
              <a:buFont typeface="Noto Sans Symbols"/>
              <a:buChar char="■"/>
              <a:defRPr b="0" i="0" sz="1800" u="none" cap="none" strike="noStrike">
                <a:solidFill>
                  <a:srgbClr val="595959"/>
                </a:solidFill>
                <a:latin typeface="Rockwell"/>
                <a:ea typeface="Rockwell"/>
                <a:cs typeface="Rockwell"/>
                <a:sym typeface="Rockwell"/>
              </a:defRPr>
            </a:lvl3pPr>
            <a:lvl4pPr indent="-314325" lvl="3" marL="1828800" marR="0" rtl="0" algn="l">
              <a:spcBef>
                <a:spcPts val="600"/>
              </a:spcBef>
              <a:spcAft>
                <a:spcPts val="0"/>
              </a:spcAft>
              <a:buClr>
                <a:srgbClr val="B870B8"/>
              </a:buClr>
              <a:buSzPts val="1350"/>
              <a:buFont typeface="Noto Sans Symbols"/>
              <a:buChar char="■"/>
              <a:defRPr b="0" i="0" sz="1800" u="none" cap="none" strike="noStrike">
                <a:solidFill>
                  <a:srgbClr val="595959"/>
                </a:solidFill>
                <a:latin typeface="Rockwell"/>
                <a:ea typeface="Rockwell"/>
                <a:cs typeface="Rockwell"/>
                <a:sym typeface="Rockwell"/>
              </a:defRPr>
            </a:lvl4pPr>
            <a:lvl5pPr indent="-314325" lvl="4" marL="2286000" marR="0" rtl="0" algn="l">
              <a:spcBef>
                <a:spcPts val="600"/>
              </a:spcBef>
              <a:spcAft>
                <a:spcPts val="0"/>
              </a:spcAft>
              <a:buClr>
                <a:schemeClr val="accent1"/>
              </a:buClr>
              <a:buSzPts val="1350"/>
              <a:buFont typeface="Noto Sans Symbols"/>
              <a:buChar char="■"/>
              <a:defRPr b="0" i="0" sz="1800" u="none" cap="none" strike="noStrike">
                <a:solidFill>
                  <a:srgbClr val="595959"/>
                </a:solidFill>
                <a:latin typeface="Rockwell"/>
                <a:ea typeface="Rockwell"/>
                <a:cs typeface="Rockwell"/>
                <a:sym typeface="Rockwell"/>
              </a:defRPr>
            </a:lvl5pPr>
            <a:lvl6pPr indent="-314325" lvl="5" marL="2743200" marR="0" rtl="0" algn="l">
              <a:spcBef>
                <a:spcPts val="360"/>
              </a:spcBef>
              <a:spcAft>
                <a:spcPts val="0"/>
              </a:spcAft>
              <a:buClr>
                <a:srgbClr val="B86EB8"/>
              </a:buClr>
              <a:buSzPts val="1350"/>
              <a:buFont typeface="Noto Sans Symbols"/>
              <a:buChar char="■"/>
              <a:defRPr b="0" i="0" sz="1800" u="none" cap="none" strike="noStrike">
                <a:solidFill>
                  <a:srgbClr val="595959"/>
                </a:solidFill>
                <a:latin typeface="Rockwell"/>
                <a:ea typeface="Rockwell"/>
                <a:cs typeface="Rockwell"/>
                <a:sym typeface="Rockwell"/>
              </a:defRPr>
            </a:lvl6pPr>
            <a:lvl7pPr indent="-314325" lvl="6" marL="3200400" marR="0" rtl="0" algn="l">
              <a:spcBef>
                <a:spcPts val="360"/>
              </a:spcBef>
              <a:spcAft>
                <a:spcPts val="0"/>
              </a:spcAft>
              <a:buClr>
                <a:schemeClr val="accent1"/>
              </a:buClr>
              <a:buSzPts val="1350"/>
              <a:buFont typeface="Noto Sans Symbols"/>
              <a:buChar char="■"/>
              <a:defRPr b="0" i="0" sz="1800" u="none" cap="none" strike="noStrike">
                <a:solidFill>
                  <a:srgbClr val="595959"/>
                </a:solidFill>
                <a:latin typeface="Rockwell"/>
                <a:ea typeface="Rockwell"/>
                <a:cs typeface="Rockwell"/>
                <a:sym typeface="Rockwell"/>
              </a:defRPr>
            </a:lvl7pPr>
            <a:lvl8pPr indent="-314325" lvl="7" marL="3657600" marR="0" rtl="0" algn="l">
              <a:spcBef>
                <a:spcPts val="360"/>
              </a:spcBef>
              <a:spcAft>
                <a:spcPts val="0"/>
              </a:spcAft>
              <a:buClr>
                <a:srgbClr val="B86EB8"/>
              </a:buClr>
              <a:buSzPts val="1350"/>
              <a:buFont typeface="Noto Sans Symbols"/>
              <a:buChar char="■"/>
              <a:defRPr b="0" i="0" sz="1800" u="none" cap="none" strike="noStrike">
                <a:solidFill>
                  <a:srgbClr val="595959"/>
                </a:solidFill>
                <a:latin typeface="Rockwell"/>
                <a:ea typeface="Rockwell"/>
                <a:cs typeface="Rockwell"/>
                <a:sym typeface="Rockwell"/>
              </a:defRPr>
            </a:lvl8pPr>
            <a:lvl9pPr indent="-314325" lvl="8" marL="4114800" marR="0" rtl="0" algn="l">
              <a:spcBef>
                <a:spcPts val="360"/>
              </a:spcBef>
              <a:spcAft>
                <a:spcPts val="0"/>
              </a:spcAft>
              <a:buClr>
                <a:schemeClr val="accent1"/>
              </a:buClr>
              <a:buSzPts val="1350"/>
              <a:buFont typeface="Noto Sans Symbols"/>
              <a:buChar char="■"/>
              <a:defRPr b="0" i="0" sz="1800" u="none" cap="none" strike="noStrike">
                <a:solidFill>
                  <a:srgbClr val="595959"/>
                </a:solidFill>
                <a:latin typeface="Rockwell"/>
                <a:ea typeface="Rockwell"/>
                <a:cs typeface="Rockwell"/>
                <a:sym typeface="Rockwell"/>
              </a:defRPr>
            </a:lvl9pPr>
          </a:lstStyle>
          <a:p/>
        </p:txBody>
      </p:sp>
      <p:sp>
        <p:nvSpPr>
          <p:cNvPr id="95" name="Google Shape;95;p46"/>
          <p:cNvSpPr txBox="1"/>
          <p:nvPr>
            <p:ph idx="10" type="dt"/>
          </p:nvPr>
        </p:nvSpPr>
        <p:spPr>
          <a:xfrm>
            <a:off x="658812" y="6248400"/>
            <a:ext cx="1474787"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Garamond"/>
                <a:ea typeface="Garamond"/>
                <a:cs typeface="Garamond"/>
                <a:sym typeface="Garamond"/>
              </a:defRPr>
            </a:lvl1pPr>
            <a:lvl2pPr lvl="1" marR="0" rtl="0" algn="l">
              <a:lnSpc>
                <a:spcPct val="100000"/>
              </a:lnSpc>
              <a:spcBef>
                <a:spcPts val="0"/>
              </a:spcBef>
              <a:spcAft>
                <a:spcPts val="0"/>
              </a:spcAft>
              <a:buSzPts val="1400"/>
              <a:buNone/>
              <a:defRPr b="0" i="0" sz="1800" u="none" cap="none" strike="noStrike">
                <a:solidFill>
                  <a:schemeClr val="dk1"/>
                </a:solidFill>
                <a:latin typeface="Garamond"/>
                <a:ea typeface="Garamond"/>
                <a:cs typeface="Garamond"/>
                <a:sym typeface="Garamond"/>
              </a:defRPr>
            </a:lvl2pPr>
            <a:lvl3pPr lvl="2" marR="0" rtl="0" algn="l">
              <a:lnSpc>
                <a:spcPct val="100000"/>
              </a:lnSpc>
              <a:spcBef>
                <a:spcPts val="0"/>
              </a:spcBef>
              <a:spcAft>
                <a:spcPts val="0"/>
              </a:spcAft>
              <a:buSzPts val="1400"/>
              <a:buNone/>
              <a:defRPr b="0" i="0" sz="1800" u="none" cap="none" strike="noStrike">
                <a:solidFill>
                  <a:schemeClr val="dk1"/>
                </a:solidFill>
                <a:latin typeface="Garamond"/>
                <a:ea typeface="Garamond"/>
                <a:cs typeface="Garamond"/>
                <a:sym typeface="Garamond"/>
              </a:defRPr>
            </a:lvl3pPr>
            <a:lvl4pPr lvl="3" marR="0" rtl="0" algn="l">
              <a:lnSpc>
                <a:spcPct val="100000"/>
              </a:lnSpc>
              <a:spcBef>
                <a:spcPts val="0"/>
              </a:spcBef>
              <a:spcAft>
                <a:spcPts val="0"/>
              </a:spcAft>
              <a:buSzPts val="1400"/>
              <a:buNone/>
              <a:defRPr b="0" i="0" sz="1800" u="none" cap="none" strike="noStrike">
                <a:solidFill>
                  <a:schemeClr val="dk1"/>
                </a:solidFill>
                <a:latin typeface="Garamond"/>
                <a:ea typeface="Garamond"/>
                <a:cs typeface="Garamond"/>
                <a:sym typeface="Garamond"/>
              </a:defRPr>
            </a:lvl4pPr>
            <a:lvl5pPr lvl="4" marR="0" rtl="0" algn="l">
              <a:lnSpc>
                <a:spcPct val="100000"/>
              </a:lnSpc>
              <a:spcBef>
                <a:spcPts val="0"/>
              </a:spcBef>
              <a:spcAft>
                <a:spcPts val="0"/>
              </a:spcAft>
              <a:buSzPts val="1400"/>
              <a:buNone/>
              <a:defRPr b="0" i="0" sz="1800" u="none" cap="none" strike="noStrike">
                <a:solidFill>
                  <a:schemeClr val="dk1"/>
                </a:solidFill>
                <a:latin typeface="Garamond"/>
                <a:ea typeface="Garamond"/>
                <a:cs typeface="Garamond"/>
                <a:sym typeface="Garamond"/>
              </a:defRPr>
            </a:lvl5pPr>
            <a:lvl6pPr lvl="5" marR="0" rtl="0" algn="l">
              <a:lnSpc>
                <a:spcPct val="100000"/>
              </a:lnSpc>
              <a:spcBef>
                <a:spcPts val="0"/>
              </a:spcBef>
              <a:spcAft>
                <a:spcPts val="0"/>
              </a:spcAft>
              <a:buSzPts val="1400"/>
              <a:buNone/>
              <a:defRPr b="0" i="0" sz="1800" u="none" cap="none" strike="noStrike">
                <a:solidFill>
                  <a:schemeClr val="dk1"/>
                </a:solidFill>
                <a:latin typeface="Garamond"/>
                <a:ea typeface="Garamond"/>
                <a:cs typeface="Garamond"/>
                <a:sym typeface="Garamond"/>
              </a:defRPr>
            </a:lvl6pPr>
            <a:lvl7pPr lvl="6" marR="0" rtl="0" algn="l">
              <a:lnSpc>
                <a:spcPct val="100000"/>
              </a:lnSpc>
              <a:spcBef>
                <a:spcPts val="0"/>
              </a:spcBef>
              <a:spcAft>
                <a:spcPts val="0"/>
              </a:spcAft>
              <a:buSzPts val="1400"/>
              <a:buNone/>
              <a:defRPr b="0" i="0" sz="1800" u="none" cap="none" strike="noStrike">
                <a:solidFill>
                  <a:schemeClr val="dk1"/>
                </a:solidFill>
                <a:latin typeface="Garamond"/>
                <a:ea typeface="Garamond"/>
                <a:cs typeface="Garamond"/>
                <a:sym typeface="Garamond"/>
              </a:defRPr>
            </a:lvl7pPr>
            <a:lvl8pPr lvl="7" marR="0" rtl="0" algn="l">
              <a:lnSpc>
                <a:spcPct val="100000"/>
              </a:lnSpc>
              <a:spcBef>
                <a:spcPts val="0"/>
              </a:spcBef>
              <a:spcAft>
                <a:spcPts val="0"/>
              </a:spcAft>
              <a:buSzPts val="1400"/>
              <a:buNone/>
              <a:defRPr b="0" i="0" sz="1800" u="none" cap="none" strike="noStrike">
                <a:solidFill>
                  <a:schemeClr val="dk1"/>
                </a:solidFill>
                <a:latin typeface="Garamond"/>
                <a:ea typeface="Garamond"/>
                <a:cs typeface="Garamond"/>
                <a:sym typeface="Garamond"/>
              </a:defRPr>
            </a:lvl8pPr>
            <a:lvl9pPr lvl="8" marR="0" rtl="0" algn="l">
              <a:lnSpc>
                <a:spcPct val="100000"/>
              </a:lnSpc>
              <a:spcBef>
                <a:spcPts val="0"/>
              </a:spcBef>
              <a:spcAft>
                <a:spcPts val="0"/>
              </a:spcAft>
              <a:buSzPts val="1400"/>
              <a:buNone/>
              <a:defRPr b="0" i="0" sz="1800" u="none" cap="none" strike="noStrike">
                <a:solidFill>
                  <a:schemeClr val="dk1"/>
                </a:solidFill>
                <a:latin typeface="Garamond"/>
                <a:ea typeface="Garamond"/>
                <a:cs typeface="Garamond"/>
                <a:sym typeface="Garamond"/>
              </a:defRPr>
            </a:lvl9pPr>
          </a:lstStyle>
          <a:p/>
        </p:txBody>
      </p:sp>
      <p:sp>
        <p:nvSpPr>
          <p:cNvPr id="96" name="Google Shape;96;p46"/>
          <p:cNvSpPr txBox="1"/>
          <p:nvPr>
            <p:ph idx="11" type="ftr"/>
          </p:nvPr>
        </p:nvSpPr>
        <p:spPr>
          <a:xfrm>
            <a:off x="2286000" y="6248400"/>
            <a:ext cx="56388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Garamond"/>
                <a:ea typeface="Garamond"/>
                <a:cs typeface="Garamond"/>
                <a:sym typeface="Garamond"/>
              </a:defRPr>
            </a:lvl1pPr>
            <a:lvl2pPr lvl="1" marR="0" rtl="0" algn="l">
              <a:lnSpc>
                <a:spcPct val="100000"/>
              </a:lnSpc>
              <a:spcBef>
                <a:spcPts val="0"/>
              </a:spcBef>
              <a:spcAft>
                <a:spcPts val="0"/>
              </a:spcAft>
              <a:buSzPts val="1400"/>
              <a:buNone/>
              <a:defRPr b="0" i="0" sz="1800" u="none" cap="none" strike="noStrike">
                <a:solidFill>
                  <a:schemeClr val="dk1"/>
                </a:solidFill>
                <a:latin typeface="Garamond"/>
                <a:ea typeface="Garamond"/>
                <a:cs typeface="Garamond"/>
                <a:sym typeface="Garamond"/>
              </a:defRPr>
            </a:lvl2pPr>
            <a:lvl3pPr lvl="2" marR="0" rtl="0" algn="l">
              <a:lnSpc>
                <a:spcPct val="100000"/>
              </a:lnSpc>
              <a:spcBef>
                <a:spcPts val="0"/>
              </a:spcBef>
              <a:spcAft>
                <a:spcPts val="0"/>
              </a:spcAft>
              <a:buSzPts val="1400"/>
              <a:buNone/>
              <a:defRPr b="0" i="0" sz="1800" u="none" cap="none" strike="noStrike">
                <a:solidFill>
                  <a:schemeClr val="dk1"/>
                </a:solidFill>
                <a:latin typeface="Garamond"/>
                <a:ea typeface="Garamond"/>
                <a:cs typeface="Garamond"/>
                <a:sym typeface="Garamond"/>
              </a:defRPr>
            </a:lvl3pPr>
            <a:lvl4pPr lvl="3" marR="0" rtl="0" algn="l">
              <a:lnSpc>
                <a:spcPct val="100000"/>
              </a:lnSpc>
              <a:spcBef>
                <a:spcPts val="0"/>
              </a:spcBef>
              <a:spcAft>
                <a:spcPts val="0"/>
              </a:spcAft>
              <a:buSzPts val="1400"/>
              <a:buNone/>
              <a:defRPr b="0" i="0" sz="1800" u="none" cap="none" strike="noStrike">
                <a:solidFill>
                  <a:schemeClr val="dk1"/>
                </a:solidFill>
                <a:latin typeface="Garamond"/>
                <a:ea typeface="Garamond"/>
                <a:cs typeface="Garamond"/>
                <a:sym typeface="Garamond"/>
              </a:defRPr>
            </a:lvl4pPr>
            <a:lvl5pPr lvl="4" marR="0" rtl="0" algn="l">
              <a:lnSpc>
                <a:spcPct val="100000"/>
              </a:lnSpc>
              <a:spcBef>
                <a:spcPts val="0"/>
              </a:spcBef>
              <a:spcAft>
                <a:spcPts val="0"/>
              </a:spcAft>
              <a:buSzPts val="1400"/>
              <a:buNone/>
              <a:defRPr b="0" i="0" sz="1800" u="none" cap="none" strike="noStrike">
                <a:solidFill>
                  <a:schemeClr val="dk1"/>
                </a:solidFill>
                <a:latin typeface="Garamond"/>
                <a:ea typeface="Garamond"/>
                <a:cs typeface="Garamond"/>
                <a:sym typeface="Garamond"/>
              </a:defRPr>
            </a:lvl5pPr>
            <a:lvl6pPr lvl="5" marR="0" rtl="0" algn="l">
              <a:lnSpc>
                <a:spcPct val="100000"/>
              </a:lnSpc>
              <a:spcBef>
                <a:spcPts val="0"/>
              </a:spcBef>
              <a:spcAft>
                <a:spcPts val="0"/>
              </a:spcAft>
              <a:buSzPts val="1400"/>
              <a:buNone/>
              <a:defRPr b="0" i="0" sz="1800" u="none" cap="none" strike="noStrike">
                <a:solidFill>
                  <a:schemeClr val="dk1"/>
                </a:solidFill>
                <a:latin typeface="Garamond"/>
                <a:ea typeface="Garamond"/>
                <a:cs typeface="Garamond"/>
                <a:sym typeface="Garamond"/>
              </a:defRPr>
            </a:lvl6pPr>
            <a:lvl7pPr lvl="6" marR="0" rtl="0" algn="l">
              <a:lnSpc>
                <a:spcPct val="100000"/>
              </a:lnSpc>
              <a:spcBef>
                <a:spcPts val="0"/>
              </a:spcBef>
              <a:spcAft>
                <a:spcPts val="0"/>
              </a:spcAft>
              <a:buSzPts val="1400"/>
              <a:buNone/>
              <a:defRPr b="0" i="0" sz="1800" u="none" cap="none" strike="noStrike">
                <a:solidFill>
                  <a:schemeClr val="dk1"/>
                </a:solidFill>
                <a:latin typeface="Garamond"/>
                <a:ea typeface="Garamond"/>
                <a:cs typeface="Garamond"/>
                <a:sym typeface="Garamond"/>
              </a:defRPr>
            </a:lvl7pPr>
            <a:lvl8pPr lvl="7" marR="0" rtl="0" algn="l">
              <a:lnSpc>
                <a:spcPct val="100000"/>
              </a:lnSpc>
              <a:spcBef>
                <a:spcPts val="0"/>
              </a:spcBef>
              <a:spcAft>
                <a:spcPts val="0"/>
              </a:spcAft>
              <a:buSzPts val="1400"/>
              <a:buNone/>
              <a:defRPr b="0" i="0" sz="1800" u="none" cap="none" strike="noStrike">
                <a:solidFill>
                  <a:schemeClr val="dk1"/>
                </a:solidFill>
                <a:latin typeface="Garamond"/>
                <a:ea typeface="Garamond"/>
                <a:cs typeface="Garamond"/>
                <a:sym typeface="Garamond"/>
              </a:defRPr>
            </a:lvl8pPr>
            <a:lvl9pPr lvl="8" marR="0" rtl="0" algn="l">
              <a:lnSpc>
                <a:spcPct val="100000"/>
              </a:lnSpc>
              <a:spcBef>
                <a:spcPts val="0"/>
              </a:spcBef>
              <a:spcAft>
                <a:spcPts val="0"/>
              </a:spcAft>
              <a:buSzPts val="1400"/>
              <a:buNone/>
              <a:defRPr b="0" i="0" sz="1800" u="none" cap="none" strike="noStrike">
                <a:solidFill>
                  <a:schemeClr val="dk1"/>
                </a:solidFill>
                <a:latin typeface="Garamond"/>
                <a:ea typeface="Garamond"/>
                <a:cs typeface="Garamond"/>
                <a:sym typeface="Garamond"/>
              </a:defRPr>
            </a:lvl9pPr>
          </a:lstStyle>
          <a:p/>
        </p:txBody>
      </p:sp>
      <p:sp>
        <p:nvSpPr>
          <p:cNvPr id="97" name="Google Shape;97;p46"/>
          <p:cNvSpPr txBox="1"/>
          <p:nvPr>
            <p:ph idx="12" type="sldNum"/>
          </p:nvPr>
        </p:nvSpPr>
        <p:spPr>
          <a:xfrm>
            <a:off x="8305800" y="6248400"/>
            <a:ext cx="554037"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chemeClr val="lt1"/>
              </a:buClr>
              <a:buSzPts val="1400"/>
              <a:buFont typeface="Garamond"/>
              <a:buNone/>
              <a:defRPr b="0" i="0" sz="1400" u="none">
                <a:solidFill>
                  <a:schemeClr val="lt1"/>
                </a:solidFill>
                <a:latin typeface="Garamond"/>
                <a:ea typeface="Garamond"/>
                <a:cs typeface="Garamond"/>
                <a:sym typeface="Garamond"/>
              </a:defRPr>
            </a:lvl1pPr>
            <a:lvl2pPr indent="0" lvl="1" marL="0" marR="0" rtl="0" algn="r">
              <a:lnSpc>
                <a:spcPct val="100000"/>
              </a:lnSpc>
              <a:spcBef>
                <a:spcPts val="0"/>
              </a:spcBef>
              <a:spcAft>
                <a:spcPts val="0"/>
              </a:spcAft>
              <a:buClr>
                <a:schemeClr val="lt1"/>
              </a:buClr>
              <a:buSzPts val="1400"/>
              <a:buFont typeface="Garamond"/>
              <a:buNone/>
              <a:defRPr b="0" i="0" sz="1400" u="none">
                <a:solidFill>
                  <a:schemeClr val="lt1"/>
                </a:solidFill>
                <a:latin typeface="Garamond"/>
                <a:ea typeface="Garamond"/>
                <a:cs typeface="Garamond"/>
                <a:sym typeface="Garamond"/>
              </a:defRPr>
            </a:lvl2pPr>
            <a:lvl3pPr indent="0" lvl="2" marL="0" marR="0" rtl="0" algn="r">
              <a:lnSpc>
                <a:spcPct val="100000"/>
              </a:lnSpc>
              <a:spcBef>
                <a:spcPts val="0"/>
              </a:spcBef>
              <a:spcAft>
                <a:spcPts val="0"/>
              </a:spcAft>
              <a:buClr>
                <a:schemeClr val="lt1"/>
              </a:buClr>
              <a:buSzPts val="1400"/>
              <a:buFont typeface="Garamond"/>
              <a:buNone/>
              <a:defRPr b="0" i="0" sz="1400" u="none">
                <a:solidFill>
                  <a:schemeClr val="lt1"/>
                </a:solidFill>
                <a:latin typeface="Garamond"/>
                <a:ea typeface="Garamond"/>
                <a:cs typeface="Garamond"/>
                <a:sym typeface="Garamond"/>
              </a:defRPr>
            </a:lvl3pPr>
            <a:lvl4pPr indent="0" lvl="3" marL="0" marR="0" rtl="0" algn="r">
              <a:lnSpc>
                <a:spcPct val="100000"/>
              </a:lnSpc>
              <a:spcBef>
                <a:spcPts val="0"/>
              </a:spcBef>
              <a:spcAft>
                <a:spcPts val="0"/>
              </a:spcAft>
              <a:buClr>
                <a:schemeClr val="lt1"/>
              </a:buClr>
              <a:buSzPts val="1400"/>
              <a:buFont typeface="Garamond"/>
              <a:buNone/>
              <a:defRPr b="0" i="0" sz="1400" u="none">
                <a:solidFill>
                  <a:schemeClr val="lt1"/>
                </a:solidFill>
                <a:latin typeface="Garamond"/>
                <a:ea typeface="Garamond"/>
                <a:cs typeface="Garamond"/>
                <a:sym typeface="Garamond"/>
              </a:defRPr>
            </a:lvl4pPr>
            <a:lvl5pPr indent="0" lvl="4" marL="0" marR="0" rtl="0" algn="r">
              <a:lnSpc>
                <a:spcPct val="100000"/>
              </a:lnSpc>
              <a:spcBef>
                <a:spcPts val="0"/>
              </a:spcBef>
              <a:spcAft>
                <a:spcPts val="0"/>
              </a:spcAft>
              <a:buClr>
                <a:schemeClr val="lt1"/>
              </a:buClr>
              <a:buSzPts val="1400"/>
              <a:buFont typeface="Garamond"/>
              <a:buNone/>
              <a:defRPr b="0" i="0" sz="1400" u="none">
                <a:solidFill>
                  <a:schemeClr val="lt1"/>
                </a:solidFill>
                <a:latin typeface="Garamond"/>
                <a:ea typeface="Garamond"/>
                <a:cs typeface="Garamond"/>
                <a:sym typeface="Garamond"/>
              </a:defRPr>
            </a:lvl5pPr>
            <a:lvl6pPr indent="0" lvl="5" marL="0" marR="0" rtl="0" algn="r">
              <a:lnSpc>
                <a:spcPct val="100000"/>
              </a:lnSpc>
              <a:spcBef>
                <a:spcPts val="0"/>
              </a:spcBef>
              <a:spcAft>
                <a:spcPts val="0"/>
              </a:spcAft>
              <a:buClr>
                <a:schemeClr val="lt1"/>
              </a:buClr>
              <a:buSzPts val="1400"/>
              <a:buFont typeface="Garamond"/>
              <a:buNone/>
              <a:defRPr b="0" i="0" sz="1400" u="none">
                <a:solidFill>
                  <a:schemeClr val="lt1"/>
                </a:solidFill>
                <a:latin typeface="Garamond"/>
                <a:ea typeface="Garamond"/>
                <a:cs typeface="Garamond"/>
                <a:sym typeface="Garamond"/>
              </a:defRPr>
            </a:lvl6pPr>
            <a:lvl7pPr indent="0" lvl="6" marL="0" marR="0" rtl="0" algn="r">
              <a:lnSpc>
                <a:spcPct val="100000"/>
              </a:lnSpc>
              <a:spcBef>
                <a:spcPts val="0"/>
              </a:spcBef>
              <a:spcAft>
                <a:spcPts val="0"/>
              </a:spcAft>
              <a:buClr>
                <a:schemeClr val="lt1"/>
              </a:buClr>
              <a:buSzPts val="1400"/>
              <a:buFont typeface="Garamond"/>
              <a:buNone/>
              <a:defRPr b="0" i="0" sz="1400" u="none">
                <a:solidFill>
                  <a:schemeClr val="lt1"/>
                </a:solidFill>
                <a:latin typeface="Garamond"/>
                <a:ea typeface="Garamond"/>
                <a:cs typeface="Garamond"/>
                <a:sym typeface="Garamond"/>
              </a:defRPr>
            </a:lvl7pPr>
            <a:lvl8pPr indent="0" lvl="7" marL="0" marR="0" rtl="0" algn="r">
              <a:lnSpc>
                <a:spcPct val="100000"/>
              </a:lnSpc>
              <a:spcBef>
                <a:spcPts val="0"/>
              </a:spcBef>
              <a:spcAft>
                <a:spcPts val="0"/>
              </a:spcAft>
              <a:buClr>
                <a:schemeClr val="lt1"/>
              </a:buClr>
              <a:buSzPts val="1400"/>
              <a:buFont typeface="Garamond"/>
              <a:buNone/>
              <a:defRPr b="0" i="0" sz="1400" u="none">
                <a:solidFill>
                  <a:schemeClr val="lt1"/>
                </a:solidFill>
                <a:latin typeface="Garamond"/>
                <a:ea typeface="Garamond"/>
                <a:cs typeface="Garamond"/>
                <a:sym typeface="Garamond"/>
              </a:defRPr>
            </a:lvl8pPr>
            <a:lvl9pPr indent="0" lvl="8" marL="0" marR="0" rtl="0" algn="r">
              <a:lnSpc>
                <a:spcPct val="100000"/>
              </a:lnSpc>
              <a:spcBef>
                <a:spcPts val="0"/>
              </a:spcBef>
              <a:spcAft>
                <a:spcPts val="0"/>
              </a:spcAft>
              <a:buClr>
                <a:schemeClr val="lt1"/>
              </a:buClr>
              <a:buSzPts val="1400"/>
              <a:buFont typeface="Garamond"/>
              <a:buNone/>
              <a:defRPr b="0" i="0" sz="1400" u="none">
                <a:solidFill>
                  <a:schemeClr val="lt1"/>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60"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8.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4" name="Shape 104"/>
        <p:cNvGrpSpPr/>
        <p:nvPr/>
      </p:nvGrpSpPr>
      <p:grpSpPr>
        <a:xfrm>
          <a:off x="0" y="0"/>
          <a:ext cx="0" cy="0"/>
          <a:chOff x="0" y="0"/>
          <a:chExt cx="0" cy="0"/>
        </a:xfrm>
      </p:grpSpPr>
      <p:sp>
        <p:nvSpPr>
          <p:cNvPr id="105" name="Google Shape;105;p48"/>
          <p:cNvSpPr txBox="1"/>
          <p:nvPr/>
        </p:nvSpPr>
        <p:spPr>
          <a:xfrm>
            <a:off x="8210550" y="282575"/>
            <a:ext cx="641350" cy="16002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Garamond"/>
              <a:ea typeface="Garamond"/>
              <a:cs typeface="Garamond"/>
              <a:sym typeface="Garamond"/>
            </a:endParaRPr>
          </a:p>
        </p:txBody>
      </p:sp>
      <p:sp>
        <p:nvSpPr>
          <p:cNvPr id="106" name="Google Shape;106;p48"/>
          <p:cNvSpPr txBox="1"/>
          <p:nvPr/>
        </p:nvSpPr>
        <p:spPr>
          <a:xfrm>
            <a:off x="8067675" y="282575"/>
            <a:ext cx="92075" cy="1600200"/>
          </a:xfrm>
          <a:prstGeom prst="rect">
            <a:avLst/>
          </a:prstGeom>
          <a:solidFill>
            <a:srgbClr val="66669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Garamond"/>
              <a:ea typeface="Garamond"/>
              <a:cs typeface="Garamond"/>
              <a:sym typeface="Garamond"/>
            </a:endParaRPr>
          </a:p>
        </p:txBody>
      </p:sp>
      <p:sp>
        <p:nvSpPr>
          <p:cNvPr id="107" name="Google Shape;107;p48"/>
          <p:cNvSpPr txBox="1"/>
          <p:nvPr/>
        </p:nvSpPr>
        <p:spPr>
          <a:xfrm>
            <a:off x="223837" y="228600"/>
            <a:ext cx="260350" cy="554037"/>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B870B8"/>
              </a:buClr>
              <a:buSzPts val="3600"/>
              <a:buFont typeface="Garamond"/>
              <a:buNone/>
            </a:pPr>
            <a:r>
              <a:rPr b="1" i="0" lang="en-US" sz="3600" u="none">
                <a:solidFill>
                  <a:srgbClr val="B870B8"/>
                </a:solidFill>
                <a:latin typeface="Garamond"/>
                <a:ea typeface="Garamond"/>
                <a:cs typeface="Garamond"/>
                <a:sym typeface="Garamond"/>
              </a:rPr>
              <a:t>+</a:t>
            </a:r>
            <a:endParaRPr/>
          </a:p>
        </p:txBody>
      </p:sp>
      <p:sp>
        <p:nvSpPr>
          <p:cNvPr id="108" name="Google Shape;108;p48"/>
          <p:cNvSpPr txBox="1"/>
          <p:nvPr>
            <p:ph type="title"/>
          </p:nvPr>
        </p:nvSpPr>
        <p:spPr>
          <a:xfrm>
            <a:off x="498475" y="484187"/>
            <a:ext cx="7556500" cy="1116012"/>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3600" u="none" cap="none" strike="noStrike">
                <a:solidFill>
                  <a:schemeClr val="accent1"/>
                </a:solidFill>
                <a:latin typeface="Rockwell"/>
                <a:ea typeface="Rockwell"/>
                <a:cs typeface="Rockwell"/>
                <a:sym typeface="Rockwell"/>
              </a:defRPr>
            </a:lvl1pPr>
            <a:lvl2pPr lvl="1" marR="0" rtl="0" algn="l">
              <a:spcBef>
                <a:spcPts val="0"/>
              </a:spcBef>
              <a:spcAft>
                <a:spcPts val="0"/>
              </a:spcAft>
              <a:buSzPts val="1400"/>
              <a:buNone/>
              <a:defRPr b="0" i="0" sz="3600" u="none" cap="none" strike="noStrike">
                <a:solidFill>
                  <a:schemeClr val="accent1"/>
                </a:solidFill>
                <a:latin typeface="Rockwell"/>
                <a:ea typeface="Rockwell"/>
                <a:cs typeface="Rockwell"/>
                <a:sym typeface="Rockwell"/>
              </a:defRPr>
            </a:lvl2pPr>
            <a:lvl3pPr lvl="2" marR="0" rtl="0" algn="l">
              <a:spcBef>
                <a:spcPts val="0"/>
              </a:spcBef>
              <a:spcAft>
                <a:spcPts val="0"/>
              </a:spcAft>
              <a:buSzPts val="1400"/>
              <a:buNone/>
              <a:defRPr b="0" i="0" sz="3600" u="none" cap="none" strike="noStrike">
                <a:solidFill>
                  <a:schemeClr val="accent1"/>
                </a:solidFill>
                <a:latin typeface="Rockwell"/>
                <a:ea typeface="Rockwell"/>
                <a:cs typeface="Rockwell"/>
                <a:sym typeface="Rockwell"/>
              </a:defRPr>
            </a:lvl3pPr>
            <a:lvl4pPr lvl="3" marR="0" rtl="0" algn="l">
              <a:spcBef>
                <a:spcPts val="0"/>
              </a:spcBef>
              <a:spcAft>
                <a:spcPts val="0"/>
              </a:spcAft>
              <a:buSzPts val="1400"/>
              <a:buNone/>
              <a:defRPr b="0" i="0" sz="3600" u="none" cap="none" strike="noStrike">
                <a:solidFill>
                  <a:schemeClr val="accent1"/>
                </a:solidFill>
                <a:latin typeface="Rockwell"/>
                <a:ea typeface="Rockwell"/>
                <a:cs typeface="Rockwell"/>
                <a:sym typeface="Rockwell"/>
              </a:defRPr>
            </a:lvl4pPr>
            <a:lvl5pPr lvl="4" marR="0" rtl="0" algn="l">
              <a:spcBef>
                <a:spcPts val="0"/>
              </a:spcBef>
              <a:spcAft>
                <a:spcPts val="0"/>
              </a:spcAft>
              <a:buSzPts val="1400"/>
              <a:buNone/>
              <a:defRPr b="0" i="0" sz="3600" u="none" cap="none" strike="noStrike">
                <a:solidFill>
                  <a:schemeClr val="accent1"/>
                </a:solidFill>
                <a:latin typeface="Rockwell"/>
                <a:ea typeface="Rockwell"/>
                <a:cs typeface="Rockwell"/>
                <a:sym typeface="Rockwell"/>
              </a:defRPr>
            </a:lvl5pPr>
            <a:lvl6pPr lvl="5" marR="0" rtl="0" algn="l">
              <a:spcBef>
                <a:spcPts val="0"/>
              </a:spcBef>
              <a:spcAft>
                <a:spcPts val="0"/>
              </a:spcAft>
              <a:buSzPts val="1400"/>
              <a:buNone/>
              <a:defRPr b="0" i="0" sz="3600" u="none" cap="none" strike="noStrike">
                <a:solidFill>
                  <a:schemeClr val="accent1"/>
                </a:solidFill>
                <a:latin typeface="Rockwell"/>
                <a:ea typeface="Rockwell"/>
                <a:cs typeface="Rockwell"/>
                <a:sym typeface="Rockwell"/>
              </a:defRPr>
            </a:lvl6pPr>
            <a:lvl7pPr lvl="6" marR="0" rtl="0" algn="l">
              <a:spcBef>
                <a:spcPts val="0"/>
              </a:spcBef>
              <a:spcAft>
                <a:spcPts val="0"/>
              </a:spcAft>
              <a:buSzPts val="1400"/>
              <a:buNone/>
              <a:defRPr b="0" i="0" sz="3600" u="none" cap="none" strike="noStrike">
                <a:solidFill>
                  <a:schemeClr val="accent1"/>
                </a:solidFill>
                <a:latin typeface="Rockwell"/>
                <a:ea typeface="Rockwell"/>
                <a:cs typeface="Rockwell"/>
                <a:sym typeface="Rockwell"/>
              </a:defRPr>
            </a:lvl7pPr>
            <a:lvl8pPr lvl="7" marR="0" rtl="0" algn="l">
              <a:spcBef>
                <a:spcPts val="0"/>
              </a:spcBef>
              <a:spcAft>
                <a:spcPts val="0"/>
              </a:spcAft>
              <a:buSzPts val="1400"/>
              <a:buNone/>
              <a:defRPr b="0" i="0" sz="3600" u="none" cap="none" strike="noStrike">
                <a:solidFill>
                  <a:schemeClr val="accent1"/>
                </a:solidFill>
                <a:latin typeface="Rockwell"/>
                <a:ea typeface="Rockwell"/>
                <a:cs typeface="Rockwell"/>
                <a:sym typeface="Rockwell"/>
              </a:defRPr>
            </a:lvl8pPr>
            <a:lvl9pPr lvl="8" marR="0" rtl="0" algn="l">
              <a:spcBef>
                <a:spcPts val="0"/>
              </a:spcBef>
              <a:spcAft>
                <a:spcPts val="0"/>
              </a:spcAft>
              <a:buSzPts val="1400"/>
              <a:buNone/>
              <a:defRPr b="0" i="0" sz="3600" u="none" cap="none" strike="noStrike">
                <a:solidFill>
                  <a:schemeClr val="accent1"/>
                </a:solidFill>
                <a:latin typeface="Rockwell"/>
                <a:ea typeface="Rockwell"/>
                <a:cs typeface="Rockwell"/>
                <a:sym typeface="Rockwell"/>
              </a:defRPr>
            </a:lvl9pPr>
          </a:lstStyle>
          <a:p/>
        </p:txBody>
      </p:sp>
      <p:sp>
        <p:nvSpPr>
          <p:cNvPr id="109" name="Google Shape;109;p48"/>
          <p:cNvSpPr txBox="1"/>
          <p:nvPr>
            <p:ph idx="1" type="body"/>
          </p:nvPr>
        </p:nvSpPr>
        <p:spPr>
          <a:xfrm>
            <a:off x="498475" y="1981200"/>
            <a:ext cx="7556500" cy="4144962"/>
          </a:xfrm>
          <a:prstGeom prst="rect">
            <a:avLst/>
          </a:prstGeom>
          <a:noFill/>
          <a:ln>
            <a:noFill/>
          </a:ln>
        </p:spPr>
        <p:txBody>
          <a:bodyPr anchorCtr="0" anchor="t" bIns="45700" lIns="91425" spcFirstLastPara="1" rIns="91425" wrap="square" tIns="45700">
            <a:noAutofit/>
          </a:bodyPr>
          <a:lstStyle>
            <a:lvl1pPr indent="-323850" lvl="0" marL="457200" marR="0" rtl="0" algn="l">
              <a:spcBef>
                <a:spcPts val="2000"/>
              </a:spcBef>
              <a:spcAft>
                <a:spcPts val="0"/>
              </a:spcAft>
              <a:buClr>
                <a:schemeClr val="accent1"/>
              </a:buClr>
              <a:buSzPts val="1500"/>
              <a:buFont typeface="Noto Sans Symbols"/>
              <a:buChar char="■"/>
              <a:defRPr b="0" i="0" sz="2000" u="none" cap="none" strike="noStrike">
                <a:solidFill>
                  <a:srgbClr val="595959"/>
                </a:solidFill>
                <a:latin typeface="Rockwell"/>
                <a:ea typeface="Rockwell"/>
                <a:cs typeface="Rockwell"/>
                <a:sym typeface="Rockwell"/>
              </a:defRPr>
            </a:lvl1pPr>
            <a:lvl2pPr indent="-314325" lvl="1" marL="914400" marR="0" rtl="0" algn="l">
              <a:spcBef>
                <a:spcPts val="600"/>
              </a:spcBef>
              <a:spcAft>
                <a:spcPts val="0"/>
              </a:spcAft>
              <a:buClr>
                <a:srgbClr val="B870B8"/>
              </a:buClr>
              <a:buSzPts val="1350"/>
              <a:buFont typeface="Noto Sans Symbols"/>
              <a:buChar char="■"/>
              <a:defRPr b="0" i="0" sz="1800" u="none" cap="none" strike="noStrike">
                <a:solidFill>
                  <a:srgbClr val="595959"/>
                </a:solidFill>
                <a:latin typeface="Rockwell"/>
                <a:ea typeface="Rockwell"/>
                <a:cs typeface="Rockwell"/>
                <a:sym typeface="Rockwell"/>
              </a:defRPr>
            </a:lvl2pPr>
            <a:lvl3pPr indent="-314325" lvl="2" marL="1371600" marR="0" rtl="0" algn="l">
              <a:spcBef>
                <a:spcPts val="600"/>
              </a:spcBef>
              <a:spcAft>
                <a:spcPts val="0"/>
              </a:spcAft>
              <a:buClr>
                <a:schemeClr val="accent1"/>
              </a:buClr>
              <a:buSzPts val="1350"/>
              <a:buFont typeface="Noto Sans Symbols"/>
              <a:buChar char="■"/>
              <a:defRPr b="0" i="0" sz="1800" u="none" cap="none" strike="noStrike">
                <a:solidFill>
                  <a:srgbClr val="595959"/>
                </a:solidFill>
                <a:latin typeface="Rockwell"/>
                <a:ea typeface="Rockwell"/>
                <a:cs typeface="Rockwell"/>
                <a:sym typeface="Rockwell"/>
              </a:defRPr>
            </a:lvl3pPr>
            <a:lvl4pPr indent="-314325" lvl="3" marL="1828800" marR="0" rtl="0" algn="l">
              <a:spcBef>
                <a:spcPts val="600"/>
              </a:spcBef>
              <a:spcAft>
                <a:spcPts val="0"/>
              </a:spcAft>
              <a:buClr>
                <a:srgbClr val="B870B8"/>
              </a:buClr>
              <a:buSzPts val="1350"/>
              <a:buFont typeface="Noto Sans Symbols"/>
              <a:buChar char="■"/>
              <a:defRPr b="0" i="0" sz="1800" u="none" cap="none" strike="noStrike">
                <a:solidFill>
                  <a:srgbClr val="595959"/>
                </a:solidFill>
                <a:latin typeface="Rockwell"/>
                <a:ea typeface="Rockwell"/>
                <a:cs typeface="Rockwell"/>
                <a:sym typeface="Rockwell"/>
              </a:defRPr>
            </a:lvl4pPr>
            <a:lvl5pPr indent="-314325" lvl="4" marL="2286000" marR="0" rtl="0" algn="l">
              <a:spcBef>
                <a:spcPts val="600"/>
              </a:spcBef>
              <a:spcAft>
                <a:spcPts val="0"/>
              </a:spcAft>
              <a:buClr>
                <a:schemeClr val="accent1"/>
              </a:buClr>
              <a:buSzPts val="1350"/>
              <a:buFont typeface="Noto Sans Symbols"/>
              <a:buChar char="■"/>
              <a:defRPr b="0" i="0" sz="1800" u="none" cap="none" strike="noStrike">
                <a:solidFill>
                  <a:srgbClr val="595959"/>
                </a:solidFill>
                <a:latin typeface="Rockwell"/>
                <a:ea typeface="Rockwell"/>
                <a:cs typeface="Rockwell"/>
                <a:sym typeface="Rockwell"/>
              </a:defRPr>
            </a:lvl5pPr>
            <a:lvl6pPr indent="-314325" lvl="5" marL="2743200" marR="0" rtl="0" algn="l">
              <a:spcBef>
                <a:spcPts val="360"/>
              </a:spcBef>
              <a:spcAft>
                <a:spcPts val="0"/>
              </a:spcAft>
              <a:buClr>
                <a:srgbClr val="B86EB8"/>
              </a:buClr>
              <a:buSzPts val="1350"/>
              <a:buFont typeface="Noto Sans Symbols"/>
              <a:buChar char="■"/>
              <a:defRPr b="0" i="0" sz="1800" u="none" cap="none" strike="noStrike">
                <a:solidFill>
                  <a:srgbClr val="595959"/>
                </a:solidFill>
                <a:latin typeface="Rockwell"/>
                <a:ea typeface="Rockwell"/>
                <a:cs typeface="Rockwell"/>
                <a:sym typeface="Rockwell"/>
              </a:defRPr>
            </a:lvl6pPr>
            <a:lvl7pPr indent="-314325" lvl="6" marL="3200400" marR="0" rtl="0" algn="l">
              <a:spcBef>
                <a:spcPts val="360"/>
              </a:spcBef>
              <a:spcAft>
                <a:spcPts val="0"/>
              </a:spcAft>
              <a:buClr>
                <a:schemeClr val="accent1"/>
              </a:buClr>
              <a:buSzPts val="1350"/>
              <a:buFont typeface="Noto Sans Symbols"/>
              <a:buChar char="■"/>
              <a:defRPr b="0" i="0" sz="1800" u="none" cap="none" strike="noStrike">
                <a:solidFill>
                  <a:srgbClr val="595959"/>
                </a:solidFill>
                <a:latin typeface="Rockwell"/>
                <a:ea typeface="Rockwell"/>
                <a:cs typeface="Rockwell"/>
                <a:sym typeface="Rockwell"/>
              </a:defRPr>
            </a:lvl7pPr>
            <a:lvl8pPr indent="-314325" lvl="7" marL="3657600" marR="0" rtl="0" algn="l">
              <a:spcBef>
                <a:spcPts val="360"/>
              </a:spcBef>
              <a:spcAft>
                <a:spcPts val="0"/>
              </a:spcAft>
              <a:buClr>
                <a:srgbClr val="B86EB8"/>
              </a:buClr>
              <a:buSzPts val="1350"/>
              <a:buFont typeface="Noto Sans Symbols"/>
              <a:buChar char="■"/>
              <a:defRPr b="0" i="0" sz="1800" u="none" cap="none" strike="noStrike">
                <a:solidFill>
                  <a:srgbClr val="595959"/>
                </a:solidFill>
                <a:latin typeface="Rockwell"/>
                <a:ea typeface="Rockwell"/>
                <a:cs typeface="Rockwell"/>
                <a:sym typeface="Rockwell"/>
              </a:defRPr>
            </a:lvl8pPr>
            <a:lvl9pPr indent="-314325" lvl="8" marL="4114800" marR="0" rtl="0" algn="l">
              <a:spcBef>
                <a:spcPts val="360"/>
              </a:spcBef>
              <a:spcAft>
                <a:spcPts val="0"/>
              </a:spcAft>
              <a:buClr>
                <a:schemeClr val="accent1"/>
              </a:buClr>
              <a:buSzPts val="1350"/>
              <a:buFont typeface="Noto Sans Symbols"/>
              <a:buChar char="■"/>
              <a:defRPr b="0" i="0" sz="1800" u="none" cap="none" strike="noStrike">
                <a:solidFill>
                  <a:srgbClr val="595959"/>
                </a:solidFill>
                <a:latin typeface="Rockwell"/>
                <a:ea typeface="Rockwell"/>
                <a:cs typeface="Rockwell"/>
                <a:sym typeface="Rockwell"/>
              </a:defRPr>
            </a:lvl9pPr>
          </a:lstStyle>
          <a:p/>
        </p:txBody>
      </p:sp>
      <p:sp>
        <p:nvSpPr>
          <p:cNvPr id="110" name="Google Shape;110;p48"/>
          <p:cNvSpPr txBox="1"/>
          <p:nvPr>
            <p:ph idx="10" type="dt"/>
          </p:nvPr>
        </p:nvSpPr>
        <p:spPr>
          <a:xfrm>
            <a:off x="6794500" y="6423025"/>
            <a:ext cx="2133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Garamond"/>
                <a:ea typeface="Garamond"/>
                <a:cs typeface="Garamond"/>
                <a:sym typeface="Garamond"/>
              </a:defRPr>
            </a:lvl1pPr>
            <a:lvl2pPr lvl="1" marR="0" rtl="0" algn="l">
              <a:lnSpc>
                <a:spcPct val="100000"/>
              </a:lnSpc>
              <a:spcBef>
                <a:spcPts val="0"/>
              </a:spcBef>
              <a:spcAft>
                <a:spcPts val="0"/>
              </a:spcAft>
              <a:buSzPts val="1400"/>
              <a:buNone/>
              <a:defRPr b="0" i="0" sz="1800" u="none" cap="none" strike="noStrike">
                <a:solidFill>
                  <a:schemeClr val="dk1"/>
                </a:solidFill>
                <a:latin typeface="Garamond"/>
                <a:ea typeface="Garamond"/>
                <a:cs typeface="Garamond"/>
                <a:sym typeface="Garamond"/>
              </a:defRPr>
            </a:lvl2pPr>
            <a:lvl3pPr lvl="2" marR="0" rtl="0" algn="l">
              <a:lnSpc>
                <a:spcPct val="100000"/>
              </a:lnSpc>
              <a:spcBef>
                <a:spcPts val="0"/>
              </a:spcBef>
              <a:spcAft>
                <a:spcPts val="0"/>
              </a:spcAft>
              <a:buSzPts val="1400"/>
              <a:buNone/>
              <a:defRPr b="0" i="0" sz="1800" u="none" cap="none" strike="noStrike">
                <a:solidFill>
                  <a:schemeClr val="dk1"/>
                </a:solidFill>
                <a:latin typeface="Garamond"/>
                <a:ea typeface="Garamond"/>
                <a:cs typeface="Garamond"/>
                <a:sym typeface="Garamond"/>
              </a:defRPr>
            </a:lvl3pPr>
            <a:lvl4pPr lvl="3" marR="0" rtl="0" algn="l">
              <a:lnSpc>
                <a:spcPct val="100000"/>
              </a:lnSpc>
              <a:spcBef>
                <a:spcPts val="0"/>
              </a:spcBef>
              <a:spcAft>
                <a:spcPts val="0"/>
              </a:spcAft>
              <a:buSzPts val="1400"/>
              <a:buNone/>
              <a:defRPr b="0" i="0" sz="1800" u="none" cap="none" strike="noStrike">
                <a:solidFill>
                  <a:schemeClr val="dk1"/>
                </a:solidFill>
                <a:latin typeface="Garamond"/>
                <a:ea typeface="Garamond"/>
                <a:cs typeface="Garamond"/>
                <a:sym typeface="Garamond"/>
              </a:defRPr>
            </a:lvl4pPr>
            <a:lvl5pPr lvl="4" marR="0" rtl="0" algn="l">
              <a:lnSpc>
                <a:spcPct val="100000"/>
              </a:lnSpc>
              <a:spcBef>
                <a:spcPts val="0"/>
              </a:spcBef>
              <a:spcAft>
                <a:spcPts val="0"/>
              </a:spcAft>
              <a:buSzPts val="1400"/>
              <a:buNone/>
              <a:defRPr b="0" i="0" sz="1800" u="none" cap="none" strike="noStrike">
                <a:solidFill>
                  <a:schemeClr val="dk1"/>
                </a:solidFill>
                <a:latin typeface="Garamond"/>
                <a:ea typeface="Garamond"/>
                <a:cs typeface="Garamond"/>
                <a:sym typeface="Garamond"/>
              </a:defRPr>
            </a:lvl5pPr>
            <a:lvl6pPr lvl="5" marR="0" rtl="0" algn="l">
              <a:lnSpc>
                <a:spcPct val="100000"/>
              </a:lnSpc>
              <a:spcBef>
                <a:spcPts val="0"/>
              </a:spcBef>
              <a:spcAft>
                <a:spcPts val="0"/>
              </a:spcAft>
              <a:buSzPts val="1400"/>
              <a:buNone/>
              <a:defRPr b="0" i="0" sz="1800" u="none" cap="none" strike="noStrike">
                <a:solidFill>
                  <a:schemeClr val="dk1"/>
                </a:solidFill>
                <a:latin typeface="Garamond"/>
                <a:ea typeface="Garamond"/>
                <a:cs typeface="Garamond"/>
                <a:sym typeface="Garamond"/>
              </a:defRPr>
            </a:lvl6pPr>
            <a:lvl7pPr lvl="6" marR="0" rtl="0" algn="l">
              <a:lnSpc>
                <a:spcPct val="100000"/>
              </a:lnSpc>
              <a:spcBef>
                <a:spcPts val="0"/>
              </a:spcBef>
              <a:spcAft>
                <a:spcPts val="0"/>
              </a:spcAft>
              <a:buSzPts val="1400"/>
              <a:buNone/>
              <a:defRPr b="0" i="0" sz="1800" u="none" cap="none" strike="noStrike">
                <a:solidFill>
                  <a:schemeClr val="dk1"/>
                </a:solidFill>
                <a:latin typeface="Garamond"/>
                <a:ea typeface="Garamond"/>
                <a:cs typeface="Garamond"/>
                <a:sym typeface="Garamond"/>
              </a:defRPr>
            </a:lvl7pPr>
            <a:lvl8pPr lvl="7" marR="0" rtl="0" algn="l">
              <a:lnSpc>
                <a:spcPct val="100000"/>
              </a:lnSpc>
              <a:spcBef>
                <a:spcPts val="0"/>
              </a:spcBef>
              <a:spcAft>
                <a:spcPts val="0"/>
              </a:spcAft>
              <a:buSzPts val="1400"/>
              <a:buNone/>
              <a:defRPr b="0" i="0" sz="1800" u="none" cap="none" strike="noStrike">
                <a:solidFill>
                  <a:schemeClr val="dk1"/>
                </a:solidFill>
                <a:latin typeface="Garamond"/>
                <a:ea typeface="Garamond"/>
                <a:cs typeface="Garamond"/>
                <a:sym typeface="Garamond"/>
              </a:defRPr>
            </a:lvl8pPr>
            <a:lvl9pPr lvl="8" marR="0" rtl="0" algn="l">
              <a:lnSpc>
                <a:spcPct val="100000"/>
              </a:lnSpc>
              <a:spcBef>
                <a:spcPts val="0"/>
              </a:spcBef>
              <a:spcAft>
                <a:spcPts val="0"/>
              </a:spcAft>
              <a:buSzPts val="1400"/>
              <a:buNone/>
              <a:defRPr b="0" i="0" sz="1800" u="none" cap="none" strike="noStrike">
                <a:solidFill>
                  <a:schemeClr val="dk1"/>
                </a:solidFill>
                <a:latin typeface="Garamond"/>
                <a:ea typeface="Garamond"/>
                <a:cs typeface="Garamond"/>
                <a:sym typeface="Garamond"/>
              </a:defRPr>
            </a:lvl9pPr>
          </a:lstStyle>
          <a:p/>
        </p:txBody>
      </p:sp>
      <p:sp>
        <p:nvSpPr>
          <p:cNvPr id="111" name="Google Shape;111;p48"/>
          <p:cNvSpPr txBox="1"/>
          <p:nvPr>
            <p:ph idx="11" type="ftr"/>
          </p:nvPr>
        </p:nvSpPr>
        <p:spPr>
          <a:xfrm>
            <a:off x="201612" y="6423025"/>
            <a:ext cx="6122987"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Garamond"/>
                <a:ea typeface="Garamond"/>
                <a:cs typeface="Garamond"/>
                <a:sym typeface="Garamond"/>
              </a:defRPr>
            </a:lvl1pPr>
            <a:lvl2pPr lvl="1" marR="0" rtl="0" algn="l">
              <a:lnSpc>
                <a:spcPct val="100000"/>
              </a:lnSpc>
              <a:spcBef>
                <a:spcPts val="0"/>
              </a:spcBef>
              <a:spcAft>
                <a:spcPts val="0"/>
              </a:spcAft>
              <a:buSzPts val="1400"/>
              <a:buNone/>
              <a:defRPr b="0" i="0" sz="1800" u="none" cap="none" strike="noStrike">
                <a:solidFill>
                  <a:schemeClr val="dk1"/>
                </a:solidFill>
                <a:latin typeface="Garamond"/>
                <a:ea typeface="Garamond"/>
                <a:cs typeface="Garamond"/>
                <a:sym typeface="Garamond"/>
              </a:defRPr>
            </a:lvl2pPr>
            <a:lvl3pPr lvl="2" marR="0" rtl="0" algn="l">
              <a:lnSpc>
                <a:spcPct val="100000"/>
              </a:lnSpc>
              <a:spcBef>
                <a:spcPts val="0"/>
              </a:spcBef>
              <a:spcAft>
                <a:spcPts val="0"/>
              </a:spcAft>
              <a:buSzPts val="1400"/>
              <a:buNone/>
              <a:defRPr b="0" i="0" sz="1800" u="none" cap="none" strike="noStrike">
                <a:solidFill>
                  <a:schemeClr val="dk1"/>
                </a:solidFill>
                <a:latin typeface="Garamond"/>
                <a:ea typeface="Garamond"/>
                <a:cs typeface="Garamond"/>
                <a:sym typeface="Garamond"/>
              </a:defRPr>
            </a:lvl3pPr>
            <a:lvl4pPr lvl="3" marR="0" rtl="0" algn="l">
              <a:lnSpc>
                <a:spcPct val="100000"/>
              </a:lnSpc>
              <a:spcBef>
                <a:spcPts val="0"/>
              </a:spcBef>
              <a:spcAft>
                <a:spcPts val="0"/>
              </a:spcAft>
              <a:buSzPts val="1400"/>
              <a:buNone/>
              <a:defRPr b="0" i="0" sz="1800" u="none" cap="none" strike="noStrike">
                <a:solidFill>
                  <a:schemeClr val="dk1"/>
                </a:solidFill>
                <a:latin typeface="Garamond"/>
                <a:ea typeface="Garamond"/>
                <a:cs typeface="Garamond"/>
                <a:sym typeface="Garamond"/>
              </a:defRPr>
            </a:lvl4pPr>
            <a:lvl5pPr lvl="4" marR="0" rtl="0" algn="l">
              <a:lnSpc>
                <a:spcPct val="100000"/>
              </a:lnSpc>
              <a:spcBef>
                <a:spcPts val="0"/>
              </a:spcBef>
              <a:spcAft>
                <a:spcPts val="0"/>
              </a:spcAft>
              <a:buSzPts val="1400"/>
              <a:buNone/>
              <a:defRPr b="0" i="0" sz="1800" u="none" cap="none" strike="noStrike">
                <a:solidFill>
                  <a:schemeClr val="dk1"/>
                </a:solidFill>
                <a:latin typeface="Garamond"/>
                <a:ea typeface="Garamond"/>
                <a:cs typeface="Garamond"/>
                <a:sym typeface="Garamond"/>
              </a:defRPr>
            </a:lvl5pPr>
            <a:lvl6pPr lvl="5" marR="0" rtl="0" algn="l">
              <a:lnSpc>
                <a:spcPct val="100000"/>
              </a:lnSpc>
              <a:spcBef>
                <a:spcPts val="0"/>
              </a:spcBef>
              <a:spcAft>
                <a:spcPts val="0"/>
              </a:spcAft>
              <a:buSzPts val="1400"/>
              <a:buNone/>
              <a:defRPr b="0" i="0" sz="1800" u="none" cap="none" strike="noStrike">
                <a:solidFill>
                  <a:schemeClr val="dk1"/>
                </a:solidFill>
                <a:latin typeface="Garamond"/>
                <a:ea typeface="Garamond"/>
                <a:cs typeface="Garamond"/>
                <a:sym typeface="Garamond"/>
              </a:defRPr>
            </a:lvl6pPr>
            <a:lvl7pPr lvl="6" marR="0" rtl="0" algn="l">
              <a:lnSpc>
                <a:spcPct val="100000"/>
              </a:lnSpc>
              <a:spcBef>
                <a:spcPts val="0"/>
              </a:spcBef>
              <a:spcAft>
                <a:spcPts val="0"/>
              </a:spcAft>
              <a:buSzPts val="1400"/>
              <a:buNone/>
              <a:defRPr b="0" i="0" sz="1800" u="none" cap="none" strike="noStrike">
                <a:solidFill>
                  <a:schemeClr val="dk1"/>
                </a:solidFill>
                <a:latin typeface="Garamond"/>
                <a:ea typeface="Garamond"/>
                <a:cs typeface="Garamond"/>
                <a:sym typeface="Garamond"/>
              </a:defRPr>
            </a:lvl7pPr>
            <a:lvl8pPr lvl="7" marR="0" rtl="0" algn="l">
              <a:lnSpc>
                <a:spcPct val="100000"/>
              </a:lnSpc>
              <a:spcBef>
                <a:spcPts val="0"/>
              </a:spcBef>
              <a:spcAft>
                <a:spcPts val="0"/>
              </a:spcAft>
              <a:buSzPts val="1400"/>
              <a:buNone/>
              <a:defRPr b="0" i="0" sz="1800" u="none" cap="none" strike="noStrike">
                <a:solidFill>
                  <a:schemeClr val="dk1"/>
                </a:solidFill>
                <a:latin typeface="Garamond"/>
                <a:ea typeface="Garamond"/>
                <a:cs typeface="Garamond"/>
                <a:sym typeface="Garamond"/>
              </a:defRPr>
            </a:lvl8pPr>
            <a:lvl9pPr lvl="8" marR="0" rtl="0" algn="l">
              <a:lnSpc>
                <a:spcPct val="100000"/>
              </a:lnSpc>
              <a:spcBef>
                <a:spcPts val="0"/>
              </a:spcBef>
              <a:spcAft>
                <a:spcPts val="0"/>
              </a:spcAft>
              <a:buSzPts val="1400"/>
              <a:buNone/>
              <a:defRPr b="0" i="0" sz="1800" u="none" cap="none" strike="noStrike">
                <a:solidFill>
                  <a:schemeClr val="dk1"/>
                </a:solidFill>
                <a:latin typeface="Garamond"/>
                <a:ea typeface="Garamond"/>
                <a:cs typeface="Garamond"/>
                <a:sym typeface="Garamond"/>
              </a:defRPr>
            </a:lvl9pPr>
          </a:lstStyle>
          <a:p/>
        </p:txBody>
      </p:sp>
      <p:sp>
        <p:nvSpPr>
          <p:cNvPr id="112" name="Google Shape;112;p48"/>
          <p:cNvSpPr txBox="1"/>
          <p:nvPr>
            <p:ph idx="12" type="sldNum"/>
          </p:nvPr>
        </p:nvSpPr>
        <p:spPr>
          <a:xfrm>
            <a:off x="8305800" y="242887"/>
            <a:ext cx="554037"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chemeClr val="lt1"/>
              </a:buClr>
              <a:buSzPts val="1400"/>
              <a:buFont typeface="Garamond"/>
              <a:buNone/>
              <a:defRPr b="0" i="0" sz="1400" u="none">
                <a:solidFill>
                  <a:schemeClr val="lt1"/>
                </a:solidFill>
                <a:latin typeface="Garamond"/>
                <a:ea typeface="Garamond"/>
                <a:cs typeface="Garamond"/>
                <a:sym typeface="Garamond"/>
              </a:defRPr>
            </a:lvl1pPr>
            <a:lvl2pPr indent="0" lvl="1" marL="0" marR="0" rtl="0" algn="r">
              <a:lnSpc>
                <a:spcPct val="100000"/>
              </a:lnSpc>
              <a:spcBef>
                <a:spcPts val="0"/>
              </a:spcBef>
              <a:spcAft>
                <a:spcPts val="0"/>
              </a:spcAft>
              <a:buClr>
                <a:schemeClr val="lt1"/>
              </a:buClr>
              <a:buSzPts val="1400"/>
              <a:buFont typeface="Garamond"/>
              <a:buNone/>
              <a:defRPr b="0" i="0" sz="1400" u="none">
                <a:solidFill>
                  <a:schemeClr val="lt1"/>
                </a:solidFill>
                <a:latin typeface="Garamond"/>
                <a:ea typeface="Garamond"/>
                <a:cs typeface="Garamond"/>
                <a:sym typeface="Garamond"/>
              </a:defRPr>
            </a:lvl2pPr>
            <a:lvl3pPr indent="0" lvl="2" marL="0" marR="0" rtl="0" algn="r">
              <a:lnSpc>
                <a:spcPct val="100000"/>
              </a:lnSpc>
              <a:spcBef>
                <a:spcPts val="0"/>
              </a:spcBef>
              <a:spcAft>
                <a:spcPts val="0"/>
              </a:spcAft>
              <a:buClr>
                <a:schemeClr val="lt1"/>
              </a:buClr>
              <a:buSzPts val="1400"/>
              <a:buFont typeface="Garamond"/>
              <a:buNone/>
              <a:defRPr b="0" i="0" sz="1400" u="none">
                <a:solidFill>
                  <a:schemeClr val="lt1"/>
                </a:solidFill>
                <a:latin typeface="Garamond"/>
                <a:ea typeface="Garamond"/>
                <a:cs typeface="Garamond"/>
                <a:sym typeface="Garamond"/>
              </a:defRPr>
            </a:lvl3pPr>
            <a:lvl4pPr indent="0" lvl="3" marL="0" marR="0" rtl="0" algn="r">
              <a:lnSpc>
                <a:spcPct val="100000"/>
              </a:lnSpc>
              <a:spcBef>
                <a:spcPts val="0"/>
              </a:spcBef>
              <a:spcAft>
                <a:spcPts val="0"/>
              </a:spcAft>
              <a:buClr>
                <a:schemeClr val="lt1"/>
              </a:buClr>
              <a:buSzPts val="1400"/>
              <a:buFont typeface="Garamond"/>
              <a:buNone/>
              <a:defRPr b="0" i="0" sz="1400" u="none">
                <a:solidFill>
                  <a:schemeClr val="lt1"/>
                </a:solidFill>
                <a:latin typeface="Garamond"/>
                <a:ea typeface="Garamond"/>
                <a:cs typeface="Garamond"/>
                <a:sym typeface="Garamond"/>
              </a:defRPr>
            </a:lvl4pPr>
            <a:lvl5pPr indent="0" lvl="4" marL="0" marR="0" rtl="0" algn="r">
              <a:lnSpc>
                <a:spcPct val="100000"/>
              </a:lnSpc>
              <a:spcBef>
                <a:spcPts val="0"/>
              </a:spcBef>
              <a:spcAft>
                <a:spcPts val="0"/>
              </a:spcAft>
              <a:buClr>
                <a:schemeClr val="lt1"/>
              </a:buClr>
              <a:buSzPts val="1400"/>
              <a:buFont typeface="Garamond"/>
              <a:buNone/>
              <a:defRPr b="0" i="0" sz="1400" u="none">
                <a:solidFill>
                  <a:schemeClr val="lt1"/>
                </a:solidFill>
                <a:latin typeface="Garamond"/>
                <a:ea typeface="Garamond"/>
                <a:cs typeface="Garamond"/>
                <a:sym typeface="Garamond"/>
              </a:defRPr>
            </a:lvl5pPr>
            <a:lvl6pPr indent="0" lvl="5" marL="0" marR="0" rtl="0" algn="r">
              <a:lnSpc>
                <a:spcPct val="100000"/>
              </a:lnSpc>
              <a:spcBef>
                <a:spcPts val="0"/>
              </a:spcBef>
              <a:spcAft>
                <a:spcPts val="0"/>
              </a:spcAft>
              <a:buClr>
                <a:schemeClr val="lt1"/>
              </a:buClr>
              <a:buSzPts val="1400"/>
              <a:buFont typeface="Garamond"/>
              <a:buNone/>
              <a:defRPr b="0" i="0" sz="1400" u="none">
                <a:solidFill>
                  <a:schemeClr val="lt1"/>
                </a:solidFill>
                <a:latin typeface="Garamond"/>
                <a:ea typeface="Garamond"/>
                <a:cs typeface="Garamond"/>
                <a:sym typeface="Garamond"/>
              </a:defRPr>
            </a:lvl6pPr>
            <a:lvl7pPr indent="0" lvl="6" marL="0" marR="0" rtl="0" algn="r">
              <a:lnSpc>
                <a:spcPct val="100000"/>
              </a:lnSpc>
              <a:spcBef>
                <a:spcPts val="0"/>
              </a:spcBef>
              <a:spcAft>
                <a:spcPts val="0"/>
              </a:spcAft>
              <a:buClr>
                <a:schemeClr val="lt1"/>
              </a:buClr>
              <a:buSzPts val="1400"/>
              <a:buFont typeface="Garamond"/>
              <a:buNone/>
              <a:defRPr b="0" i="0" sz="1400" u="none">
                <a:solidFill>
                  <a:schemeClr val="lt1"/>
                </a:solidFill>
                <a:latin typeface="Garamond"/>
                <a:ea typeface="Garamond"/>
                <a:cs typeface="Garamond"/>
                <a:sym typeface="Garamond"/>
              </a:defRPr>
            </a:lvl7pPr>
            <a:lvl8pPr indent="0" lvl="7" marL="0" marR="0" rtl="0" algn="r">
              <a:lnSpc>
                <a:spcPct val="100000"/>
              </a:lnSpc>
              <a:spcBef>
                <a:spcPts val="0"/>
              </a:spcBef>
              <a:spcAft>
                <a:spcPts val="0"/>
              </a:spcAft>
              <a:buClr>
                <a:schemeClr val="lt1"/>
              </a:buClr>
              <a:buSzPts val="1400"/>
              <a:buFont typeface="Garamond"/>
              <a:buNone/>
              <a:defRPr b="0" i="0" sz="1400" u="none">
                <a:solidFill>
                  <a:schemeClr val="lt1"/>
                </a:solidFill>
                <a:latin typeface="Garamond"/>
                <a:ea typeface="Garamond"/>
                <a:cs typeface="Garamond"/>
                <a:sym typeface="Garamond"/>
              </a:defRPr>
            </a:lvl8pPr>
            <a:lvl9pPr indent="0" lvl="8" marL="0" marR="0" rtl="0" algn="r">
              <a:lnSpc>
                <a:spcPct val="100000"/>
              </a:lnSpc>
              <a:spcBef>
                <a:spcPts val="0"/>
              </a:spcBef>
              <a:spcAft>
                <a:spcPts val="0"/>
              </a:spcAft>
              <a:buClr>
                <a:schemeClr val="lt1"/>
              </a:buClr>
              <a:buSzPts val="1400"/>
              <a:buFont typeface="Garamond"/>
              <a:buNone/>
              <a:defRPr b="0" i="0" sz="1400" u="none">
                <a:solidFill>
                  <a:schemeClr val="lt1"/>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62"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9.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0" name="Shape 120"/>
        <p:cNvGrpSpPr/>
        <p:nvPr/>
      </p:nvGrpSpPr>
      <p:grpSpPr>
        <a:xfrm>
          <a:off x="0" y="0"/>
          <a:ext cx="0" cy="0"/>
          <a:chOff x="0" y="0"/>
          <a:chExt cx="0" cy="0"/>
        </a:xfrm>
      </p:grpSpPr>
      <p:sp>
        <p:nvSpPr>
          <p:cNvPr id="121" name="Google Shape;121;p50"/>
          <p:cNvSpPr txBox="1"/>
          <p:nvPr/>
        </p:nvSpPr>
        <p:spPr>
          <a:xfrm>
            <a:off x="8166100" y="282575"/>
            <a:ext cx="685800" cy="16002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Garamond"/>
              <a:ea typeface="Garamond"/>
              <a:cs typeface="Garamond"/>
              <a:sym typeface="Garamond"/>
            </a:endParaRPr>
          </a:p>
        </p:txBody>
      </p:sp>
      <p:sp>
        <p:nvSpPr>
          <p:cNvPr id="122" name="Google Shape;122;p50"/>
          <p:cNvSpPr txBox="1"/>
          <p:nvPr/>
        </p:nvSpPr>
        <p:spPr>
          <a:xfrm>
            <a:off x="223837" y="228600"/>
            <a:ext cx="260350" cy="554037"/>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B870B8"/>
              </a:buClr>
              <a:buSzPts val="3600"/>
              <a:buFont typeface="Garamond"/>
              <a:buNone/>
            </a:pPr>
            <a:r>
              <a:rPr b="1" i="0" lang="en-US" sz="3600" u="none">
                <a:solidFill>
                  <a:srgbClr val="B870B8"/>
                </a:solidFill>
                <a:latin typeface="Garamond"/>
                <a:ea typeface="Garamond"/>
                <a:cs typeface="Garamond"/>
                <a:sym typeface="Garamond"/>
              </a:rPr>
              <a:t>+</a:t>
            </a:r>
            <a:endParaRPr/>
          </a:p>
        </p:txBody>
      </p:sp>
      <p:sp>
        <p:nvSpPr>
          <p:cNvPr id="123" name="Google Shape;123;p50"/>
          <p:cNvSpPr txBox="1"/>
          <p:nvPr>
            <p:ph type="title"/>
          </p:nvPr>
        </p:nvSpPr>
        <p:spPr>
          <a:xfrm>
            <a:off x="498475" y="484187"/>
            <a:ext cx="7556500" cy="1116012"/>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3600" u="none" cap="none" strike="noStrike">
                <a:solidFill>
                  <a:schemeClr val="accent1"/>
                </a:solidFill>
                <a:latin typeface="Rockwell"/>
                <a:ea typeface="Rockwell"/>
                <a:cs typeface="Rockwell"/>
                <a:sym typeface="Rockwell"/>
              </a:defRPr>
            </a:lvl1pPr>
            <a:lvl2pPr lvl="1" marR="0" rtl="0" algn="l">
              <a:spcBef>
                <a:spcPts val="0"/>
              </a:spcBef>
              <a:spcAft>
                <a:spcPts val="0"/>
              </a:spcAft>
              <a:buSzPts val="1400"/>
              <a:buNone/>
              <a:defRPr b="0" i="0" sz="3600" u="none" cap="none" strike="noStrike">
                <a:solidFill>
                  <a:schemeClr val="accent1"/>
                </a:solidFill>
                <a:latin typeface="Rockwell"/>
                <a:ea typeface="Rockwell"/>
                <a:cs typeface="Rockwell"/>
                <a:sym typeface="Rockwell"/>
              </a:defRPr>
            </a:lvl2pPr>
            <a:lvl3pPr lvl="2" marR="0" rtl="0" algn="l">
              <a:spcBef>
                <a:spcPts val="0"/>
              </a:spcBef>
              <a:spcAft>
                <a:spcPts val="0"/>
              </a:spcAft>
              <a:buSzPts val="1400"/>
              <a:buNone/>
              <a:defRPr b="0" i="0" sz="3600" u="none" cap="none" strike="noStrike">
                <a:solidFill>
                  <a:schemeClr val="accent1"/>
                </a:solidFill>
                <a:latin typeface="Rockwell"/>
                <a:ea typeface="Rockwell"/>
                <a:cs typeface="Rockwell"/>
                <a:sym typeface="Rockwell"/>
              </a:defRPr>
            </a:lvl3pPr>
            <a:lvl4pPr lvl="3" marR="0" rtl="0" algn="l">
              <a:spcBef>
                <a:spcPts val="0"/>
              </a:spcBef>
              <a:spcAft>
                <a:spcPts val="0"/>
              </a:spcAft>
              <a:buSzPts val="1400"/>
              <a:buNone/>
              <a:defRPr b="0" i="0" sz="3600" u="none" cap="none" strike="noStrike">
                <a:solidFill>
                  <a:schemeClr val="accent1"/>
                </a:solidFill>
                <a:latin typeface="Rockwell"/>
                <a:ea typeface="Rockwell"/>
                <a:cs typeface="Rockwell"/>
                <a:sym typeface="Rockwell"/>
              </a:defRPr>
            </a:lvl4pPr>
            <a:lvl5pPr lvl="4" marR="0" rtl="0" algn="l">
              <a:spcBef>
                <a:spcPts val="0"/>
              </a:spcBef>
              <a:spcAft>
                <a:spcPts val="0"/>
              </a:spcAft>
              <a:buSzPts val="1400"/>
              <a:buNone/>
              <a:defRPr b="0" i="0" sz="3600" u="none" cap="none" strike="noStrike">
                <a:solidFill>
                  <a:schemeClr val="accent1"/>
                </a:solidFill>
                <a:latin typeface="Rockwell"/>
                <a:ea typeface="Rockwell"/>
                <a:cs typeface="Rockwell"/>
                <a:sym typeface="Rockwell"/>
              </a:defRPr>
            </a:lvl5pPr>
            <a:lvl6pPr lvl="5" marR="0" rtl="0" algn="l">
              <a:spcBef>
                <a:spcPts val="0"/>
              </a:spcBef>
              <a:spcAft>
                <a:spcPts val="0"/>
              </a:spcAft>
              <a:buSzPts val="1400"/>
              <a:buNone/>
              <a:defRPr b="0" i="0" sz="3600" u="none" cap="none" strike="noStrike">
                <a:solidFill>
                  <a:schemeClr val="accent1"/>
                </a:solidFill>
                <a:latin typeface="Rockwell"/>
                <a:ea typeface="Rockwell"/>
                <a:cs typeface="Rockwell"/>
                <a:sym typeface="Rockwell"/>
              </a:defRPr>
            </a:lvl6pPr>
            <a:lvl7pPr lvl="6" marR="0" rtl="0" algn="l">
              <a:spcBef>
                <a:spcPts val="0"/>
              </a:spcBef>
              <a:spcAft>
                <a:spcPts val="0"/>
              </a:spcAft>
              <a:buSzPts val="1400"/>
              <a:buNone/>
              <a:defRPr b="0" i="0" sz="3600" u="none" cap="none" strike="noStrike">
                <a:solidFill>
                  <a:schemeClr val="accent1"/>
                </a:solidFill>
                <a:latin typeface="Rockwell"/>
                <a:ea typeface="Rockwell"/>
                <a:cs typeface="Rockwell"/>
                <a:sym typeface="Rockwell"/>
              </a:defRPr>
            </a:lvl7pPr>
            <a:lvl8pPr lvl="7" marR="0" rtl="0" algn="l">
              <a:spcBef>
                <a:spcPts val="0"/>
              </a:spcBef>
              <a:spcAft>
                <a:spcPts val="0"/>
              </a:spcAft>
              <a:buSzPts val="1400"/>
              <a:buNone/>
              <a:defRPr b="0" i="0" sz="3600" u="none" cap="none" strike="noStrike">
                <a:solidFill>
                  <a:schemeClr val="accent1"/>
                </a:solidFill>
                <a:latin typeface="Rockwell"/>
                <a:ea typeface="Rockwell"/>
                <a:cs typeface="Rockwell"/>
                <a:sym typeface="Rockwell"/>
              </a:defRPr>
            </a:lvl8pPr>
            <a:lvl9pPr lvl="8" marR="0" rtl="0" algn="l">
              <a:spcBef>
                <a:spcPts val="0"/>
              </a:spcBef>
              <a:spcAft>
                <a:spcPts val="0"/>
              </a:spcAft>
              <a:buSzPts val="1400"/>
              <a:buNone/>
              <a:defRPr b="0" i="0" sz="3600" u="none" cap="none" strike="noStrike">
                <a:solidFill>
                  <a:schemeClr val="accent1"/>
                </a:solidFill>
                <a:latin typeface="Rockwell"/>
                <a:ea typeface="Rockwell"/>
                <a:cs typeface="Rockwell"/>
                <a:sym typeface="Rockwell"/>
              </a:defRPr>
            </a:lvl9pPr>
          </a:lstStyle>
          <a:p/>
        </p:txBody>
      </p:sp>
      <p:sp>
        <p:nvSpPr>
          <p:cNvPr id="124" name="Google Shape;124;p50"/>
          <p:cNvSpPr txBox="1"/>
          <p:nvPr>
            <p:ph idx="1" type="body"/>
          </p:nvPr>
        </p:nvSpPr>
        <p:spPr>
          <a:xfrm>
            <a:off x="498475" y="1981200"/>
            <a:ext cx="7556500" cy="4144962"/>
          </a:xfrm>
          <a:prstGeom prst="rect">
            <a:avLst/>
          </a:prstGeom>
          <a:noFill/>
          <a:ln>
            <a:noFill/>
          </a:ln>
        </p:spPr>
        <p:txBody>
          <a:bodyPr anchorCtr="0" anchor="t" bIns="45700" lIns="91425" spcFirstLastPara="1" rIns="91425" wrap="square" tIns="45700">
            <a:noAutofit/>
          </a:bodyPr>
          <a:lstStyle>
            <a:lvl1pPr indent="-323850" lvl="0" marL="457200" marR="0" rtl="0" algn="l">
              <a:spcBef>
                <a:spcPts val="2000"/>
              </a:spcBef>
              <a:spcAft>
                <a:spcPts val="0"/>
              </a:spcAft>
              <a:buClr>
                <a:schemeClr val="accent1"/>
              </a:buClr>
              <a:buSzPts val="1500"/>
              <a:buFont typeface="Noto Sans Symbols"/>
              <a:buChar char="■"/>
              <a:defRPr b="0" i="0" sz="2000" u="none" cap="none" strike="noStrike">
                <a:solidFill>
                  <a:srgbClr val="595959"/>
                </a:solidFill>
                <a:latin typeface="Rockwell"/>
                <a:ea typeface="Rockwell"/>
                <a:cs typeface="Rockwell"/>
                <a:sym typeface="Rockwell"/>
              </a:defRPr>
            </a:lvl1pPr>
            <a:lvl2pPr indent="-314325" lvl="1" marL="914400" marR="0" rtl="0" algn="l">
              <a:spcBef>
                <a:spcPts val="600"/>
              </a:spcBef>
              <a:spcAft>
                <a:spcPts val="0"/>
              </a:spcAft>
              <a:buClr>
                <a:srgbClr val="B870B8"/>
              </a:buClr>
              <a:buSzPts val="1350"/>
              <a:buFont typeface="Noto Sans Symbols"/>
              <a:buChar char="■"/>
              <a:defRPr b="0" i="0" sz="1800" u="none" cap="none" strike="noStrike">
                <a:solidFill>
                  <a:srgbClr val="595959"/>
                </a:solidFill>
                <a:latin typeface="Rockwell"/>
                <a:ea typeface="Rockwell"/>
                <a:cs typeface="Rockwell"/>
                <a:sym typeface="Rockwell"/>
              </a:defRPr>
            </a:lvl2pPr>
            <a:lvl3pPr indent="-314325" lvl="2" marL="1371600" marR="0" rtl="0" algn="l">
              <a:spcBef>
                <a:spcPts val="600"/>
              </a:spcBef>
              <a:spcAft>
                <a:spcPts val="0"/>
              </a:spcAft>
              <a:buClr>
                <a:schemeClr val="accent1"/>
              </a:buClr>
              <a:buSzPts val="1350"/>
              <a:buFont typeface="Noto Sans Symbols"/>
              <a:buChar char="■"/>
              <a:defRPr b="0" i="0" sz="1800" u="none" cap="none" strike="noStrike">
                <a:solidFill>
                  <a:srgbClr val="595959"/>
                </a:solidFill>
                <a:latin typeface="Rockwell"/>
                <a:ea typeface="Rockwell"/>
                <a:cs typeface="Rockwell"/>
                <a:sym typeface="Rockwell"/>
              </a:defRPr>
            </a:lvl3pPr>
            <a:lvl4pPr indent="-314325" lvl="3" marL="1828800" marR="0" rtl="0" algn="l">
              <a:spcBef>
                <a:spcPts val="600"/>
              </a:spcBef>
              <a:spcAft>
                <a:spcPts val="0"/>
              </a:spcAft>
              <a:buClr>
                <a:srgbClr val="B870B8"/>
              </a:buClr>
              <a:buSzPts val="1350"/>
              <a:buFont typeface="Noto Sans Symbols"/>
              <a:buChar char="■"/>
              <a:defRPr b="0" i="0" sz="1800" u="none" cap="none" strike="noStrike">
                <a:solidFill>
                  <a:srgbClr val="595959"/>
                </a:solidFill>
                <a:latin typeface="Rockwell"/>
                <a:ea typeface="Rockwell"/>
                <a:cs typeface="Rockwell"/>
                <a:sym typeface="Rockwell"/>
              </a:defRPr>
            </a:lvl4pPr>
            <a:lvl5pPr indent="-314325" lvl="4" marL="2286000" marR="0" rtl="0" algn="l">
              <a:spcBef>
                <a:spcPts val="600"/>
              </a:spcBef>
              <a:spcAft>
                <a:spcPts val="0"/>
              </a:spcAft>
              <a:buClr>
                <a:schemeClr val="accent1"/>
              </a:buClr>
              <a:buSzPts val="1350"/>
              <a:buFont typeface="Noto Sans Symbols"/>
              <a:buChar char="■"/>
              <a:defRPr b="0" i="0" sz="1800" u="none" cap="none" strike="noStrike">
                <a:solidFill>
                  <a:srgbClr val="595959"/>
                </a:solidFill>
                <a:latin typeface="Rockwell"/>
                <a:ea typeface="Rockwell"/>
                <a:cs typeface="Rockwell"/>
                <a:sym typeface="Rockwell"/>
              </a:defRPr>
            </a:lvl5pPr>
            <a:lvl6pPr indent="-314325" lvl="5" marL="2743200" marR="0" rtl="0" algn="l">
              <a:spcBef>
                <a:spcPts val="360"/>
              </a:spcBef>
              <a:spcAft>
                <a:spcPts val="0"/>
              </a:spcAft>
              <a:buClr>
                <a:srgbClr val="B86EB8"/>
              </a:buClr>
              <a:buSzPts val="1350"/>
              <a:buFont typeface="Noto Sans Symbols"/>
              <a:buChar char="■"/>
              <a:defRPr b="0" i="0" sz="1800" u="none" cap="none" strike="noStrike">
                <a:solidFill>
                  <a:srgbClr val="595959"/>
                </a:solidFill>
                <a:latin typeface="Rockwell"/>
                <a:ea typeface="Rockwell"/>
                <a:cs typeface="Rockwell"/>
                <a:sym typeface="Rockwell"/>
              </a:defRPr>
            </a:lvl6pPr>
            <a:lvl7pPr indent="-314325" lvl="6" marL="3200400" marR="0" rtl="0" algn="l">
              <a:spcBef>
                <a:spcPts val="360"/>
              </a:spcBef>
              <a:spcAft>
                <a:spcPts val="0"/>
              </a:spcAft>
              <a:buClr>
                <a:schemeClr val="accent1"/>
              </a:buClr>
              <a:buSzPts val="1350"/>
              <a:buFont typeface="Noto Sans Symbols"/>
              <a:buChar char="■"/>
              <a:defRPr b="0" i="0" sz="1800" u="none" cap="none" strike="noStrike">
                <a:solidFill>
                  <a:srgbClr val="595959"/>
                </a:solidFill>
                <a:latin typeface="Rockwell"/>
                <a:ea typeface="Rockwell"/>
                <a:cs typeface="Rockwell"/>
                <a:sym typeface="Rockwell"/>
              </a:defRPr>
            </a:lvl7pPr>
            <a:lvl8pPr indent="-314325" lvl="7" marL="3657600" marR="0" rtl="0" algn="l">
              <a:spcBef>
                <a:spcPts val="360"/>
              </a:spcBef>
              <a:spcAft>
                <a:spcPts val="0"/>
              </a:spcAft>
              <a:buClr>
                <a:srgbClr val="B86EB8"/>
              </a:buClr>
              <a:buSzPts val="1350"/>
              <a:buFont typeface="Noto Sans Symbols"/>
              <a:buChar char="■"/>
              <a:defRPr b="0" i="0" sz="1800" u="none" cap="none" strike="noStrike">
                <a:solidFill>
                  <a:srgbClr val="595959"/>
                </a:solidFill>
                <a:latin typeface="Rockwell"/>
                <a:ea typeface="Rockwell"/>
                <a:cs typeface="Rockwell"/>
                <a:sym typeface="Rockwell"/>
              </a:defRPr>
            </a:lvl8pPr>
            <a:lvl9pPr indent="-314325" lvl="8" marL="4114800" marR="0" rtl="0" algn="l">
              <a:spcBef>
                <a:spcPts val="360"/>
              </a:spcBef>
              <a:spcAft>
                <a:spcPts val="0"/>
              </a:spcAft>
              <a:buClr>
                <a:schemeClr val="accent1"/>
              </a:buClr>
              <a:buSzPts val="1350"/>
              <a:buFont typeface="Noto Sans Symbols"/>
              <a:buChar char="■"/>
              <a:defRPr b="0" i="0" sz="1800" u="none" cap="none" strike="noStrike">
                <a:solidFill>
                  <a:srgbClr val="595959"/>
                </a:solidFill>
                <a:latin typeface="Rockwell"/>
                <a:ea typeface="Rockwell"/>
                <a:cs typeface="Rockwell"/>
                <a:sym typeface="Rockwell"/>
              </a:defRPr>
            </a:lvl9pPr>
          </a:lstStyle>
          <a:p/>
        </p:txBody>
      </p:sp>
      <p:sp>
        <p:nvSpPr>
          <p:cNvPr id="125" name="Google Shape;125;p50"/>
          <p:cNvSpPr txBox="1"/>
          <p:nvPr>
            <p:ph idx="10" type="dt"/>
          </p:nvPr>
        </p:nvSpPr>
        <p:spPr>
          <a:xfrm>
            <a:off x="6794500" y="6423025"/>
            <a:ext cx="2133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Garamond"/>
                <a:ea typeface="Garamond"/>
                <a:cs typeface="Garamond"/>
                <a:sym typeface="Garamond"/>
              </a:defRPr>
            </a:lvl1pPr>
            <a:lvl2pPr lvl="1" marR="0" rtl="0" algn="l">
              <a:lnSpc>
                <a:spcPct val="100000"/>
              </a:lnSpc>
              <a:spcBef>
                <a:spcPts val="0"/>
              </a:spcBef>
              <a:spcAft>
                <a:spcPts val="0"/>
              </a:spcAft>
              <a:buSzPts val="1400"/>
              <a:buNone/>
              <a:defRPr b="0" i="0" sz="1800" u="none" cap="none" strike="noStrike">
                <a:solidFill>
                  <a:schemeClr val="dk1"/>
                </a:solidFill>
                <a:latin typeface="Garamond"/>
                <a:ea typeface="Garamond"/>
                <a:cs typeface="Garamond"/>
                <a:sym typeface="Garamond"/>
              </a:defRPr>
            </a:lvl2pPr>
            <a:lvl3pPr lvl="2" marR="0" rtl="0" algn="l">
              <a:lnSpc>
                <a:spcPct val="100000"/>
              </a:lnSpc>
              <a:spcBef>
                <a:spcPts val="0"/>
              </a:spcBef>
              <a:spcAft>
                <a:spcPts val="0"/>
              </a:spcAft>
              <a:buSzPts val="1400"/>
              <a:buNone/>
              <a:defRPr b="0" i="0" sz="1800" u="none" cap="none" strike="noStrike">
                <a:solidFill>
                  <a:schemeClr val="dk1"/>
                </a:solidFill>
                <a:latin typeface="Garamond"/>
                <a:ea typeface="Garamond"/>
                <a:cs typeface="Garamond"/>
                <a:sym typeface="Garamond"/>
              </a:defRPr>
            </a:lvl3pPr>
            <a:lvl4pPr lvl="3" marR="0" rtl="0" algn="l">
              <a:lnSpc>
                <a:spcPct val="100000"/>
              </a:lnSpc>
              <a:spcBef>
                <a:spcPts val="0"/>
              </a:spcBef>
              <a:spcAft>
                <a:spcPts val="0"/>
              </a:spcAft>
              <a:buSzPts val="1400"/>
              <a:buNone/>
              <a:defRPr b="0" i="0" sz="1800" u="none" cap="none" strike="noStrike">
                <a:solidFill>
                  <a:schemeClr val="dk1"/>
                </a:solidFill>
                <a:latin typeface="Garamond"/>
                <a:ea typeface="Garamond"/>
                <a:cs typeface="Garamond"/>
                <a:sym typeface="Garamond"/>
              </a:defRPr>
            </a:lvl4pPr>
            <a:lvl5pPr lvl="4" marR="0" rtl="0" algn="l">
              <a:lnSpc>
                <a:spcPct val="100000"/>
              </a:lnSpc>
              <a:spcBef>
                <a:spcPts val="0"/>
              </a:spcBef>
              <a:spcAft>
                <a:spcPts val="0"/>
              </a:spcAft>
              <a:buSzPts val="1400"/>
              <a:buNone/>
              <a:defRPr b="0" i="0" sz="1800" u="none" cap="none" strike="noStrike">
                <a:solidFill>
                  <a:schemeClr val="dk1"/>
                </a:solidFill>
                <a:latin typeface="Garamond"/>
                <a:ea typeface="Garamond"/>
                <a:cs typeface="Garamond"/>
                <a:sym typeface="Garamond"/>
              </a:defRPr>
            </a:lvl5pPr>
            <a:lvl6pPr lvl="5" marR="0" rtl="0" algn="l">
              <a:lnSpc>
                <a:spcPct val="100000"/>
              </a:lnSpc>
              <a:spcBef>
                <a:spcPts val="0"/>
              </a:spcBef>
              <a:spcAft>
                <a:spcPts val="0"/>
              </a:spcAft>
              <a:buSzPts val="1400"/>
              <a:buNone/>
              <a:defRPr b="0" i="0" sz="1800" u="none" cap="none" strike="noStrike">
                <a:solidFill>
                  <a:schemeClr val="dk1"/>
                </a:solidFill>
                <a:latin typeface="Garamond"/>
                <a:ea typeface="Garamond"/>
                <a:cs typeface="Garamond"/>
                <a:sym typeface="Garamond"/>
              </a:defRPr>
            </a:lvl6pPr>
            <a:lvl7pPr lvl="6" marR="0" rtl="0" algn="l">
              <a:lnSpc>
                <a:spcPct val="100000"/>
              </a:lnSpc>
              <a:spcBef>
                <a:spcPts val="0"/>
              </a:spcBef>
              <a:spcAft>
                <a:spcPts val="0"/>
              </a:spcAft>
              <a:buSzPts val="1400"/>
              <a:buNone/>
              <a:defRPr b="0" i="0" sz="1800" u="none" cap="none" strike="noStrike">
                <a:solidFill>
                  <a:schemeClr val="dk1"/>
                </a:solidFill>
                <a:latin typeface="Garamond"/>
                <a:ea typeface="Garamond"/>
                <a:cs typeface="Garamond"/>
                <a:sym typeface="Garamond"/>
              </a:defRPr>
            </a:lvl7pPr>
            <a:lvl8pPr lvl="7" marR="0" rtl="0" algn="l">
              <a:lnSpc>
                <a:spcPct val="100000"/>
              </a:lnSpc>
              <a:spcBef>
                <a:spcPts val="0"/>
              </a:spcBef>
              <a:spcAft>
                <a:spcPts val="0"/>
              </a:spcAft>
              <a:buSzPts val="1400"/>
              <a:buNone/>
              <a:defRPr b="0" i="0" sz="1800" u="none" cap="none" strike="noStrike">
                <a:solidFill>
                  <a:schemeClr val="dk1"/>
                </a:solidFill>
                <a:latin typeface="Garamond"/>
                <a:ea typeface="Garamond"/>
                <a:cs typeface="Garamond"/>
                <a:sym typeface="Garamond"/>
              </a:defRPr>
            </a:lvl8pPr>
            <a:lvl9pPr lvl="8" marR="0" rtl="0" algn="l">
              <a:lnSpc>
                <a:spcPct val="100000"/>
              </a:lnSpc>
              <a:spcBef>
                <a:spcPts val="0"/>
              </a:spcBef>
              <a:spcAft>
                <a:spcPts val="0"/>
              </a:spcAft>
              <a:buSzPts val="1400"/>
              <a:buNone/>
              <a:defRPr b="0" i="0" sz="1800" u="none" cap="none" strike="noStrike">
                <a:solidFill>
                  <a:schemeClr val="dk1"/>
                </a:solidFill>
                <a:latin typeface="Garamond"/>
                <a:ea typeface="Garamond"/>
                <a:cs typeface="Garamond"/>
                <a:sym typeface="Garamond"/>
              </a:defRPr>
            </a:lvl9pPr>
          </a:lstStyle>
          <a:p/>
        </p:txBody>
      </p:sp>
      <p:sp>
        <p:nvSpPr>
          <p:cNvPr id="126" name="Google Shape;126;p50"/>
          <p:cNvSpPr txBox="1"/>
          <p:nvPr>
            <p:ph idx="11" type="ftr"/>
          </p:nvPr>
        </p:nvSpPr>
        <p:spPr>
          <a:xfrm>
            <a:off x="201612" y="6423025"/>
            <a:ext cx="6122987"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Garamond"/>
                <a:ea typeface="Garamond"/>
                <a:cs typeface="Garamond"/>
                <a:sym typeface="Garamond"/>
              </a:defRPr>
            </a:lvl1pPr>
            <a:lvl2pPr lvl="1" marR="0" rtl="0" algn="l">
              <a:lnSpc>
                <a:spcPct val="100000"/>
              </a:lnSpc>
              <a:spcBef>
                <a:spcPts val="0"/>
              </a:spcBef>
              <a:spcAft>
                <a:spcPts val="0"/>
              </a:spcAft>
              <a:buSzPts val="1400"/>
              <a:buNone/>
              <a:defRPr b="0" i="0" sz="1800" u="none" cap="none" strike="noStrike">
                <a:solidFill>
                  <a:schemeClr val="dk1"/>
                </a:solidFill>
                <a:latin typeface="Garamond"/>
                <a:ea typeface="Garamond"/>
                <a:cs typeface="Garamond"/>
                <a:sym typeface="Garamond"/>
              </a:defRPr>
            </a:lvl2pPr>
            <a:lvl3pPr lvl="2" marR="0" rtl="0" algn="l">
              <a:lnSpc>
                <a:spcPct val="100000"/>
              </a:lnSpc>
              <a:spcBef>
                <a:spcPts val="0"/>
              </a:spcBef>
              <a:spcAft>
                <a:spcPts val="0"/>
              </a:spcAft>
              <a:buSzPts val="1400"/>
              <a:buNone/>
              <a:defRPr b="0" i="0" sz="1800" u="none" cap="none" strike="noStrike">
                <a:solidFill>
                  <a:schemeClr val="dk1"/>
                </a:solidFill>
                <a:latin typeface="Garamond"/>
                <a:ea typeface="Garamond"/>
                <a:cs typeface="Garamond"/>
                <a:sym typeface="Garamond"/>
              </a:defRPr>
            </a:lvl3pPr>
            <a:lvl4pPr lvl="3" marR="0" rtl="0" algn="l">
              <a:lnSpc>
                <a:spcPct val="100000"/>
              </a:lnSpc>
              <a:spcBef>
                <a:spcPts val="0"/>
              </a:spcBef>
              <a:spcAft>
                <a:spcPts val="0"/>
              </a:spcAft>
              <a:buSzPts val="1400"/>
              <a:buNone/>
              <a:defRPr b="0" i="0" sz="1800" u="none" cap="none" strike="noStrike">
                <a:solidFill>
                  <a:schemeClr val="dk1"/>
                </a:solidFill>
                <a:latin typeface="Garamond"/>
                <a:ea typeface="Garamond"/>
                <a:cs typeface="Garamond"/>
                <a:sym typeface="Garamond"/>
              </a:defRPr>
            </a:lvl4pPr>
            <a:lvl5pPr lvl="4" marR="0" rtl="0" algn="l">
              <a:lnSpc>
                <a:spcPct val="100000"/>
              </a:lnSpc>
              <a:spcBef>
                <a:spcPts val="0"/>
              </a:spcBef>
              <a:spcAft>
                <a:spcPts val="0"/>
              </a:spcAft>
              <a:buSzPts val="1400"/>
              <a:buNone/>
              <a:defRPr b="0" i="0" sz="1800" u="none" cap="none" strike="noStrike">
                <a:solidFill>
                  <a:schemeClr val="dk1"/>
                </a:solidFill>
                <a:latin typeface="Garamond"/>
                <a:ea typeface="Garamond"/>
                <a:cs typeface="Garamond"/>
                <a:sym typeface="Garamond"/>
              </a:defRPr>
            </a:lvl5pPr>
            <a:lvl6pPr lvl="5" marR="0" rtl="0" algn="l">
              <a:lnSpc>
                <a:spcPct val="100000"/>
              </a:lnSpc>
              <a:spcBef>
                <a:spcPts val="0"/>
              </a:spcBef>
              <a:spcAft>
                <a:spcPts val="0"/>
              </a:spcAft>
              <a:buSzPts val="1400"/>
              <a:buNone/>
              <a:defRPr b="0" i="0" sz="1800" u="none" cap="none" strike="noStrike">
                <a:solidFill>
                  <a:schemeClr val="dk1"/>
                </a:solidFill>
                <a:latin typeface="Garamond"/>
                <a:ea typeface="Garamond"/>
                <a:cs typeface="Garamond"/>
                <a:sym typeface="Garamond"/>
              </a:defRPr>
            </a:lvl6pPr>
            <a:lvl7pPr lvl="6" marR="0" rtl="0" algn="l">
              <a:lnSpc>
                <a:spcPct val="100000"/>
              </a:lnSpc>
              <a:spcBef>
                <a:spcPts val="0"/>
              </a:spcBef>
              <a:spcAft>
                <a:spcPts val="0"/>
              </a:spcAft>
              <a:buSzPts val="1400"/>
              <a:buNone/>
              <a:defRPr b="0" i="0" sz="1800" u="none" cap="none" strike="noStrike">
                <a:solidFill>
                  <a:schemeClr val="dk1"/>
                </a:solidFill>
                <a:latin typeface="Garamond"/>
                <a:ea typeface="Garamond"/>
                <a:cs typeface="Garamond"/>
                <a:sym typeface="Garamond"/>
              </a:defRPr>
            </a:lvl7pPr>
            <a:lvl8pPr lvl="7" marR="0" rtl="0" algn="l">
              <a:lnSpc>
                <a:spcPct val="100000"/>
              </a:lnSpc>
              <a:spcBef>
                <a:spcPts val="0"/>
              </a:spcBef>
              <a:spcAft>
                <a:spcPts val="0"/>
              </a:spcAft>
              <a:buSzPts val="1400"/>
              <a:buNone/>
              <a:defRPr b="0" i="0" sz="1800" u="none" cap="none" strike="noStrike">
                <a:solidFill>
                  <a:schemeClr val="dk1"/>
                </a:solidFill>
                <a:latin typeface="Garamond"/>
                <a:ea typeface="Garamond"/>
                <a:cs typeface="Garamond"/>
                <a:sym typeface="Garamond"/>
              </a:defRPr>
            </a:lvl8pPr>
            <a:lvl9pPr lvl="8" marR="0" rtl="0" algn="l">
              <a:lnSpc>
                <a:spcPct val="100000"/>
              </a:lnSpc>
              <a:spcBef>
                <a:spcPts val="0"/>
              </a:spcBef>
              <a:spcAft>
                <a:spcPts val="0"/>
              </a:spcAft>
              <a:buSzPts val="1400"/>
              <a:buNone/>
              <a:defRPr b="0" i="0" sz="1800" u="none" cap="none" strike="noStrike">
                <a:solidFill>
                  <a:schemeClr val="dk1"/>
                </a:solidFill>
                <a:latin typeface="Garamond"/>
                <a:ea typeface="Garamond"/>
                <a:cs typeface="Garamond"/>
                <a:sym typeface="Garamond"/>
              </a:defRPr>
            </a:lvl9pPr>
          </a:lstStyle>
          <a:p/>
        </p:txBody>
      </p:sp>
      <p:sp>
        <p:nvSpPr>
          <p:cNvPr id="127" name="Google Shape;127;p50"/>
          <p:cNvSpPr txBox="1"/>
          <p:nvPr>
            <p:ph idx="12" type="sldNum"/>
          </p:nvPr>
        </p:nvSpPr>
        <p:spPr>
          <a:xfrm>
            <a:off x="8305800" y="242887"/>
            <a:ext cx="554037"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chemeClr val="lt1"/>
              </a:buClr>
              <a:buSzPts val="1400"/>
              <a:buFont typeface="Garamond"/>
              <a:buNone/>
              <a:defRPr b="0" i="0" sz="1400" u="none">
                <a:solidFill>
                  <a:schemeClr val="lt1"/>
                </a:solidFill>
                <a:latin typeface="Garamond"/>
                <a:ea typeface="Garamond"/>
                <a:cs typeface="Garamond"/>
                <a:sym typeface="Garamond"/>
              </a:defRPr>
            </a:lvl1pPr>
            <a:lvl2pPr indent="0" lvl="1" marL="0" marR="0" rtl="0" algn="r">
              <a:lnSpc>
                <a:spcPct val="100000"/>
              </a:lnSpc>
              <a:spcBef>
                <a:spcPts val="0"/>
              </a:spcBef>
              <a:spcAft>
                <a:spcPts val="0"/>
              </a:spcAft>
              <a:buClr>
                <a:schemeClr val="lt1"/>
              </a:buClr>
              <a:buSzPts val="1400"/>
              <a:buFont typeface="Garamond"/>
              <a:buNone/>
              <a:defRPr b="0" i="0" sz="1400" u="none">
                <a:solidFill>
                  <a:schemeClr val="lt1"/>
                </a:solidFill>
                <a:latin typeface="Garamond"/>
                <a:ea typeface="Garamond"/>
                <a:cs typeface="Garamond"/>
                <a:sym typeface="Garamond"/>
              </a:defRPr>
            </a:lvl2pPr>
            <a:lvl3pPr indent="0" lvl="2" marL="0" marR="0" rtl="0" algn="r">
              <a:lnSpc>
                <a:spcPct val="100000"/>
              </a:lnSpc>
              <a:spcBef>
                <a:spcPts val="0"/>
              </a:spcBef>
              <a:spcAft>
                <a:spcPts val="0"/>
              </a:spcAft>
              <a:buClr>
                <a:schemeClr val="lt1"/>
              </a:buClr>
              <a:buSzPts val="1400"/>
              <a:buFont typeface="Garamond"/>
              <a:buNone/>
              <a:defRPr b="0" i="0" sz="1400" u="none">
                <a:solidFill>
                  <a:schemeClr val="lt1"/>
                </a:solidFill>
                <a:latin typeface="Garamond"/>
                <a:ea typeface="Garamond"/>
                <a:cs typeface="Garamond"/>
                <a:sym typeface="Garamond"/>
              </a:defRPr>
            </a:lvl3pPr>
            <a:lvl4pPr indent="0" lvl="3" marL="0" marR="0" rtl="0" algn="r">
              <a:lnSpc>
                <a:spcPct val="100000"/>
              </a:lnSpc>
              <a:spcBef>
                <a:spcPts val="0"/>
              </a:spcBef>
              <a:spcAft>
                <a:spcPts val="0"/>
              </a:spcAft>
              <a:buClr>
                <a:schemeClr val="lt1"/>
              </a:buClr>
              <a:buSzPts val="1400"/>
              <a:buFont typeface="Garamond"/>
              <a:buNone/>
              <a:defRPr b="0" i="0" sz="1400" u="none">
                <a:solidFill>
                  <a:schemeClr val="lt1"/>
                </a:solidFill>
                <a:latin typeface="Garamond"/>
                <a:ea typeface="Garamond"/>
                <a:cs typeface="Garamond"/>
                <a:sym typeface="Garamond"/>
              </a:defRPr>
            </a:lvl4pPr>
            <a:lvl5pPr indent="0" lvl="4" marL="0" marR="0" rtl="0" algn="r">
              <a:lnSpc>
                <a:spcPct val="100000"/>
              </a:lnSpc>
              <a:spcBef>
                <a:spcPts val="0"/>
              </a:spcBef>
              <a:spcAft>
                <a:spcPts val="0"/>
              </a:spcAft>
              <a:buClr>
                <a:schemeClr val="lt1"/>
              </a:buClr>
              <a:buSzPts val="1400"/>
              <a:buFont typeface="Garamond"/>
              <a:buNone/>
              <a:defRPr b="0" i="0" sz="1400" u="none">
                <a:solidFill>
                  <a:schemeClr val="lt1"/>
                </a:solidFill>
                <a:latin typeface="Garamond"/>
                <a:ea typeface="Garamond"/>
                <a:cs typeface="Garamond"/>
                <a:sym typeface="Garamond"/>
              </a:defRPr>
            </a:lvl5pPr>
            <a:lvl6pPr indent="0" lvl="5" marL="0" marR="0" rtl="0" algn="r">
              <a:lnSpc>
                <a:spcPct val="100000"/>
              </a:lnSpc>
              <a:spcBef>
                <a:spcPts val="0"/>
              </a:spcBef>
              <a:spcAft>
                <a:spcPts val="0"/>
              </a:spcAft>
              <a:buClr>
                <a:schemeClr val="lt1"/>
              </a:buClr>
              <a:buSzPts val="1400"/>
              <a:buFont typeface="Garamond"/>
              <a:buNone/>
              <a:defRPr b="0" i="0" sz="1400" u="none">
                <a:solidFill>
                  <a:schemeClr val="lt1"/>
                </a:solidFill>
                <a:latin typeface="Garamond"/>
                <a:ea typeface="Garamond"/>
                <a:cs typeface="Garamond"/>
                <a:sym typeface="Garamond"/>
              </a:defRPr>
            </a:lvl6pPr>
            <a:lvl7pPr indent="0" lvl="6" marL="0" marR="0" rtl="0" algn="r">
              <a:lnSpc>
                <a:spcPct val="100000"/>
              </a:lnSpc>
              <a:spcBef>
                <a:spcPts val="0"/>
              </a:spcBef>
              <a:spcAft>
                <a:spcPts val="0"/>
              </a:spcAft>
              <a:buClr>
                <a:schemeClr val="lt1"/>
              </a:buClr>
              <a:buSzPts val="1400"/>
              <a:buFont typeface="Garamond"/>
              <a:buNone/>
              <a:defRPr b="0" i="0" sz="1400" u="none">
                <a:solidFill>
                  <a:schemeClr val="lt1"/>
                </a:solidFill>
                <a:latin typeface="Garamond"/>
                <a:ea typeface="Garamond"/>
                <a:cs typeface="Garamond"/>
                <a:sym typeface="Garamond"/>
              </a:defRPr>
            </a:lvl7pPr>
            <a:lvl8pPr indent="0" lvl="7" marL="0" marR="0" rtl="0" algn="r">
              <a:lnSpc>
                <a:spcPct val="100000"/>
              </a:lnSpc>
              <a:spcBef>
                <a:spcPts val="0"/>
              </a:spcBef>
              <a:spcAft>
                <a:spcPts val="0"/>
              </a:spcAft>
              <a:buClr>
                <a:schemeClr val="lt1"/>
              </a:buClr>
              <a:buSzPts val="1400"/>
              <a:buFont typeface="Garamond"/>
              <a:buNone/>
              <a:defRPr b="0" i="0" sz="1400" u="none">
                <a:solidFill>
                  <a:schemeClr val="lt1"/>
                </a:solidFill>
                <a:latin typeface="Garamond"/>
                <a:ea typeface="Garamond"/>
                <a:cs typeface="Garamond"/>
                <a:sym typeface="Garamond"/>
              </a:defRPr>
            </a:lvl8pPr>
            <a:lvl9pPr indent="0" lvl="8" marL="0" marR="0" rtl="0" algn="r">
              <a:lnSpc>
                <a:spcPct val="100000"/>
              </a:lnSpc>
              <a:spcBef>
                <a:spcPts val="0"/>
              </a:spcBef>
              <a:spcAft>
                <a:spcPts val="0"/>
              </a:spcAft>
              <a:buClr>
                <a:schemeClr val="lt1"/>
              </a:buClr>
              <a:buSzPts val="1400"/>
              <a:buFont typeface="Garamond"/>
              <a:buNone/>
              <a:defRPr b="0" i="0" sz="1400" u="none">
                <a:solidFill>
                  <a:schemeClr val="lt1"/>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64"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9.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2.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3.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hyperlink" Target="http://highered.mcgraw-hill.com/sites/0072495855/student_view0/chapter2/animation__how_the_sodium_potassium_pump_works.html" TargetMode="External"/><Relationship Id="rId4" Type="http://schemas.openxmlformats.org/officeDocument/2006/relationships/hyperlink" Target="http://highered.mcgraw-hill.com/sites/0072495855/student_view0/chapter2/animation__how_the_sodium_potassium_pump_works.html" TargetMode="External"/><Relationship Id="rId5" Type="http://schemas.openxmlformats.org/officeDocument/2006/relationships/image" Target="../media/image1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2.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7.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6.jpg"/><Relationship Id="rId4" Type="http://schemas.openxmlformats.org/officeDocument/2006/relationships/image" Target="../media/image5.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8.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10.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1"/>
          <p:cNvSpPr txBox="1"/>
          <p:nvPr>
            <p:ph type="ctrTitle"/>
          </p:nvPr>
        </p:nvSpPr>
        <p:spPr>
          <a:xfrm>
            <a:off x="4800600" y="4624387"/>
            <a:ext cx="4038600" cy="93345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accent1"/>
              </a:buClr>
              <a:buSzPts val="2500"/>
              <a:buFont typeface="Rockwell"/>
              <a:buNone/>
            </a:pPr>
            <a:r>
              <a:rPr b="0" i="0" lang="en-US" sz="2500" u="none">
                <a:solidFill>
                  <a:schemeClr val="accent1"/>
                </a:solidFill>
                <a:latin typeface="Rockwell"/>
                <a:ea typeface="Rockwell"/>
                <a:cs typeface="Rockwell"/>
                <a:sym typeface="Rockwell"/>
              </a:rPr>
              <a:t>Nerve Cell Structure and Nerve Impulses</a:t>
            </a:r>
            <a:endParaRPr/>
          </a:p>
        </p:txBody>
      </p:sp>
      <p:sp>
        <p:nvSpPr>
          <p:cNvPr id="339" name="Google Shape;339;p1"/>
          <p:cNvSpPr txBox="1"/>
          <p:nvPr>
            <p:ph idx="1" type="subTitle"/>
          </p:nvPr>
        </p:nvSpPr>
        <p:spPr>
          <a:xfrm>
            <a:off x="4800600" y="5562600"/>
            <a:ext cx="4038600" cy="7493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1050"/>
              <a:buNone/>
            </a:pPr>
            <a:r>
              <a:t/>
            </a:r>
            <a:endParaRPr sz="1400">
              <a:solidFill>
                <a:srgbClr val="888888"/>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 name="Shape 396"/>
        <p:cNvGrpSpPr/>
        <p:nvPr/>
      </p:nvGrpSpPr>
      <p:grpSpPr>
        <a:xfrm>
          <a:off x="0" y="0"/>
          <a:ext cx="0" cy="0"/>
          <a:chOff x="0" y="0"/>
          <a:chExt cx="0" cy="0"/>
        </a:xfrm>
      </p:grpSpPr>
      <p:sp>
        <p:nvSpPr>
          <p:cNvPr id="397" name="Google Shape;397;p10"/>
          <p:cNvSpPr txBox="1"/>
          <p:nvPr>
            <p:ph type="title"/>
          </p:nvPr>
        </p:nvSpPr>
        <p:spPr>
          <a:xfrm>
            <a:off x="498475" y="484187"/>
            <a:ext cx="7556500" cy="1116012"/>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accent1"/>
              </a:buClr>
              <a:buSzPts val="3600"/>
              <a:buFont typeface="Rockwell"/>
              <a:buNone/>
            </a:pPr>
            <a:r>
              <a:rPr b="0" i="0" lang="en-US" sz="3600" u="none">
                <a:solidFill>
                  <a:schemeClr val="accent1"/>
                </a:solidFill>
                <a:latin typeface="Rockwell"/>
                <a:ea typeface="Rockwell"/>
                <a:cs typeface="Rockwell"/>
                <a:sym typeface="Rockwell"/>
              </a:rPr>
              <a:t>1. Name and describe </a:t>
            </a:r>
            <a:endParaRPr/>
          </a:p>
        </p:txBody>
      </p:sp>
      <p:pic>
        <p:nvPicPr>
          <p:cNvPr descr="url.jpg" id="398" name="Google Shape;398;p10"/>
          <p:cNvPicPr preferRelativeResize="0"/>
          <p:nvPr>
            <p:ph idx="1" type="body"/>
          </p:nvPr>
        </p:nvPicPr>
        <p:blipFill rotWithShape="1">
          <a:blip r:embed="rId3">
            <a:alphaModFix/>
          </a:blip>
          <a:srcRect b="-33993" l="0" r="0" t="-33992"/>
          <a:stretch/>
        </p:blipFill>
        <p:spPr>
          <a:xfrm>
            <a:off x="498475" y="1981200"/>
            <a:ext cx="7556500" cy="4144962"/>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2" name="Shape 402"/>
        <p:cNvGrpSpPr/>
        <p:nvPr/>
      </p:nvGrpSpPr>
      <p:grpSpPr>
        <a:xfrm>
          <a:off x="0" y="0"/>
          <a:ext cx="0" cy="0"/>
          <a:chOff x="0" y="0"/>
          <a:chExt cx="0" cy="0"/>
        </a:xfrm>
      </p:grpSpPr>
      <p:sp>
        <p:nvSpPr>
          <p:cNvPr id="403" name="Google Shape;403;p11"/>
          <p:cNvSpPr txBox="1"/>
          <p:nvPr>
            <p:ph type="title"/>
          </p:nvPr>
        </p:nvSpPr>
        <p:spPr>
          <a:xfrm>
            <a:off x="498475" y="484187"/>
            <a:ext cx="7556500" cy="1116012"/>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accent1"/>
              </a:buClr>
              <a:buSzPts val="3600"/>
              <a:buFont typeface="Rockwell"/>
              <a:buNone/>
            </a:pPr>
            <a:r>
              <a:rPr b="0" i="0" lang="en-US" sz="3600" u="none">
                <a:solidFill>
                  <a:schemeClr val="accent1"/>
                </a:solidFill>
                <a:latin typeface="Rockwell"/>
                <a:ea typeface="Rockwell"/>
                <a:cs typeface="Rockwell"/>
                <a:sym typeface="Rockwell"/>
              </a:rPr>
              <a:t>2. Name and Describe </a:t>
            </a:r>
            <a:endParaRPr/>
          </a:p>
        </p:txBody>
      </p:sp>
      <p:pic>
        <p:nvPicPr>
          <p:cNvPr descr="images.jpg" id="404" name="Google Shape;404;p11"/>
          <p:cNvPicPr preferRelativeResize="0"/>
          <p:nvPr>
            <p:ph idx="1" type="body"/>
          </p:nvPr>
        </p:nvPicPr>
        <p:blipFill rotWithShape="1">
          <a:blip r:embed="rId3">
            <a:alphaModFix/>
          </a:blip>
          <a:srcRect b="4864" l="0" r="0" t="4863"/>
          <a:stretch/>
        </p:blipFill>
        <p:spPr>
          <a:xfrm>
            <a:off x="498475" y="1341437"/>
            <a:ext cx="7556500" cy="47847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sp>
        <p:nvSpPr>
          <p:cNvPr id="409" name="Google Shape;409;p12"/>
          <p:cNvSpPr txBox="1"/>
          <p:nvPr>
            <p:ph type="title"/>
          </p:nvPr>
        </p:nvSpPr>
        <p:spPr>
          <a:xfrm>
            <a:off x="498475" y="484187"/>
            <a:ext cx="7556500" cy="1116012"/>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accent1"/>
              </a:buClr>
              <a:buSzPts val="3600"/>
              <a:buFont typeface="Rockwell"/>
              <a:buNone/>
            </a:pPr>
            <a:r>
              <a:rPr b="0" i="0" lang="en-US" sz="3600" u="none">
                <a:solidFill>
                  <a:schemeClr val="accent1"/>
                </a:solidFill>
                <a:latin typeface="Rockwell"/>
                <a:ea typeface="Rockwell"/>
                <a:cs typeface="Rockwell"/>
                <a:sym typeface="Rockwell"/>
              </a:rPr>
              <a:t>3. Name and Describe</a:t>
            </a:r>
            <a:endParaRPr/>
          </a:p>
        </p:txBody>
      </p:sp>
      <p:pic>
        <p:nvPicPr>
          <p:cNvPr descr="imgres.jpg" id="410" name="Google Shape;410;p12"/>
          <p:cNvPicPr preferRelativeResize="0"/>
          <p:nvPr>
            <p:ph idx="1" type="body"/>
          </p:nvPr>
        </p:nvPicPr>
        <p:blipFill rotWithShape="1">
          <a:blip r:embed="rId3">
            <a:alphaModFix/>
          </a:blip>
          <a:srcRect b="-29370" l="0" r="0" t="-29370"/>
          <a:stretch/>
        </p:blipFill>
        <p:spPr>
          <a:xfrm>
            <a:off x="498475" y="1981200"/>
            <a:ext cx="7556500" cy="4144962"/>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4" name="Shape 414"/>
        <p:cNvGrpSpPr/>
        <p:nvPr/>
      </p:nvGrpSpPr>
      <p:grpSpPr>
        <a:xfrm>
          <a:off x="0" y="0"/>
          <a:ext cx="0" cy="0"/>
          <a:chOff x="0" y="0"/>
          <a:chExt cx="0" cy="0"/>
        </a:xfrm>
      </p:grpSpPr>
      <p:sp>
        <p:nvSpPr>
          <p:cNvPr id="415" name="Google Shape;415;p13"/>
          <p:cNvSpPr txBox="1"/>
          <p:nvPr>
            <p:ph type="title"/>
          </p:nvPr>
        </p:nvSpPr>
        <p:spPr>
          <a:xfrm>
            <a:off x="498475" y="484187"/>
            <a:ext cx="7556500" cy="1116012"/>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accent1"/>
              </a:buClr>
              <a:buSzPts val="3600"/>
              <a:buFont typeface="Rockwell"/>
              <a:buNone/>
            </a:pPr>
            <a:r>
              <a:rPr b="0" i="0" lang="en-US" sz="3600" u="none">
                <a:solidFill>
                  <a:schemeClr val="accent1"/>
                </a:solidFill>
                <a:latin typeface="Rockwell"/>
                <a:ea typeface="Rockwell"/>
                <a:cs typeface="Rockwell"/>
                <a:sym typeface="Rockwell"/>
              </a:rPr>
              <a:t>Synapses</a:t>
            </a:r>
            <a:endParaRPr/>
          </a:p>
        </p:txBody>
      </p:sp>
      <p:sp>
        <p:nvSpPr>
          <p:cNvPr id="416" name="Google Shape;416;p13"/>
          <p:cNvSpPr txBox="1"/>
          <p:nvPr>
            <p:ph idx="1" type="body"/>
          </p:nvPr>
        </p:nvSpPr>
        <p:spPr>
          <a:xfrm>
            <a:off x="498475" y="1600200"/>
            <a:ext cx="4578350" cy="4205287"/>
          </a:xfrm>
          <a:prstGeom prst="rect">
            <a:avLst/>
          </a:prstGeom>
          <a:noFill/>
          <a:ln>
            <a:noFill/>
          </a:ln>
        </p:spPr>
        <p:txBody>
          <a:bodyPr anchorCtr="0" anchor="t" bIns="45700" lIns="91425" spcFirstLastPara="1" rIns="91425" wrap="square" tIns="45700">
            <a:noAutofit/>
          </a:bodyPr>
          <a:lstStyle/>
          <a:p>
            <a:pPr indent="-228600" lvl="0" marL="228600" marR="0" rtl="0" algn="l">
              <a:lnSpc>
                <a:spcPct val="100000"/>
              </a:lnSpc>
              <a:spcBef>
                <a:spcPts val="0"/>
              </a:spcBef>
              <a:spcAft>
                <a:spcPts val="0"/>
              </a:spcAft>
              <a:buClr>
                <a:schemeClr val="accent1"/>
              </a:buClr>
              <a:buSzPts val="1500"/>
              <a:buFont typeface="Noto Sans Symbols"/>
              <a:buChar char="■"/>
            </a:pPr>
            <a:r>
              <a:rPr b="1" i="0" lang="en-US" sz="2000" u="none">
                <a:solidFill>
                  <a:srgbClr val="595959"/>
                </a:solidFill>
                <a:latin typeface="Rockwell"/>
                <a:ea typeface="Rockwell"/>
                <a:cs typeface="Rockwell"/>
                <a:sym typeface="Rockwell"/>
              </a:rPr>
              <a:t>Junction</a:t>
            </a:r>
            <a:r>
              <a:rPr b="0" i="0" lang="en-US" sz="2000" u="none">
                <a:solidFill>
                  <a:srgbClr val="595959"/>
                </a:solidFill>
                <a:latin typeface="Rockwell"/>
                <a:ea typeface="Rockwell"/>
                <a:cs typeface="Rockwell"/>
                <a:sym typeface="Rockwell"/>
              </a:rPr>
              <a:t> between the branches of adjacent neurons</a:t>
            </a:r>
            <a:endParaRPr/>
          </a:p>
          <a:p>
            <a:pPr indent="-228600" lvl="0" marL="228600" marR="0" rtl="0" algn="l">
              <a:lnSpc>
                <a:spcPct val="100000"/>
              </a:lnSpc>
              <a:spcBef>
                <a:spcPts val="2000"/>
              </a:spcBef>
              <a:spcAft>
                <a:spcPts val="0"/>
              </a:spcAft>
              <a:buClr>
                <a:schemeClr val="accent1"/>
              </a:buClr>
              <a:buSzPts val="1500"/>
              <a:buFont typeface="Noto Sans Symbols"/>
              <a:buChar char="■"/>
            </a:pPr>
            <a:r>
              <a:rPr b="0" i="0" lang="en-US" sz="2000" u="none">
                <a:solidFill>
                  <a:srgbClr val="595959"/>
                </a:solidFill>
                <a:latin typeface="Rockwell"/>
                <a:ea typeface="Rockwell"/>
                <a:cs typeface="Rockwell"/>
                <a:sym typeface="Rockwell"/>
              </a:rPr>
              <a:t>A gap that exists between </a:t>
            </a:r>
            <a:r>
              <a:rPr b="1" i="0" lang="en-US" sz="2000" u="none">
                <a:solidFill>
                  <a:srgbClr val="595959"/>
                </a:solidFill>
                <a:latin typeface="Rockwell"/>
                <a:ea typeface="Rockwell"/>
                <a:cs typeface="Rockwell"/>
                <a:sym typeface="Rockwell"/>
              </a:rPr>
              <a:t>the end branches of an axon</a:t>
            </a:r>
            <a:r>
              <a:rPr b="0" i="0" lang="en-US" sz="2000" u="none">
                <a:solidFill>
                  <a:srgbClr val="595959"/>
                </a:solidFill>
                <a:latin typeface="Rockwell"/>
                <a:ea typeface="Rockwell"/>
                <a:cs typeface="Rockwell"/>
                <a:sym typeface="Rockwell"/>
              </a:rPr>
              <a:t> of a neuron, and </a:t>
            </a:r>
            <a:r>
              <a:rPr b="1" i="0" lang="en-US" sz="2000" u="none">
                <a:solidFill>
                  <a:srgbClr val="595959"/>
                </a:solidFill>
                <a:latin typeface="Rockwell"/>
                <a:ea typeface="Rockwell"/>
                <a:cs typeface="Rockwell"/>
                <a:sym typeface="Rockwell"/>
              </a:rPr>
              <a:t>a dendrite or cell body </a:t>
            </a:r>
            <a:r>
              <a:rPr b="0" i="0" lang="en-US" sz="2000" u="none">
                <a:solidFill>
                  <a:srgbClr val="595959"/>
                </a:solidFill>
                <a:latin typeface="Rockwell"/>
                <a:ea typeface="Rockwell"/>
                <a:cs typeface="Rockwell"/>
                <a:sym typeface="Rockwell"/>
              </a:rPr>
              <a:t>of another neuron </a:t>
            </a:r>
            <a:endParaRPr/>
          </a:p>
          <a:p>
            <a:pPr indent="-228600" lvl="0" marL="228600" marR="0" rtl="0" algn="l">
              <a:lnSpc>
                <a:spcPct val="100000"/>
              </a:lnSpc>
              <a:spcBef>
                <a:spcPts val="2000"/>
              </a:spcBef>
              <a:spcAft>
                <a:spcPts val="0"/>
              </a:spcAft>
              <a:buClr>
                <a:schemeClr val="accent1"/>
              </a:buClr>
              <a:buSzPts val="1500"/>
              <a:buFont typeface="Noto Sans Symbols"/>
              <a:buChar char="■"/>
            </a:pPr>
            <a:r>
              <a:rPr b="0" i="0" lang="en-US" sz="2000" u="none">
                <a:solidFill>
                  <a:srgbClr val="595959"/>
                </a:solidFill>
                <a:latin typeface="Rockwell"/>
                <a:ea typeface="Rockwell"/>
                <a:cs typeface="Rockwell"/>
                <a:sym typeface="Rockwell"/>
              </a:rPr>
              <a:t>Messages have to be carried across the synapse </a:t>
            </a:r>
            <a:endParaRPr/>
          </a:p>
          <a:p>
            <a:pPr indent="-133350" lvl="0" marL="228600" marR="0" rtl="0" algn="l">
              <a:lnSpc>
                <a:spcPct val="100000"/>
              </a:lnSpc>
              <a:spcBef>
                <a:spcPts val="2000"/>
              </a:spcBef>
              <a:spcAft>
                <a:spcPts val="0"/>
              </a:spcAft>
              <a:buClr>
                <a:schemeClr val="accent1"/>
              </a:buClr>
              <a:buSzPts val="1500"/>
              <a:buFont typeface="Noto Sans Symbols"/>
              <a:buNone/>
            </a:pPr>
            <a:r>
              <a:t/>
            </a:r>
            <a:endParaRPr b="0" i="0" sz="2000" u="none">
              <a:solidFill>
                <a:srgbClr val="595959"/>
              </a:solidFill>
              <a:latin typeface="Rockwell"/>
              <a:ea typeface="Rockwell"/>
              <a:cs typeface="Rockwell"/>
              <a:sym typeface="Rockwell"/>
            </a:endParaRPr>
          </a:p>
          <a:p>
            <a:pPr indent="-228600" lvl="0" marL="228600" marR="0" rtl="0" algn="l">
              <a:lnSpc>
                <a:spcPct val="100000"/>
              </a:lnSpc>
              <a:spcBef>
                <a:spcPts val="2000"/>
              </a:spcBef>
              <a:spcAft>
                <a:spcPts val="0"/>
              </a:spcAft>
              <a:buClr>
                <a:schemeClr val="accent1"/>
              </a:buClr>
              <a:buSzPts val="1500"/>
              <a:buFont typeface="Noto Sans Symbols"/>
              <a:buChar char="■"/>
            </a:pPr>
            <a:r>
              <a:rPr b="1" i="0" lang="en-US" sz="2000" u="none">
                <a:solidFill>
                  <a:srgbClr val="595959"/>
                </a:solidFill>
                <a:latin typeface="Rockwell"/>
                <a:ea typeface="Rockwell"/>
                <a:cs typeface="Rockwell"/>
                <a:sym typeface="Rockwell"/>
              </a:rPr>
              <a:t>Neuromuscular junction </a:t>
            </a:r>
            <a:r>
              <a:rPr b="0" i="0" lang="en-US" sz="2000" u="none">
                <a:solidFill>
                  <a:srgbClr val="595959"/>
                </a:solidFill>
                <a:latin typeface="Rockwell"/>
                <a:ea typeface="Rockwell"/>
                <a:cs typeface="Rockwell"/>
                <a:sym typeface="Rockwell"/>
              </a:rPr>
              <a:t>– when an axon meets a muscle cell </a:t>
            </a:r>
            <a:endParaRPr/>
          </a:p>
        </p:txBody>
      </p:sp>
      <p:pic>
        <p:nvPicPr>
          <p:cNvPr descr="mage result for synapse" id="417" name="Google Shape;417;p13"/>
          <p:cNvPicPr preferRelativeResize="0"/>
          <p:nvPr/>
        </p:nvPicPr>
        <p:blipFill rotWithShape="1">
          <a:blip r:embed="rId3">
            <a:alphaModFix/>
          </a:blip>
          <a:srcRect b="0" l="0" r="0" t="0"/>
          <a:stretch/>
        </p:blipFill>
        <p:spPr>
          <a:xfrm>
            <a:off x="4859337" y="2255837"/>
            <a:ext cx="4284662" cy="38703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16">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16">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16">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16">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16">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1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1" name="Shape 421"/>
        <p:cNvGrpSpPr/>
        <p:nvPr/>
      </p:nvGrpSpPr>
      <p:grpSpPr>
        <a:xfrm>
          <a:off x="0" y="0"/>
          <a:ext cx="0" cy="0"/>
          <a:chOff x="0" y="0"/>
          <a:chExt cx="0" cy="0"/>
        </a:xfrm>
      </p:grpSpPr>
      <p:sp>
        <p:nvSpPr>
          <p:cNvPr id="422" name="Google Shape;422;p14"/>
          <p:cNvSpPr txBox="1"/>
          <p:nvPr>
            <p:ph type="title"/>
          </p:nvPr>
        </p:nvSpPr>
        <p:spPr>
          <a:xfrm>
            <a:off x="498475" y="484187"/>
            <a:ext cx="7556500" cy="1116012"/>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accent1"/>
              </a:buClr>
              <a:buSzPts val="3600"/>
              <a:buFont typeface="Rockwell"/>
              <a:buNone/>
            </a:pPr>
            <a:r>
              <a:rPr b="0" i="0" lang="en-US" sz="3600" u="none">
                <a:solidFill>
                  <a:schemeClr val="accent1"/>
                </a:solidFill>
                <a:latin typeface="Rockwell"/>
                <a:ea typeface="Rockwell"/>
                <a:cs typeface="Rockwell"/>
                <a:sym typeface="Rockwell"/>
              </a:rPr>
              <a:t>Electrical charges</a:t>
            </a:r>
            <a:endParaRPr/>
          </a:p>
        </p:txBody>
      </p:sp>
      <p:sp>
        <p:nvSpPr>
          <p:cNvPr id="423" name="Google Shape;423;p14"/>
          <p:cNvSpPr txBox="1"/>
          <p:nvPr>
            <p:ph idx="1" type="body"/>
          </p:nvPr>
        </p:nvSpPr>
        <p:spPr>
          <a:xfrm>
            <a:off x="457200" y="1600200"/>
            <a:ext cx="8229600" cy="4924425"/>
          </a:xfrm>
          <a:prstGeom prst="rect">
            <a:avLst/>
          </a:prstGeom>
          <a:noFill/>
          <a:ln>
            <a:noFill/>
          </a:ln>
        </p:spPr>
        <p:txBody>
          <a:bodyPr anchorCtr="0" anchor="t" bIns="45700" lIns="91425" spcFirstLastPara="1" rIns="91425" wrap="square" tIns="45700">
            <a:noAutofit/>
          </a:bodyPr>
          <a:lstStyle/>
          <a:p>
            <a:pPr indent="-228600" lvl="0" marL="228600" marR="0" rtl="0" algn="l">
              <a:lnSpc>
                <a:spcPct val="90000"/>
              </a:lnSpc>
              <a:spcBef>
                <a:spcPts val="0"/>
              </a:spcBef>
              <a:spcAft>
                <a:spcPts val="0"/>
              </a:spcAft>
              <a:buClr>
                <a:schemeClr val="accent1"/>
              </a:buClr>
              <a:buSzPts val="1500"/>
              <a:buFont typeface="Noto Sans Symbols"/>
              <a:buChar char="■"/>
            </a:pPr>
            <a:r>
              <a:rPr b="0" i="0" lang="en-US" sz="2000" u="none">
                <a:solidFill>
                  <a:srgbClr val="595959"/>
                </a:solidFill>
                <a:latin typeface="Rockwell"/>
                <a:ea typeface="Rockwell"/>
                <a:cs typeface="Rockwell"/>
                <a:sym typeface="Rockwell"/>
              </a:rPr>
              <a:t>Positive charges and negative charges can exist.</a:t>
            </a:r>
            <a:endParaRPr/>
          </a:p>
          <a:p>
            <a:pPr indent="-228600" lvl="0" marL="228600" marR="0" rtl="0" algn="l">
              <a:lnSpc>
                <a:spcPct val="90000"/>
              </a:lnSpc>
              <a:spcBef>
                <a:spcPts val="2000"/>
              </a:spcBef>
              <a:spcAft>
                <a:spcPts val="0"/>
              </a:spcAft>
              <a:buClr>
                <a:schemeClr val="accent1"/>
              </a:buClr>
              <a:buSzPts val="1500"/>
              <a:buFont typeface="Noto Sans Symbols"/>
              <a:buChar char="■"/>
            </a:pPr>
            <a:r>
              <a:rPr b="0" i="0" lang="en-US" sz="2000" u="none">
                <a:solidFill>
                  <a:srgbClr val="595959"/>
                </a:solidFill>
                <a:latin typeface="Rockwell"/>
                <a:ea typeface="Rockwell"/>
                <a:cs typeface="Rockwell"/>
                <a:sym typeface="Rockwell"/>
              </a:rPr>
              <a:t>Like charges repel, opposite charges attract.</a:t>
            </a:r>
            <a:endParaRPr/>
          </a:p>
          <a:p>
            <a:pPr indent="-228600" lvl="0" marL="228600" marR="0" rtl="0" algn="l">
              <a:lnSpc>
                <a:spcPct val="90000"/>
              </a:lnSpc>
              <a:spcBef>
                <a:spcPts val="2000"/>
              </a:spcBef>
              <a:spcAft>
                <a:spcPts val="0"/>
              </a:spcAft>
              <a:buClr>
                <a:schemeClr val="accent1"/>
              </a:buClr>
              <a:buSzPts val="1500"/>
              <a:buFont typeface="Noto Sans Symbols"/>
              <a:buChar char="■"/>
            </a:pPr>
            <a:r>
              <a:rPr b="0" i="0" lang="en-US" sz="2000" u="none">
                <a:solidFill>
                  <a:srgbClr val="595959"/>
                </a:solidFill>
                <a:latin typeface="Rockwell"/>
                <a:ea typeface="Rockwell"/>
                <a:cs typeface="Rockwell"/>
                <a:sym typeface="Rockwell"/>
              </a:rPr>
              <a:t>The force that pulls a negative charge to a positive charge can be measured – The closer they get, the stronger the force gets.</a:t>
            </a:r>
            <a:endParaRPr/>
          </a:p>
          <a:p>
            <a:pPr indent="-228600" lvl="0" marL="228600" marR="0" rtl="0" algn="l">
              <a:lnSpc>
                <a:spcPct val="90000"/>
              </a:lnSpc>
              <a:spcBef>
                <a:spcPts val="2000"/>
              </a:spcBef>
              <a:spcAft>
                <a:spcPts val="0"/>
              </a:spcAft>
              <a:buClr>
                <a:schemeClr val="accent1"/>
              </a:buClr>
              <a:buSzPts val="1500"/>
              <a:buFont typeface="Noto Sans Symbols"/>
              <a:buChar char="■"/>
            </a:pPr>
            <a:r>
              <a:rPr b="0" i="0" lang="en-US" sz="2000" u="none">
                <a:solidFill>
                  <a:srgbClr val="595959"/>
                </a:solidFill>
                <a:latin typeface="Rockwell"/>
                <a:ea typeface="Rockwell"/>
                <a:cs typeface="Rockwell"/>
                <a:sym typeface="Rockwell"/>
              </a:rPr>
              <a:t>When a positive and negative charge comes together energy is released. </a:t>
            </a:r>
            <a:endParaRPr/>
          </a:p>
          <a:p>
            <a:pPr indent="-228600" lvl="0" marL="228600" marR="0" rtl="0" algn="l">
              <a:lnSpc>
                <a:spcPct val="90000"/>
              </a:lnSpc>
              <a:spcBef>
                <a:spcPts val="2000"/>
              </a:spcBef>
              <a:spcAft>
                <a:spcPts val="0"/>
              </a:spcAft>
              <a:buClr>
                <a:schemeClr val="accent1"/>
              </a:buClr>
              <a:buSzPts val="1500"/>
              <a:buFont typeface="Noto Sans Symbols"/>
              <a:buChar char="■"/>
            </a:pPr>
            <a:r>
              <a:rPr b="0" i="0" lang="en-US" sz="2000" u="none">
                <a:solidFill>
                  <a:srgbClr val="595959"/>
                </a:solidFill>
                <a:latin typeface="Rockwell"/>
                <a:ea typeface="Rockwell"/>
                <a:cs typeface="Rockwell"/>
                <a:sym typeface="Rockwell"/>
              </a:rPr>
              <a:t>If a positive and negative charge are separated by a barrier – they have the </a:t>
            </a:r>
            <a:r>
              <a:rPr b="1" i="0" lang="en-US" sz="2000" u="none">
                <a:solidFill>
                  <a:srgbClr val="595959"/>
                </a:solidFill>
                <a:latin typeface="Rockwell"/>
                <a:ea typeface="Rockwell"/>
                <a:cs typeface="Rockwell"/>
                <a:sym typeface="Rockwell"/>
              </a:rPr>
              <a:t>potential</a:t>
            </a:r>
            <a:r>
              <a:rPr b="0" i="0" lang="en-US" sz="2000" u="none">
                <a:solidFill>
                  <a:srgbClr val="595959"/>
                </a:solidFill>
                <a:latin typeface="Rockwell"/>
                <a:ea typeface="Rockwell"/>
                <a:cs typeface="Rockwell"/>
                <a:sym typeface="Rockwell"/>
              </a:rPr>
              <a:t> to release energy.</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7" name="Shape 427"/>
        <p:cNvGrpSpPr/>
        <p:nvPr/>
      </p:nvGrpSpPr>
      <p:grpSpPr>
        <a:xfrm>
          <a:off x="0" y="0"/>
          <a:ext cx="0" cy="0"/>
          <a:chOff x="0" y="0"/>
          <a:chExt cx="0" cy="0"/>
        </a:xfrm>
      </p:grpSpPr>
      <p:sp>
        <p:nvSpPr>
          <p:cNvPr id="428" name="Google Shape;428;p15"/>
          <p:cNvSpPr txBox="1"/>
          <p:nvPr>
            <p:ph type="title"/>
          </p:nvPr>
        </p:nvSpPr>
        <p:spPr>
          <a:xfrm>
            <a:off x="498475" y="484187"/>
            <a:ext cx="7556500" cy="1116012"/>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accent1"/>
              </a:buClr>
              <a:buSzPts val="3600"/>
              <a:buFont typeface="Rockwell"/>
              <a:buNone/>
            </a:pPr>
            <a:r>
              <a:rPr b="0" i="0" lang="en-US" sz="3600" u="none">
                <a:solidFill>
                  <a:schemeClr val="accent1"/>
                </a:solidFill>
                <a:latin typeface="Rockwell"/>
                <a:ea typeface="Rockwell"/>
                <a:cs typeface="Rockwell"/>
                <a:sym typeface="Rockwell"/>
              </a:rPr>
              <a:t>Electrical charges</a:t>
            </a:r>
            <a:endParaRPr/>
          </a:p>
        </p:txBody>
      </p:sp>
      <p:sp>
        <p:nvSpPr>
          <p:cNvPr id="429" name="Google Shape;429;p15"/>
          <p:cNvSpPr txBox="1"/>
          <p:nvPr>
            <p:ph idx="1" type="body"/>
          </p:nvPr>
        </p:nvSpPr>
        <p:spPr>
          <a:xfrm>
            <a:off x="498475" y="1981200"/>
            <a:ext cx="7556500" cy="4144962"/>
          </a:xfrm>
          <a:prstGeom prst="rect">
            <a:avLst/>
          </a:prstGeom>
          <a:noFill/>
          <a:ln>
            <a:noFill/>
          </a:ln>
        </p:spPr>
        <p:txBody>
          <a:bodyPr anchorCtr="0" anchor="t" bIns="45700" lIns="91425" spcFirstLastPara="1" rIns="91425" wrap="square" tIns="45700">
            <a:noAutofit/>
          </a:bodyPr>
          <a:lstStyle/>
          <a:p>
            <a:pPr indent="-228600" lvl="0" marL="228600" marR="0" rtl="0" algn="l">
              <a:lnSpc>
                <a:spcPct val="100000"/>
              </a:lnSpc>
              <a:spcBef>
                <a:spcPts val="0"/>
              </a:spcBef>
              <a:spcAft>
                <a:spcPts val="0"/>
              </a:spcAft>
              <a:buClr>
                <a:schemeClr val="accent1"/>
              </a:buClr>
              <a:buSzPts val="1500"/>
              <a:buFont typeface="Noto Sans Symbols"/>
              <a:buChar char="■"/>
            </a:pPr>
            <a:r>
              <a:rPr b="0" i="0" lang="en-US" sz="2000" u="none">
                <a:solidFill>
                  <a:srgbClr val="595959"/>
                </a:solidFill>
                <a:latin typeface="Rockwell"/>
                <a:ea typeface="Rockwell"/>
                <a:cs typeface="Rockwell"/>
                <a:sym typeface="Rockwell"/>
              </a:rPr>
              <a:t>The potential is measured in volts.</a:t>
            </a:r>
            <a:endParaRPr/>
          </a:p>
          <a:p>
            <a:pPr indent="-228600" lvl="0" marL="228600" marR="0" rtl="0" algn="l">
              <a:lnSpc>
                <a:spcPct val="100000"/>
              </a:lnSpc>
              <a:spcBef>
                <a:spcPts val="2000"/>
              </a:spcBef>
              <a:spcAft>
                <a:spcPts val="0"/>
              </a:spcAft>
              <a:buClr>
                <a:schemeClr val="accent1"/>
              </a:buClr>
              <a:buSzPts val="1500"/>
              <a:buFont typeface="Noto Sans Symbols"/>
              <a:buChar char="■"/>
            </a:pPr>
            <a:r>
              <a:rPr b="0" i="0" lang="en-US" sz="2000" u="none">
                <a:solidFill>
                  <a:srgbClr val="595959"/>
                </a:solidFill>
                <a:latin typeface="Rockwell"/>
                <a:ea typeface="Rockwell"/>
                <a:cs typeface="Rockwell"/>
                <a:sym typeface="Rockwell"/>
              </a:rPr>
              <a:t>In a nerve cell the membrane forms a barrier. Inside the cell has more negative ions and outside it has more positive ions.  </a:t>
            </a:r>
            <a:endParaRPr/>
          </a:p>
          <a:p>
            <a:pPr indent="-228600" lvl="0" marL="228600" marR="0" rtl="0" algn="l">
              <a:lnSpc>
                <a:spcPct val="100000"/>
              </a:lnSpc>
              <a:spcBef>
                <a:spcPts val="2000"/>
              </a:spcBef>
              <a:spcAft>
                <a:spcPts val="0"/>
              </a:spcAft>
              <a:buClr>
                <a:schemeClr val="accent1"/>
              </a:buClr>
              <a:buSzPts val="1500"/>
              <a:buFont typeface="Noto Sans Symbols"/>
              <a:buChar char="■"/>
            </a:pPr>
            <a:r>
              <a:rPr b="0" i="0" lang="en-US" sz="2000" u="none">
                <a:solidFill>
                  <a:srgbClr val="595959"/>
                </a:solidFill>
                <a:latin typeface="Rockwell"/>
                <a:ea typeface="Rockwell"/>
                <a:cs typeface="Rockwell"/>
                <a:sym typeface="Rockwell"/>
              </a:rPr>
              <a:t>The </a:t>
            </a:r>
            <a:r>
              <a:rPr b="1" i="0" lang="en-US" sz="2000" u="none">
                <a:solidFill>
                  <a:srgbClr val="595959"/>
                </a:solidFill>
                <a:latin typeface="Rockwell"/>
                <a:ea typeface="Rockwell"/>
                <a:cs typeface="Rockwell"/>
                <a:sym typeface="Rockwell"/>
              </a:rPr>
              <a:t>membrane potential</a:t>
            </a:r>
            <a:r>
              <a:rPr b="0" i="0" lang="en-US" sz="2000" u="none">
                <a:solidFill>
                  <a:srgbClr val="595959"/>
                </a:solidFill>
                <a:latin typeface="Rockwell"/>
                <a:ea typeface="Rockwell"/>
                <a:cs typeface="Rockwell"/>
                <a:sym typeface="Rockwell"/>
              </a:rPr>
              <a:t> is the difference between the charge inside the cell and the charge outside the cell</a:t>
            </a:r>
            <a:endParaRPr/>
          </a:p>
        </p:txBody>
      </p:sp>
      <p:pic>
        <p:nvPicPr>
          <p:cNvPr descr="membpot4" id="430" name="Google Shape;430;p15"/>
          <p:cNvPicPr preferRelativeResize="0"/>
          <p:nvPr/>
        </p:nvPicPr>
        <p:blipFill rotWithShape="1">
          <a:blip r:embed="rId3">
            <a:alphaModFix/>
          </a:blip>
          <a:srcRect b="0" l="0" r="0" t="0"/>
          <a:stretch/>
        </p:blipFill>
        <p:spPr>
          <a:xfrm>
            <a:off x="3779837" y="4860925"/>
            <a:ext cx="2736850" cy="18986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4" name="Shape 434"/>
        <p:cNvGrpSpPr/>
        <p:nvPr/>
      </p:nvGrpSpPr>
      <p:grpSpPr>
        <a:xfrm>
          <a:off x="0" y="0"/>
          <a:ext cx="0" cy="0"/>
          <a:chOff x="0" y="0"/>
          <a:chExt cx="0" cy="0"/>
        </a:xfrm>
      </p:grpSpPr>
      <p:sp>
        <p:nvSpPr>
          <p:cNvPr id="435" name="Google Shape;435;p16"/>
          <p:cNvSpPr txBox="1"/>
          <p:nvPr>
            <p:ph type="title"/>
          </p:nvPr>
        </p:nvSpPr>
        <p:spPr>
          <a:xfrm>
            <a:off x="498475" y="484187"/>
            <a:ext cx="7556500" cy="1116012"/>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accent1"/>
              </a:buClr>
              <a:buSzPts val="3600"/>
              <a:buFont typeface="Rockwell"/>
              <a:buNone/>
            </a:pPr>
            <a:r>
              <a:rPr b="0" i="0" lang="en-US" sz="3600" u="none">
                <a:solidFill>
                  <a:schemeClr val="accent1"/>
                </a:solidFill>
                <a:latin typeface="Rockwell"/>
                <a:ea typeface="Rockwell"/>
                <a:cs typeface="Rockwell"/>
                <a:sym typeface="Rockwell"/>
              </a:rPr>
              <a:t>Important ions</a:t>
            </a:r>
            <a:endParaRPr/>
          </a:p>
        </p:txBody>
      </p:sp>
      <p:sp>
        <p:nvSpPr>
          <p:cNvPr id="436" name="Google Shape;436;p16"/>
          <p:cNvSpPr txBox="1"/>
          <p:nvPr>
            <p:ph idx="1" type="body"/>
          </p:nvPr>
        </p:nvSpPr>
        <p:spPr>
          <a:xfrm>
            <a:off x="498475" y="1981200"/>
            <a:ext cx="7556500" cy="4144962"/>
          </a:xfrm>
          <a:prstGeom prst="rect">
            <a:avLst/>
          </a:prstGeom>
          <a:noFill/>
          <a:ln>
            <a:noFill/>
          </a:ln>
        </p:spPr>
        <p:txBody>
          <a:bodyPr anchorCtr="0" anchor="t" bIns="45700" lIns="91425" spcFirstLastPara="1" rIns="91425" wrap="square" tIns="45700">
            <a:noAutofit/>
          </a:bodyPr>
          <a:lstStyle/>
          <a:p>
            <a:pPr indent="-228600" lvl="0" marL="228600" marR="0" rtl="0" algn="l">
              <a:lnSpc>
                <a:spcPct val="100000"/>
              </a:lnSpc>
              <a:spcBef>
                <a:spcPts val="0"/>
              </a:spcBef>
              <a:spcAft>
                <a:spcPts val="0"/>
              </a:spcAft>
              <a:buClr>
                <a:schemeClr val="accent1"/>
              </a:buClr>
              <a:buSzPts val="1500"/>
              <a:buFont typeface="Noto Sans Symbols"/>
              <a:buChar char="■"/>
            </a:pPr>
            <a:r>
              <a:rPr b="0" i="0" lang="en-US" sz="2000" u="none">
                <a:solidFill>
                  <a:srgbClr val="595959"/>
                </a:solidFill>
                <a:latin typeface="Rockwell"/>
                <a:ea typeface="Rockwell"/>
                <a:cs typeface="Rockwell"/>
                <a:sym typeface="Rockwell"/>
              </a:rPr>
              <a:t>Extracellular fluid:</a:t>
            </a:r>
            <a:endParaRPr/>
          </a:p>
          <a:p>
            <a:pPr indent="-228600" lvl="1" marL="457200" marR="0" rtl="0" algn="l">
              <a:lnSpc>
                <a:spcPct val="100000"/>
              </a:lnSpc>
              <a:spcBef>
                <a:spcPts val="600"/>
              </a:spcBef>
              <a:spcAft>
                <a:spcPts val="0"/>
              </a:spcAft>
              <a:buClr>
                <a:srgbClr val="B870B8"/>
              </a:buClr>
              <a:buSzPts val="1350"/>
              <a:buFont typeface="Noto Sans Symbols"/>
              <a:buChar char="■"/>
            </a:pPr>
            <a:r>
              <a:rPr b="0" i="0" lang="en-US" sz="1800" u="none" cap="none" strike="noStrike">
                <a:solidFill>
                  <a:srgbClr val="595959"/>
                </a:solidFill>
                <a:latin typeface="Rockwell"/>
                <a:ea typeface="Rockwell"/>
                <a:cs typeface="Rockwell"/>
                <a:sym typeface="Rockwell"/>
              </a:rPr>
              <a:t>Sodium (Na</a:t>
            </a:r>
            <a:r>
              <a:rPr b="0" baseline="30000" i="0" lang="en-US" sz="1800" u="none" cap="none" strike="noStrike">
                <a:solidFill>
                  <a:srgbClr val="595959"/>
                </a:solidFill>
                <a:latin typeface="Rockwell"/>
                <a:ea typeface="Rockwell"/>
                <a:cs typeface="Rockwell"/>
                <a:sym typeface="Rockwell"/>
              </a:rPr>
              <a:t>+</a:t>
            </a:r>
            <a:r>
              <a:rPr b="0" i="0" lang="en-US" sz="1800" u="none" cap="none" strike="noStrike">
                <a:solidFill>
                  <a:srgbClr val="595959"/>
                </a:solidFill>
                <a:latin typeface="Rockwell"/>
                <a:ea typeface="Rockwell"/>
                <a:cs typeface="Rockwell"/>
                <a:sym typeface="Rockwell"/>
              </a:rPr>
              <a:t>) high [ ] </a:t>
            </a:r>
            <a:endParaRPr/>
          </a:p>
          <a:p>
            <a:pPr indent="-228600" lvl="1" marL="457200" marR="0" rtl="0" algn="l">
              <a:lnSpc>
                <a:spcPct val="100000"/>
              </a:lnSpc>
              <a:spcBef>
                <a:spcPts val="600"/>
              </a:spcBef>
              <a:spcAft>
                <a:spcPts val="0"/>
              </a:spcAft>
              <a:buClr>
                <a:srgbClr val="B870B8"/>
              </a:buClr>
              <a:buSzPts val="1350"/>
              <a:buFont typeface="Noto Sans Symbols"/>
              <a:buChar char="■"/>
            </a:pPr>
            <a:r>
              <a:rPr b="0" i="0" lang="en-US" sz="1800" u="none" cap="none" strike="noStrike">
                <a:solidFill>
                  <a:srgbClr val="595959"/>
                </a:solidFill>
                <a:latin typeface="Rockwell"/>
                <a:ea typeface="Rockwell"/>
                <a:cs typeface="Rockwell"/>
                <a:sym typeface="Rockwell"/>
              </a:rPr>
              <a:t>Chloride (Cl</a:t>
            </a:r>
            <a:r>
              <a:rPr b="0" baseline="30000" i="0" lang="en-US" sz="1800" u="none" cap="none" strike="noStrike">
                <a:solidFill>
                  <a:srgbClr val="595959"/>
                </a:solidFill>
                <a:latin typeface="Rockwell"/>
                <a:ea typeface="Rockwell"/>
                <a:cs typeface="Rockwell"/>
                <a:sym typeface="Rockwell"/>
              </a:rPr>
              <a:t>-</a:t>
            </a:r>
            <a:r>
              <a:rPr b="0" i="0" lang="en-US" sz="1800" u="none" cap="none" strike="noStrike">
                <a:solidFill>
                  <a:srgbClr val="595959"/>
                </a:solidFill>
                <a:latin typeface="Rockwell"/>
                <a:ea typeface="Rockwell"/>
                <a:cs typeface="Rockwell"/>
                <a:sym typeface="Rockwell"/>
              </a:rPr>
              <a:t>) </a:t>
            </a:r>
            <a:endParaRPr/>
          </a:p>
          <a:p>
            <a:pPr indent="-228600" lvl="1" marL="457200" marR="0" rtl="0" algn="l">
              <a:lnSpc>
                <a:spcPct val="100000"/>
              </a:lnSpc>
              <a:spcBef>
                <a:spcPts val="600"/>
              </a:spcBef>
              <a:spcAft>
                <a:spcPts val="0"/>
              </a:spcAft>
              <a:buClr>
                <a:srgbClr val="B870B8"/>
              </a:buClr>
              <a:buSzPts val="1350"/>
              <a:buFont typeface="Noto Sans Symbols"/>
              <a:buChar char="■"/>
            </a:pPr>
            <a:r>
              <a:rPr b="0" i="0" lang="en-US" sz="1800" u="none" cap="none" strike="noStrike">
                <a:solidFill>
                  <a:srgbClr val="595959"/>
                </a:solidFill>
                <a:latin typeface="Rockwell"/>
                <a:ea typeface="Rockwell"/>
                <a:cs typeface="Rockwell"/>
                <a:sym typeface="Rockwell"/>
              </a:rPr>
              <a:t>Potassium (K</a:t>
            </a:r>
            <a:r>
              <a:rPr b="0" baseline="30000" i="0" lang="en-US" sz="1800" u="none" cap="none" strike="noStrike">
                <a:solidFill>
                  <a:srgbClr val="595959"/>
                </a:solidFill>
                <a:latin typeface="Rockwell"/>
                <a:ea typeface="Rockwell"/>
                <a:cs typeface="Rockwell"/>
                <a:sym typeface="Rockwell"/>
              </a:rPr>
              <a:t>+</a:t>
            </a:r>
            <a:r>
              <a:rPr b="0" i="0" lang="en-US" sz="1800" u="none" cap="none" strike="noStrike">
                <a:solidFill>
                  <a:srgbClr val="595959"/>
                </a:solidFill>
                <a:latin typeface="Rockwell"/>
                <a:ea typeface="Rockwell"/>
                <a:cs typeface="Rockwell"/>
                <a:sym typeface="Rockwell"/>
              </a:rPr>
              <a:t>) low [ ] </a:t>
            </a:r>
            <a:endParaRPr/>
          </a:p>
          <a:p>
            <a:pPr indent="-228600" lvl="0" marL="228600" marR="0" rtl="0" algn="l">
              <a:lnSpc>
                <a:spcPct val="100000"/>
              </a:lnSpc>
              <a:spcBef>
                <a:spcPts val="2000"/>
              </a:spcBef>
              <a:spcAft>
                <a:spcPts val="0"/>
              </a:spcAft>
              <a:buClr>
                <a:schemeClr val="accent1"/>
              </a:buClr>
              <a:buSzPts val="1500"/>
              <a:buFont typeface="Noto Sans Symbols"/>
              <a:buChar char="■"/>
            </a:pPr>
            <a:r>
              <a:rPr b="0" i="0" lang="en-US" sz="2000" u="none">
                <a:solidFill>
                  <a:srgbClr val="595959"/>
                </a:solidFill>
                <a:latin typeface="Rockwell"/>
                <a:ea typeface="Rockwell"/>
                <a:cs typeface="Rockwell"/>
                <a:sym typeface="Rockwell"/>
              </a:rPr>
              <a:t>Intracellular fluid</a:t>
            </a:r>
            <a:endParaRPr/>
          </a:p>
          <a:p>
            <a:pPr indent="-228600" lvl="1" marL="457200" marR="0" rtl="0" algn="l">
              <a:lnSpc>
                <a:spcPct val="100000"/>
              </a:lnSpc>
              <a:spcBef>
                <a:spcPts val="600"/>
              </a:spcBef>
              <a:spcAft>
                <a:spcPts val="0"/>
              </a:spcAft>
              <a:buClr>
                <a:srgbClr val="B870B8"/>
              </a:buClr>
              <a:buSzPts val="1350"/>
              <a:buFont typeface="Noto Sans Symbols"/>
              <a:buChar char="■"/>
            </a:pPr>
            <a:r>
              <a:rPr b="0" i="0" lang="en-US" sz="1800" u="none" cap="none" strike="noStrike">
                <a:solidFill>
                  <a:srgbClr val="595959"/>
                </a:solidFill>
                <a:latin typeface="Rockwell"/>
                <a:ea typeface="Rockwell"/>
                <a:cs typeface="Rockwell"/>
                <a:sym typeface="Rockwell"/>
              </a:rPr>
              <a:t>Potassium (K</a:t>
            </a:r>
            <a:r>
              <a:rPr b="0" baseline="30000" i="0" lang="en-US" sz="1800" u="none" cap="none" strike="noStrike">
                <a:solidFill>
                  <a:srgbClr val="595959"/>
                </a:solidFill>
                <a:latin typeface="Rockwell"/>
                <a:ea typeface="Rockwell"/>
                <a:cs typeface="Rockwell"/>
                <a:sym typeface="Rockwell"/>
              </a:rPr>
              <a:t>+</a:t>
            </a:r>
            <a:r>
              <a:rPr b="0" i="0" lang="en-US" sz="1800" u="none" cap="none" strike="noStrike">
                <a:solidFill>
                  <a:srgbClr val="595959"/>
                </a:solidFill>
                <a:latin typeface="Rockwell"/>
                <a:ea typeface="Rockwell"/>
                <a:cs typeface="Rockwell"/>
                <a:sym typeface="Rockwell"/>
              </a:rPr>
              <a:t>) high [ ]</a:t>
            </a:r>
            <a:endParaRPr/>
          </a:p>
          <a:p>
            <a:pPr indent="-228600" lvl="1" marL="457200" marR="0" rtl="0" algn="l">
              <a:lnSpc>
                <a:spcPct val="100000"/>
              </a:lnSpc>
              <a:spcBef>
                <a:spcPts val="600"/>
              </a:spcBef>
              <a:spcAft>
                <a:spcPts val="0"/>
              </a:spcAft>
              <a:buClr>
                <a:srgbClr val="B870B8"/>
              </a:buClr>
              <a:buSzPts val="1350"/>
              <a:buFont typeface="Noto Sans Symbols"/>
              <a:buChar char="■"/>
            </a:pPr>
            <a:r>
              <a:rPr b="0" i="0" lang="en-US" sz="1800" u="none" cap="none" strike="noStrike">
                <a:solidFill>
                  <a:srgbClr val="595959"/>
                </a:solidFill>
                <a:latin typeface="Rockwell"/>
                <a:ea typeface="Rockwell"/>
                <a:cs typeface="Rockwell"/>
                <a:sym typeface="Rockwell"/>
              </a:rPr>
              <a:t>Sodium (Na</a:t>
            </a:r>
            <a:r>
              <a:rPr b="0" baseline="30000" i="0" lang="en-US" sz="1800" u="none" cap="none" strike="noStrike">
                <a:solidFill>
                  <a:srgbClr val="595959"/>
                </a:solidFill>
                <a:latin typeface="Rockwell"/>
                <a:ea typeface="Rockwell"/>
                <a:cs typeface="Rockwell"/>
                <a:sym typeface="Rockwell"/>
              </a:rPr>
              <a:t>+</a:t>
            </a:r>
            <a:r>
              <a:rPr b="0" i="0" lang="en-US" sz="1800" u="none" cap="none" strike="noStrike">
                <a:solidFill>
                  <a:srgbClr val="595959"/>
                </a:solidFill>
                <a:latin typeface="Rockwell"/>
                <a:ea typeface="Rockwell"/>
                <a:cs typeface="Rockwell"/>
                <a:sym typeface="Rockwell"/>
              </a:rPr>
              <a:t>) low [ ]</a:t>
            </a:r>
            <a:endParaRPr/>
          </a:p>
          <a:p>
            <a:pPr indent="-228600" lvl="1" marL="457200" marR="0" rtl="0" algn="l">
              <a:lnSpc>
                <a:spcPct val="100000"/>
              </a:lnSpc>
              <a:spcBef>
                <a:spcPts val="600"/>
              </a:spcBef>
              <a:spcAft>
                <a:spcPts val="0"/>
              </a:spcAft>
              <a:buClr>
                <a:srgbClr val="B870B8"/>
              </a:buClr>
              <a:buSzPts val="1350"/>
              <a:buFont typeface="Noto Sans Symbols"/>
              <a:buChar char="■"/>
            </a:pPr>
            <a:r>
              <a:rPr b="0" i="0" lang="en-US" sz="1800" u="none" cap="none" strike="noStrike">
                <a:solidFill>
                  <a:srgbClr val="595959"/>
                </a:solidFill>
                <a:latin typeface="Rockwell"/>
                <a:ea typeface="Rockwell"/>
                <a:cs typeface="Rockwell"/>
                <a:sym typeface="Rockwell"/>
              </a:rPr>
              <a:t>Variety of organic (contain carbon, manufactured by the cell) anions (negative charged ions)</a:t>
            </a:r>
            <a:endParaRPr/>
          </a:p>
        </p:txBody>
      </p:sp>
      <p:pic>
        <p:nvPicPr>
          <p:cNvPr descr="resting%20potential" id="437" name="Google Shape;437;p16"/>
          <p:cNvPicPr preferRelativeResize="0"/>
          <p:nvPr/>
        </p:nvPicPr>
        <p:blipFill rotWithShape="1">
          <a:blip r:embed="rId3">
            <a:alphaModFix/>
          </a:blip>
          <a:srcRect b="0" l="0" r="0" t="0"/>
          <a:stretch/>
        </p:blipFill>
        <p:spPr>
          <a:xfrm>
            <a:off x="5148262" y="1773237"/>
            <a:ext cx="3246437" cy="2243137"/>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1" name="Shape 441"/>
        <p:cNvGrpSpPr/>
        <p:nvPr/>
      </p:nvGrpSpPr>
      <p:grpSpPr>
        <a:xfrm>
          <a:off x="0" y="0"/>
          <a:ext cx="0" cy="0"/>
          <a:chOff x="0" y="0"/>
          <a:chExt cx="0" cy="0"/>
        </a:xfrm>
      </p:grpSpPr>
      <p:sp>
        <p:nvSpPr>
          <p:cNvPr id="442" name="Google Shape;442;p17"/>
          <p:cNvSpPr txBox="1"/>
          <p:nvPr>
            <p:ph type="title"/>
          </p:nvPr>
        </p:nvSpPr>
        <p:spPr>
          <a:xfrm>
            <a:off x="498475" y="484187"/>
            <a:ext cx="7556500" cy="1116012"/>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accent1"/>
              </a:buClr>
              <a:buSzPts val="3600"/>
              <a:buFont typeface="Rockwell"/>
              <a:buNone/>
            </a:pPr>
            <a:r>
              <a:rPr b="0" i="0" lang="en-US" sz="3600" u="none">
                <a:solidFill>
                  <a:schemeClr val="accent1"/>
                </a:solidFill>
                <a:latin typeface="Rockwell"/>
                <a:ea typeface="Rockwell"/>
                <a:cs typeface="Rockwell"/>
                <a:sym typeface="Rockwell"/>
              </a:rPr>
              <a:t>Resting membrane potential</a:t>
            </a:r>
            <a:endParaRPr/>
          </a:p>
        </p:txBody>
      </p:sp>
      <p:sp>
        <p:nvSpPr>
          <p:cNvPr id="443" name="Google Shape;443;p17"/>
          <p:cNvSpPr txBox="1"/>
          <p:nvPr>
            <p:ph idx="1" type="body"/>
          </p:nvPr>
        </p:nvSpPr>
        <p:spPr>
          <a:xfrm>
            <a:off x="457200" y="1600200"/>
            <a:ext cx="8229600" cy="4924425"/>
          </a:xfrm>
          <a:prstGeom prst="rect">
            <a:avLst/>
          </a:prstGeom>
          <a:noFill/>
          <a:ln>
            <a:noFill/>
          </a:ln>
        </p:spPr>
        <p:txBody>
          <a:bodyPr anchorCtr="0" anchor="t" bIns="45700" lIns="91425" spcFirstLastPara="1" rIns="91425" wrap="square" tIns="45700">
            <a:noAutofit/>
          </a:bodyPr>
          <a:lstStyle/>
          <a:p>
            <a:pPr indent="-228600" lvl="0" marL="228600" marR="0" rtl="0" algn="l">
              <a:lnSpc>
                <a:spcPct val="90000"/>
              </a:lnSpc>
              <a:spcBef>
                <a:spcPts val="0"/>
              </a:spcBef>
              <a:spcAft>
                <a:spcPts val="0"/>
              </a:spcAft>
              <a:buClr>
                <a:schemeClr val="accent1"/>
              </a:buClr>
              <a:buSzPts val="1500"/>
              <a:buFont typeface="Noto Sans Symbols"/>
              <a:buChar char="■"/>
            </a:pPr>
            <a:r>
              <a:rPr b="0" i="0" lang="en-US" sz="2000" u="none">
                <a:solidFill>
                  <a:srgbClr val="595959"/>
                </a:solidFill>
                <a:latin typeface="Rockwell"/>
                <a:ea typeface="Rockwell"/>
                <a:cs typeface="Rockwell"/>
                <a:sym typeface="Rockwell"/>
              </a:rPr>
              <a:t>The membrane potential of an unstimulated nerve cell.</a:t>
            </a:r>
            <a:endParaRPr/>
          </a:p>
          <a:p>
            <a:pPr indent="-228600" lvl="0" marL="228600" marR="0" rtl="0" algn="l">
              <a:lnSpc>
                <a:spcPct val="90000"/>
              </a:lnSpc>
              <a:spcBef>
                <a:spcPts val="2000"/>
              </a:spcBef>
              <a:spcAft>
                <a:spcPts val="0"/>
              </a:spcAft>
              <a:buClr>
                <a:schemeClr val="accent1"/>
              </a:buClr>
              <a:buSzPts val="1500"/>
              <a:buFont typeface="Noto Sans Symbols"/>
              <a:buChar char="■"/>
            </a:pPr>
            <a:r>
              <a:rPr b="0" i="0" lang="en-US" sz="2000" u="none">
                <a:solidFill>
                  <a:srgbClr val="595959"/>
                </a:solidFill>
                <a:latin typeface="Rockwell"/>
                <a:ea typeface="Rockwell"/>
                <a:cs typeface="Rockwell"/>
                <a:sym typeface="Rockwell"/>
              </a:rPr>
              <a:t>-70 mV (meaning the potential of the inside of the cell is 70 mV less than the outside)</a:t>
            </a:r>
            <a:endParaRPr/>
          </a:p>
          <a:p>
            <a:pPr indent="-228600" lvl="0" marL="228600" marR="0" rtl="0" algn="l">
              <a:lnSpc>
                <a:spcPct val="90000"/>
              </a:lnSpc>
              <a:spcBef>
                <a:spcPts val="2000"/>
              </a:spcBef>
              <a:spcAft>
                <a:spcPts val="0"/>
              </a:spcAft>
              <a:buClr>
                <a:schemeClr val="accent1"/>
              </a:buClr>
              <a:buSzPts val="1500"/>
              <a:buFont typeface="Noto Sans Symbols"/>
              <a:buChar char="■"/>
            </a:pPr>
            <a:r>
              <a:rPr b="0" i="0" lang="en-US" sz="2000" u="none">
                <a:solidFill>
                  <a:srgbClr val="595959"/>
                </a:solidFill>
                <a:latin typeface="Rockwell"/>
                <a:ea typeface="Rockwell"/>
                <a:cs typeface="Rockwell"/>
                <a:sym typeface="Rockwell"/>
              </a:rPr>
              <a:t>This is maintained by the concentration of sodium and potassium ions.</a:t>
            </a:r>
            <a:endParaRPr/>
          </a:p>
          <a:p>
            <a:pPr indent="-228600" lvl="0" marL="228600" marR="0" rtl="0" algn="l">
              <a:lnSpc>
                <a:spcPct val="90000"/>
              </a:lnSpc>
              <a:spcBef>
                <a:spcPts val="2000"/>
              </a:spcBef>
              <a:spcAft>
                <a:spcPts val="0"/>
              </a:spcAft>
              <a:buClr>
                <a:schemeClr val="accent1"/>
              </a:buClr>
              <a:buSzPts val="1500"/>
              <a:buFont typeface="Noto Sans Symbols"/>
              <a:buChar char="■"/>
            </a:pPr>
            <a:r>
              <a:rPr b="0" i="0" lang="en-US" sz="2000" u="none">
                <a:solidFill>
                  <a:srgbClr val="595959"/>
                </a:solidFill>
                <a:latin typeface="Rockwell"/>
                <a:ea typeface="Rockwell"/>
                <a:cs typeface="Rockwell"/>
                <a:sym typeface="Rockwell"/>
              </a:rPr>
              <a:t>Extracellular fluid is mostly NaCl, the intracellular contains a high concentration of K</a:t>
            </a:r>
            <a:r>
              <a:rPr b="0" baseline="30000" i="0" lang="en-US" sz="2000" u="none">
                <a:solidFill>
                  <a:srgbClr val="595959"/>
                </a:solidFill>
                <a:latin typeface="Rockwell"/>
                <a:ea typeface="Rockwell"/>
                <a:cs typeface="Rockwell"/>
                <a:sym typeface="Rockwell"/>
              </a:rPr>
              <a:t>+</a:t>
            </a:r>
            <a:r>
              <a:rPr b="0" i="0" lang="en-US" sz="2000" u="none">
                <a:solidFill>
                  <a:srgbClr val="595959"/>
                </a:solidFill>
                <a:latin typeface="Rockwell"/>
                <a:ea typeface="Rockwell"/>
                <a:cs typeface="Rockwell"/>
                <a:sym typeface="Rockwell"/>
              </a:rPr>
              <a:t> ions.</a:t>
            </a:r>
            <a:endParaRPr/>
          </a:p>
          <a:p>
            <a:pPr indent="-228600" lvl="0" marL="228600" marR="0" rtl="0" algn="l">
              <a:lnSpc>
                <a:spcPct val="90000"/>
              </a:lnSpc>
              <a:spcBef>
                <a:spcPts val="2000"/>
              </a:spcBef>
              <a:spcAft>
                <a:spcPts val="0"/>
              </a:spcAft>
              <a:buClr>
                <a:schemeClr val="accent1"/>
              </a:buClr>
              <a:buSzPts val="1500"/>
              <a:buFont typeface="Noto Sans Symbols"/>
              <a:buChar char="■"/>
            </a:pPr>
            <a:r>
              <a:rPr b="0" i="0" lang="en-US" sz="2000" u="none">
                <a:solidFill>
                  <a:srgbClr val="595959"/>
                </a:solidFill>
                <a:latin typeface="Rockwell"/>
                <a:ea typeface="Rockwell"/>
                <a:cs typeface="Rockwell"/>
                <a:sym typeface="Rockwell"/>
              </a:rPr>
              <a:t>Maintained by the sodium-</a:t>
            </a:r>
            <a:r>
              <a:rPr lang="en-US"/>
              <a:t>potassium</a:t>
            </a:r>
            <a:r>
              <a:rPr b="0" i="0" lang="en-US" sz="2000" u="none">
                <a:solidFill>
                  <a:srgbClr val="595959"/>
                </a:solidFill>
                <a:latin typeface="Rockwell"/>
                <a:ea typeface="Rockwell"/>
                <a:cs typeface="Rockwell"/>
                <a:sym typeface="Rockwell"/>
              </a:rPr>
              <a:t> pump.</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8" name="Shape 448"/>
        <p:cNvGrpSpPr/>
        <p:nvPr/>
      </p:nvGrpSpPr>
      <p:grpSpPr>
        <a:xfrm>
          <a:off x="0" y="0"/>
          <a:ext cx="0" cy="0"/>
          <a:chOff x="0" y="0"/>
          <a:chExt cx="0" cy="0"/>
        </a:xfrm>
      </p:grpSpPr>
      <p:sp>
        <p:nvSpPr>
          <p:cNvPr id="449" name="Google Shape;449;p18"/>
          <p:cNvSpPr txBox="1"/>
          <p:nvPr>
            <p:ph type="title"/>
          </p:nvPr>
        </p:nvSpPr>
        <p:spPr>
          <a:xfrm>
            <a:off x="498475" y="484187"/>
            <a:ext cx="7556500" cy="1116012"/>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accent1"/>
              </a:buClr>
              <a:buSzPts val="3600"/>
              <a:buFont typeface="Rockwell"/>
              <a:buNone/>
            </a:pPr>
            <a:r>
              <a:rPr b="0" i="0" lang="en-US" sz="3600" u="none">
                <a:solidFill>
                  <a:schemeClr val="accent1"/>
                </a:solidFill>
                <a:latin typeface="Rockwell"/>
                <a:ea typeface="Rockwell"/>
                <a:cs typeface="Rockwell"/>
                <a:sym typeface="Rockwell"/>
              </a:rPr>
              <a:t>Sodium-potassium pump</a:t>
            </a:r>
            <a:endParaRPr/>
          </a:p>
        </p:txBody>
      </p:sp>
      <p:sp>
        <p:nvSpPr>
          <p:cNvPr id="450" name="Google Shape;450;p18"/>
          <p:cNvSpPr txBox="1"/>
          <p:nvPr>
            <p:ph idx="1" type="body"/>
          </p:nvPr>
        </p:nvSpPr>
        <p:spPr>
          <a:xfrm>
            <a:off x="539750" y="1989137"/>
            <a:ext cx="7556500" cy="4144962"/>
          </a:xfrm>
          <a:prstGeom prst="rect">
            <a:avLst/>
          </a:prstGeom>
          <a:noFill/>
          <a:ln>
            <a:noFill/>
          </a:ln>
        </p:spPr>
        <p:txBody>
          <a:bodyPr anchorCtr="0" anchor="t" bIns="45700" lIns="91425" spcFirstLastPara="1" rIns="91425" wrap="square" tIns="45700">
            <a:noAutofit/>
          </a:bodyPr>
          <a:lstStyle/>
          <a:p>
            <a:pPr indent="-228600" lvl="0" marL="228600" marR="0" rtl="0" algn="l">
              <a:lnSpc>
                <a:spcPct val="100000"/>
              </a:lnSpc>
              <a:spcBef>
                <a:spcPts val="0"/>
              </a:spcBef>
              <a:spcAft>
                <a:spcPts val="0"/>
              </a:spcAft>
              <a:buClr>
                <a:schemeClr val="accent1"/>
              </a:buClr>
              <a:buSzPts val="1500"/>
              <a:buFont typeface="Noto Sans Symbols"/>
              <a:buChar char="■"/>
            </a:pPr>
            <a:r>
              <a:rPr b="0" i="0" lang="en-US" sz="2000" u="sng">
                <a:solidFill>
                  <a:srgbClr val="595959"/>
                </a:solidFill>
                <a:latin typeface="Rockwell"/>
                <a:ea typeface="Rockwell"/>
                <a:cs typeface="Rockwell"/>
                <a:sym typeface="Rockwell"/>
                <a:hlinkClick r:id="rId3">
                  <a:extLst>
                    <a:ext uri="{A12FA001-AC4F-418D-AE19-62706E023703}">
                      <ahyp:hlinkClr val="tx"/>
                    </a:ext>
                  </a:extLst>
                </a:hlinkClick>
              </a:rPr>
              <a:t>http://highered.mcgraw-hill.com/sites/0072495855/student_view0/chapter2/animation__how_the_sodium_potassium_pump_works.html</a:t>
            </a:r>
            <a:endParaRPr/>
          </a:p>
          <a:p>
            <a:pPr indent="-133350" lvl="0" marL="228600" marR="0" rtl="0" algn="l">
              <a:spcBef>
                <a:spcPts val="2000"/>
              </a:spcBef>
              <a:spcAft>
                <a:spcPts val="0"/>
              </a:spcAft>
              <a:buClr>
                <a:schemeClr val="accent1"/>
              </a:buClr>
              <a:buSzPts val="1500"/>
              <a:buFont typeface="Noto Sans Symbols"/>
              <a:buNone/>
            </a:pPr>
            <a:r>
              <a:t/>
            </a:r>
            <a:endParaRPr b="0" i="0" sz="2000" u="sng">
              <a:solidFill>
                <a:srgbClr val="595959"/>
              </a:solidFill>
              <a:latin typeface="Rockwell"/>
              <a:ea typeface="Rockwell"/>
              <a:cs typeface="Rockwell"/>
              <a:sym typeface="Rockwell"/>
              <a:hlinkClick r:id="rId4">
                <a:extLst>
                  <a:ext uri="{A12FA001-AC4F-418D-AE19-62706E023703}">
                    <ahyp:hlinkClr val="tx"/>
                  </a:ext>
                </a:extLst>
              </a:hlinkClick>
            </a:endParaRPr>
          </a:p>
        </p:txBody>
      </p:sp>
      <p:pic>
        <p:nvPicPr>
          <p:cNvPr descr="635px-Scheme_sodium-potassium_pump-en" id="451" name="Google Shape;451;p18"/>
          <p:cNvPicPr preferRelativeResize="0"/>
          <p:nvPr/>
        </p:nvPicPr>
        <p:blipFill rotWithShape="1">
          <a:blip r:embed="rId5">
            <a:alphaModFix/>
          </a:blip>
          <a:srcRect b="0" l="0" r="0" t="0"/>
          <a:stretch/>
        </p:blipFill>
        <p:spPr>
          <a:xfrm>
            <a:off x="1619250" y="3716337"/>
            <a:ext cx="6048375" cy="27146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5" name="Shape 455"/>
        <p:cNvGrpSpPr/>
        <p:nvPr/>
      </p:nvGrpSpPr>
      <p:grpSpPr>
        <a:xfrm>
          <a:off x="0" y="0"/>
          <a:ext cx="0" cy="0"/>
          <a:chOff x="0" y="0"/>
          <a:chExt cx="0" cy="0"/>
        </a:xfrm>
      </p:grpSpPr>
      <p:sp>
        <p:nvSpPr>
          <p:cNvPr id="456" name="Google Shape;456;p19"/>
          <p:cNvSpPr txBox="1"/>
          <p:nvPr>
            <p:ph type="title"/>
          </p:nvPr>
        </p:nvSpPr>
        <p:spPr>
          <a:xfrm>
            <a:off x="498475" y="484187"/>
            <a:ext cx="7556500" cy="1116012"/>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accent1"/>
              </a:buClr>
              <a:buSzPts val="3600"/>
              <a:buFont typeface="Rockwell"/>
              <a:buNone/>
            </a:pPr>
            <a:r>
              <a:rPr b="0" i="0" lang="en-US" sz="3600" u="none">
                <a:solidFill>
                  <a:schemeClr val="accent1"/>
                </a:solidFill>
                <a:latin typeface="Rockwell"/>
                <a:ea typeface="Rockwell"/>
                <a:cs typeface="Rockwell"/>
                <a:sym typeface="Rockwell"/>
              </a:rPr>
              <a:t>Resting membrane potential</a:t>
            </a:r>
            <a:endParaRPr/>
          </a:p>
        </p:txBody>
      </p:sp>
      <p:sp>
        <p:nvSpPr>
          <p:cNvPr id="457" name="Google Shape;457;p19"/>
          <p:cNvSpPr txBox="1"/>
          <p:nvPr>
            <p:ph idx="1" type="body"/>
          </p:nvPr>
        </p:nvSpPr>
        <p:spPr>
          <a:xfrm>
            <a:off x="498475" y="1981200"/>
            <a:ext cx="7556500" cy="4144962"/>
          </a:xfrm>
          <a:prstGeom prst="rect">
            <a:avLst/>
          </a:prstGeom>
          <a:noFill/>
          <a:ln>
            <a:noFill/>
          </a:ln>
        </p:spPr>
        <p:txBody>
          <a:bodyPr anchorCtr="0" anchor="t" bIns="45700" lIns="91425" spcFirstLastPara="1" rIns="91425" wrap="square" tIns="45700">
            <a:normAutofit/>
          </a:bodyPr>
          <a:lstStyle/>
          <a:p>
            <a:pPr indent="-228600" lvl="0" marL="228600" marR="0" rtl="0" algn="l">
              <a:lnSpc>
                <a:spcPct val="60000"/>
              </a:lnSpc>
              <a:spcBef>
                <a:spcPts val="0"/>
              </a:spcBef>
              <a:spcAft>
                <a:spcPts val="0"/>
              </a:spcAft>
              <a:buClr>
                <a:schemeClr val="accent1"/>
              </a:buClr>
              <a:buSzPts val="1800"/>
              <a:buFont typeface="Noto Sans Symbols"/>
              <a:buChar char="■"/>
            </a:pPr>
            <a:r>
              <a:rPr b="0" i="0" lang="en-US" sz="2400" u="none">
                <a:solidFill>
                  <a:srgbClr val="595959"/>
                </a:solidFill>
                <a:latin typeface="Rockwell"/>
                <a:ea typeface="Rockwell"/>
                <a:cs typeface="Rockwell"/>
                <a:sym typeface="Rockwell"/>
              </a:rPr>
              <a:t>Sodium and Potassium are both positive charged.</a:t>
            </a:r>
            <a:endParaRPr/>
          </a:p>
          <a:p>
            <a:pPr indent="-228600" lvl="0" marL="228600" marR="0" rtl="0" algn="l">
              <a:lnSpc>
                <a:spcPct val="60000"/>
              </a:lnSpc>
              <a:spcBef>
                <a:spcPts val="2000"/>
              </a:spcBef>
              <a:spcAft>
                <a:spcPts val="0"/>
              </a:spcAft>
              <a:buClr>
                <a:schemeClr val="accent1"/>
              </a:buClr>
              <a:buSzPts val="1800"/>
              <a:buFont typeface="Noto Sans Symbols"/>
              <a:buChar char="■"/>
            </a:pPr>
            <a:r>
              <a:rPr b="0" i="0" lang="en-US" sz="2400" u="none">
                <a:solidFill>
                  <a:srgbClr val="595959"/>
                </a:solidFill>
                <a:latin typeface="Rockwell"/>
                <a:ea typeface="Rockwell"/>
                <a:cs typeface="Rockwell"/>
                <a:sym typeface="Rockwell"/>
              </a:rPr>
              <a:t>The Sodium is mostly outside the cell. The cell membrane is only partially permeable to Sodium ions.</a:t>
            </a:r>
            <a:endParaRPr/>
          </a:p>
          <a:p>
            <a:pPr indent="-228600" lvl="0" marL="228600" marR="0" rtl="0" algn="l">
              <a:lnSpc>
                <a:spcPct val="60000"/>
              </a:lnSpc>
              <a:spcBef>
                <a:spcPts val="2000"/>
              </a:spcBef>
              <a:spcAft>
                <a:spcPts val="0"/>
              </a:spcAft>
              <a:buClr>
                <a:schemeClr val="accent1"/>
              </a:buClr>
              <a:buSzPts val="1800"/>
              <a:buFont typeface="Noto Sans Symbols"/>
              <a:buChar char="■"/>
            </a:pPr>
            <a:r>
              <a:rPr b="0" i="0" lang="en-US" sz="2400" u="none">
                <a:solidFill>
                  <a:srgbClr val="595959"/>
                </a:solidFill>
                <a:latin typeface="Rockwell"/>
                <a:ea typeface="Rockwell"/>
                <a:cs typeface="Rockwell"/>
                <a:sym typeface="Rockwell"/>
              </a:rPr>
              <a:t>The Potassium is mostly inside the cell. The cell membrane is fully permeable to Potassium ions.</a:t>
            </a:r>
            <a:endParaRPr/>
          </a:p>
          <a:p>
            <a:pPr indent="-228600" lvl="0" marL="228600" marR="0" rtl="0" algn="l">
              <a:lnSpc>
                <a:spcPct val="60000"/>
              </a:lnSpc>
              <a:spcBef>
                <a:spcPts val="2000"/>
              </a:spcBef>
              <a:spcAft>
                <a:spcPts val="0"/>
              </a:spcAft>
              <a:buClr>
                <a:schemeClr val="accent1"/>
              </a:buClr>
              <a:buSzPts val="1800"/>
              <a:buFont typeface="Noto Sans Symbols"/>
              <a:buChar char="■"/>
            </a:pPr>
            <a:r>
              <a:rPr b="0" i="0" lang="en-US" sz="2400" u="none">
                <a:solidFill>
                  <a:srgbClr val="595959"/>
                </a:solidFill>
                <a:latin typeface="Rockwell"/>
                <a:ea typeface="Rockwell"/>
                <a:cs typeface="Rockwell"/>
                <a:sym typeface="Rockwell"/>
              </a:rPr>
              <a:t>The potassium ions diffuse out of the cell along the concentration gradient, making the inside of the cell less positive (more negative) and the outside more positive. The membrane is said to be </a:t>
            </a:r>
            <a:r>
              <a:rPr b="1" i="0" lang="en-US" sz="2400" u="none">
                <a:solidFill>
                  <a:srgbClr val="595959"/>
                </a:solidFill>
                <a:latin typeface="Rockwell"/>
                <a:ea typeface="Rockwell"/>
                <a:cs typeface="Rockwell"/>
                <a:sym typeface="Rockwell"/>
              </a:rPr>
              <a:t>polarised.</a:t>
            </a:r>
            <a:endParaRPr/>
          </a:p>
          <a:p>
            <a:pPr indent="-228600" lvl="0" marL="228600" marR="0" rtl="0" algn="l">
              <a:lnSpc>
                <a:spcPct val="60000"/>
              </a:lnSpc>
              <a:spcBef>
                <a:spcPts val="2000"/>
              </a:spcBef>
              <a:spcAft>
                <a:spcPts val="0"/>
              </a:spcAft>
              <a:buClr>
                <a:schemeClr val="accent1"/>
              </a:buClr>
              <a:buSzPts val="1800"/>
              <a:buFont typeface="Noto Sans Symbols"/>
              <a:buChar char="■"/>
            </a:pPr>
            <a:r>
              <a:rPr b="0" i="0" lang="en-US" sz="2400" u="none">
                <a:solidFill>
                  <a:srgbClr val="595959"/>
                </a:solidFill>
                <a:latin typeface="Rockwell"/>
                <a:ea typeface="Rockwell"/>
                <a:cs typeface="Rockwell"/>
                <a:sym typeface="Rockwell"/>
              </a:rPr>
              <a:t>The sodium-potassium pump maintains this concentration gradient.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2"/>
          <p:cNvSpPr txBox="1"/>
          <p:nvPr>
            <p:ph type="title"/>
          </p:nvPr>
        </p:nvSpPr>
        <p:spPr>
          <a:xfrm>
            <a:off x="498475" y="484187"/>
            <a:ext cx="7556500" cy="1116012"/>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accent1"/>
              </a:buClr>
              <a:buSzPts val="3600"/>
              <a:buFont typeface="Rockwell"/>
              <a:buNone/>
            </a:pPr>
            <a:r>
              <a:rPr b="0" i="0" lang="en-US" sz="3600" u="none">
                <a:solidFill>
                  <a:schemeClr val="accent1"/>
                </a:solidFill>
                <a:latin typeface="Rockwell"/>
                <a:ea typeface="Rockwell"/>
                <a:cs typeface="Rockwell"/>
                <a:sym typeface="Rockwell"/>
              </a:rPr>
              <a:t>Nerve cells</a:t>
            </a:r>
            <a:endParaRPr/>
          </a:p>
        </p:txBody>
      </p:sp>
      <p:sp>
        <p:nvSpPr>
          <p:cNvPr id="345" name="Google Shape;345;p2"/>
          <p:cNvSpPr txBox="1"/>
          <p:nvPr>
            <p:ph idx="1" type="body"/>
          </p:nvPr>
        </p:nvSpPr>
        <p:spPr>
          <a:xfrm>
            <a:off x="498475" y="1981200"/>
            <a:ext cx="7556500" cy="4144962"/>
          </a:xfrm>
          <a:prstGeom prst="rect">
            <a:avLst/>
          </a:prstGeom>
          <a:noFill/>
          <a:ln>
            <a:noFill/>
          </a:ln>
        </p:spPr>
        <p:txBody>
          <a:bodyPr anchorCtr="0" anchor="t" bIns="45700" lIns="91425" spcFirstLastPara="1" rIns="91425" wrap="square" tIns="45700">
            <a:noAutofit/>
          </a:bodyPr>
          <a:lstStyle/>
          <a:p>
            <a:pPr indent="-228600" lvl="0" marL="228600" marR="0" rtl="0" algn="l">
              <a:lnSpc>
                <a:spcPct val="100000"/>
              </a:lnSpc>
              <a:spcBef>
                <a:spcPts val="0"/>
              </a:spcBef>
              <a:spcAft>
                <a:spcPts val="0"/>
              </a:spcAft>
              <a:buClr>
                <a:schemeClr val="accent1"/>
              </a:buClr>
              <a:buSzPts val="1800"/>
              <a:buFont typeface="Noto Sans Symbols"/>
              <a:buChar char="■"/>
            </a:pPr>
            <a:r>
              <a:rPr b="0" i="0" lang="en-US" sz="2400" u="none" cap="none" strike="noStrike">
                <a:solidFill>
                  <a:srgbClr val="595959"/>
                </a:solidFill>
                <a:latin typeface="Rockwell"/>
                <a:ea typeface="Rockwell"/>
                <a:cs typeface="Rockwell"/>
                <a:sym typeface="Rockwell"/>
              </a:rPr>
              <a:t>The basic unit of the nervous system.</a:t>
            </a:r>
            <a:endParaRPr/>
          </a:p>
          <a:p>
            <a:pPr indent="-228600" lvl="0" marL="228600" marR="0" rtl="0" algn="l">
              <a:lnSpc>
                <a:spcPct val="100000"/>
              </a:lnSpc>
              <a:spcBef>
                <a:spcPts val="2000"/>
              </a:spcBef>
              <a:spcAft>
                <a:spcPts val="0"/>
              </a:spcAft>
              <a:buClr>
                <a:schemeClr val="accent1"/>
              </a:buClr>
              <a:buSzPts val="1800"/>
              <a:buFont typeface="Noto Sans Symbols"/>
              <a:buChar char="■"/>
            </a:pPr>
            <a:r>
              <a:rPr b="0" i="0" lang="en-US" sz="2400" u="none" cap="none" strike="noStrike">
                <a:solidFill>
                  <a:srgbClr val="595959"/>
                </a:solidFill>
                <a:latin typeface="Rockwell"/>
                <a:ea typeface="Rockwell"/>
                <a:cs typeface="Rockwell"/>
                <a:sym typeface="Rockwell"/>
              </a:rPr>
              <a:t>Made up of three basic components:</a:t>
            </a:r>
            <a:endParaRPr/>
          </a:p>
          <a:p>
            <a:pPr indent="-228600" lvl="1" marL="457200" marR="0" rtl="0" algn="l">
              <a:lnSpc>
                <a:spcPct val="100000"/>
              </a:lnSpc>
              <a:spcBef>
                <a:spcPts val="600"/>
              </a:spcBef>
              <a:spcAft>
                <a:spcPts val="0"/>
              </a:spcAft>
              <a:buClr>
                <a:srgbClr val="B870B8"/>
              </a:buClr>
              <a:buSzPts val="1500"/>
              <a:buFont typeface="Noto Sans Symbols"/>
              <a:buChar char="■"/>
            </a:pPr>
            <a:r>
              <a:rPr b="0" i="0" lang="en-US" sz="2000" u="none" cap="none" strike="noStrike">
                <a:solidFill>
                  <a:srgbClr val="595959"/>
                </a:solidFill>
                <a:latin typeface="Rockwell"/>
                <a:ea typeface="Rockwell"/>
                <a:cs typeface="Rockwell"/>
                <a:sym typeface="Rockwell"/>
              </a:rPr>
              <a:t>Cell body: contains the nucleus, along with the usual cell contents – mitochondria, golgi, endoplasmic reticulum and ribosomes.</a:t>
            </a:r>
            <a:endParaRPr/>
          </a:p>
          <a:p>
            <a:pPr indent="-228600" lvl="1" marL="457200" marR="0" rtl="0" algn="l">
              <a:lnSpc>
                <a:spcPct val="100000"/>
              </a:lnSpc>
              <a:spcBef>
                <a:spcPts val="600"/>
              </a:spcBef>
              <a:spcAft>
                <a:spcPts val="0"/>
              </a:spcAft>
              <a:buClr>
                <a:srgbClr val="B870B8"/>
              </a:buClr>
              <a:buSzPts val="1500"/>
              <a:buFont typeface="Noto Sans Symbols"/>
              <a:buChar char="■"/>
            </a:pPr>
            <a:r>
              <a:rPr b="0" i="0" lang="en-US" sz="2000" u="none" cap="none" strike="noStrike">
                <a:solidFill>
                  <a:srgbClr val="595959"/>
                </a:solidFill>
                <a:latin typeface="Rockwell"/>
                <a:ea typeface="Rockwell"/>
                <a:cs typeface="Rockwell"/>
                <a:sym typeface="Rockwell"/>
              </a:rPr>
              <a:t>Dendrites: carry messages (electrical impulses) into the cell body</a:t>
            </a:r>
            <a:endParaRPr/>
          </a:p>
          <a:p>
            <a:pPr indent="-228600" lvl="1" marL="457200" marR="0" rtl="0" algn="l">
              <a:lnSpc>
                <a:spcPct val="100000"/>
              </a:lnSpc>
              <a:spcBef>
                <a:spcPts val="600"/>
              </a:spcBef>
              <a:spcAft>
                <a:spcPts val="0"/>
              </a:spcAft>
              <a:buClr>
                <a:srgbClr val="B870B8"/>
              </a:buClr>
              <a:buSzPts val="1500"/>
              <a:buFont typeface="Noto Sans Symbols"/>
              <a:buChar char="■"/>
            </a:pPr>
            <a:r>
              <a:rPr b="0" i="0" lang="en-US" sz="2000" u="none" cap="none" strike="noStrike">
                <a:solidFill>
                  <a:srgbClr val="595959"/>
                </a:solidFill>
                <a:latin typeface="Rockwell"/>
                <a:ea typeface="Rockwell"/>
                <a:cs typeface="Rockwell"/>
                <a:sym typeface="Rockwell"/>
              </a:rPr>
              <a:t>Axon: carries nerve impulses away from the cell body</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1" name="Shape 461"/>
        <p:cNvGrpSpPr/>
        <p:nvPr/>
      </p:nvGrpSpPr>
      <p:grpSpPr>
        <a:xfrm>
          <a:off x="0" y="0"/>
          <a:ext cx="0" cy="0"/>
          <a:chOff x="0" y="0"/>
          <a:chExt cx="0" cy="0"/>
        </a:xfrm>
      </p:grpSpPr>
      <p:sp>
        <p:nvSpPr>
          <p:cNvPr id="462" name="Google Shape;462;p20"/>
          <p:cNvSpPr txBox="1"/>
          <p:nvPr>
            <p:ph type="title"/>
          </p:nvPr>
        </p:nvSpPr>
        <p:spPr>
          <a:xfrm>
            <a:off x="498475" y="484187"/>
            <a:ext cx="7556500" cy="1116012"/>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accent1"/>
              </a:buClr>
              <a:buSzPts val="3600"/>
              <a:buFont typeface="Rockwell"/>
              <a:buNone/>
            </a:pPr>
            <a:r>
              <a:rPr b="0" i="0" lang="en-US" sz="3600" u="none">
                <a:solidFill>
                  <a:schemeClr val="accent1"/>
                </a:solidFill>
                <a:latin typeface="Rockwell"/>
                <a:ea typeface="Rockwell"/>
                <a:cs typeface="Rockwell"/>
                <a:sym typeface="Rockwell"/>
              </a:rPr>
              <a:t>When a nerve is stimulated</a:t>
            </a:r>
            <a:endParaRPr/>
          </a:p>
        </p:txBody>
      </p:sp>
      <p:sp>
        <p:nvSpPr>
          <p:cNvPr id="463" name="Google Shape;463;p20"/>
          <p:cNvSpPr txBox="1"/>
          <p:nvPr>
            <p:ph idx="1" type="body"/>
          </p:nvPr>
        </p:nvSpPr>
        <p:spPr>
          <a:xfrm>
            <a:off x="498475" y="1981200"/>
            <a:ext cx="7556500" cy="4144962"/>
          </a:xfrm>
          <a:prstGeom prst="rect">
            <a:avLst/>
          </a:prstGeom>
          <a:noFill/>
          <a:ln>
            <a:noFill/>
          </a:ln>
        </p:spPr>
        <p:txBody>
          <a:bodyPr anchorCtr="0" anchor="t" bIns="45700" lIns="91425" spcFirstLastPara="1" rIns="91425" wrap="square" tIns="45700">
            <a:normAutofit/>
          </a:bodyPr>
          <a:lstStyle/>
          <a:p>
            <a:pPr indent="-228600" lvl="0" marL="228600" marR="0" rtl="0" algn="l">
              <a:lnSpc>
                <a:spcPct val="80000"/>
              </a:lnSpc>
              <a:spcBef>
                <a:spcPts val="0"/>
              </a:spcBef>
              <a:spcAft>
                <a:spcPts val="0"/>
              </a:spcAft>
              <a:buClr>
                <a:schemeClr val="accent1"/>
              </a:buClr>
              <a:buSzPts val="1800"/>
              <a:buFont typeface="Noto Sans Symbols"/>
              <a:buChar char="■"/>
            </a:pPr>
            <a:r>
              <a:rPr b="0" i="0" lang="en-US" sz="2400" u="none">
                <a:solidFill>
                  <a:srgbClr val="595959"/>
                </a:solidFill>
                <a:latin typeface="Rockwell"/>
                <a:ea typeface="Rockwell"/>
                <a:cs typeface="Rockwell"/>
                <a:sym typeface="Rockwell"/>
              </a:rPr>
              <a:t>When a stimulus is applied to a nerve fibre.</a:t>
            </a:r>
            <a:endParaRPr/>
          </a:p>
          <a:p>
            <a:pPr indent="-228600" lvl="0" marL="228600" marR="0" rtl="0" algn="l">
              <a:lnSpc>
                <a:spcPct val="80000"/>
              </a:lnSpc>
              <a:spcBef>
                <a:spcPts val="2000"/>
              </a:spcBef>
              <a:spcAft>
                <a:spcPts val="0"/>
              </a:spcAft>
              <a:buClr>
                <a:schemeClr val="accent1"/>
              </a:buClr>
              <a:buSzPts val="1800"/>
              <a:buFont typeface="Noto Sans Symbols"/>
              <a:buChar char="■"/>
            </a:pPr>
            <a:r>
              <a:rPr b="0" i="0" lang="en-US" sz="2400" u="none">
                <a:solidFill>
                  <a:srgbClr val="595959"/>
                </a:solidFill>
                <a:latin typeface="Rockwell"/>
                <a:ea typeface="Rockwell"/>
                <a:cs typeface="Rockwell"/>
                <a:sym typeface="Rockwell"/>
              </a:rPr>
              <a:t>The permeability of the membrane toward sodium ions increases.</a:t>
            </a:r>
            <a:endParaRPr/>
          </a:p>
          <a:p>
            <a:pPr indent="-228600" lvl="0" marL="228600" marR="0" rtl="0" algn="l">
              <a:lnSpc>
                <a:spcPct val="80000"/>
              </a:lnSpc>
              <a:spcBef>
                <a:spcPts val="2000"/>
              </a:spcBef>
              <a:spcAft>
                <a:spcPts val="0"/>
              </a:spcAft>
              <a:buClr>
                <a:schemeClr val="accent1"/>
              </a:buClr>
              <a:buSzPts val="1800"/>
              <a:buFont typeface="Noto Sans Symbols"/>
              <a:buChar char="■"/>
            </a:pPr>
            <a:r>
              <a:rPr b="0" i="0" lang="en-US" sz="2400" u="none">
                <a:solidFill>
                  <a:srgbClr val="595959"/>
                </a:solidFill>
                <a:latin typeface="Rockwell"/>
                <a:ea typeface="Rockwell"/>
                <a:cs typeface="Rockwell"/>
                <a:sym typeface="Rockwell"/>
              </a:rPr>
              <a:t>The inward movement cannot be balanced out by the exit of potassium ions</a:t>
            </a:r>
            <a:endParaRPr/>
          </a:p>
          <a:p>
            <a:pPr indent="-228600" lvl="0" marL="228600" marR="0" rtl="0" algn="l">
              <a:lnSpc>
                <a:spcPct val="80000"/>
              </a:lnSpc>
              <a:spcBef>
                <a:spcPts val="2000"/>
              </a:spcBef>
              <a:spcAft>
                <a:spcPts val="0"/>
              </a:spcAft>
              <a:buClr>
                <a:schemeClr val="accent1"/>
              </a:buClr>
              <a:buSzPts val="1800"/>
              <a:buFont typeface="Noto Sans Symbols"/>
              <a:buChar char="■"/>
            </a:pPr>
            <a:r>
              <a:rPr b="0" i="0" lang="en-US" sz="2400" u="none">
                <a:solidFill>
                  <a:srgbClr val="595959"/>
                </a:solidFill>
                <a:latin typeface="Rockwell"/>
                <a:ea typeface="Rockwell"/>
                <a:cs typeface="Rockwell"/>
                <a:sym typeface="Rockwell"/>
              </a:rPr>
              <a:t>The membrane becomes depolarised (the membrane potential becomes more positive).</a:t>
            </a:r>
            <a:endParaRPr/>
          </a:p>
          <a:p>
            <a:pPr indent="-228600" lvl="0" marL="228600" marR="0" rtl="0" algn="l">
              <a:lnSpc>
                <a:spcPct val="80000"/>
              </a:lnSpc>
              <a:spcBef>
                <a:spcPts val="2000"/>
              </a:spcBef>
              <a:spcAft>
                <a:spcPts val="0"/>
              </a:spcAft>
              <a:buClr>
                <a:schemeClr val="accent1"/>
              </a:buClr>
              <a:buSzPts val="1800"/>
              <a:buFont typeface="Noto Sans Symbols"/>
              <a:buChar char="■"/>
            </a:pPr>
            <a:r>
              <a:rPr b="0" i="0" lang="en-US" sz="2400" u="none">
                <a:solidFill>
                  <a:srgbClr val="595959"/>
                </a:solidFill>
                <a:latin typeface="Rockwell"/>
                <a:ea typeface="Rockwell"/>
                <a:cs typeface="Rockwell"/>
                <a:sym typeface="Rockwell"/>
              </a:rPr>
              <a:t>The depolarisation effect is an </a:t>
            </a:r>
            <a:r>
              <a:rPr b="1" i="0" lang="en-US" sz="2400" u="none">
                <a:solidFill>
                  <a:srgbClr val="595959"/>
                </a:solidFill>
                <a:latin typeface="Rockwell"/>
                <a:ea typeface="Rockwell"/>
                <a:cs typeface="Rockwell"/>
                <a:sym typeface="Rockwell"/>
              </a:rPr>
              <a:t>all or none</a:t>
            </a:r>
            <a:r>
              <a:rPr b="0" i="0" lang="en-US" sz="2400" u="none">
                <a:solidFill>
                  <a:srgbClr val="595959"/>
                </a:solidFill>
                <a:latin typeface="Rockwell"/>
                <a:ea typeface="Rockwell"/>
                <a:cs typeface="Rockwell"/>
                <a:sym typeface="Rockwell"/>
              </a:rPr>
              <a:t> response. The size of the response (depolarisation) is not related to the size of the stimulus.</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8" name="Shape 468"/>
        <p:cNvGrpSpPr/>
        <p:nvPr/>
      </p:nvGrpSpPr>
      <p:grpSpPr>
        <a:xfrm>
          <a:off x="0" y="0"/>
          <a:ext cx="0" cy="0"/>
          <a:chOff x="0" y="0"/>
          <a:chExt cx="0" cy="0"/>
        </a:xfrm>
      </p:grpSpPr>
      <p:sp>
        <p:nvSpPr>
          <p:cNvPr id="469" name="Google Shape;469;p21"/>
          <p:cNvSpPr txBox="1"/>
          <p:nvPr>
            <p:ph type="title"/>
          </p:nvPr>
        </p:nvSpPr>
        <p:spPr>
          <a:xfrm>
            <a:off x="498475" y="484187"/>
            <a:ext cx="7556500" cy="1116012"/>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accent1"/>
              </a:buClr>
              <a:buSzPts val="3600"/>
              <a:buFont typeface="Rockwell"/>
              <a:buNone/>
            </a:pPr>
            <a:r>
              <a:rPr b="0" i="0" lang="en-US" sz="3600" u="none">
                <a:solidFill>
                  <a:schemeClr val="accent1"/>
                </a:solidFill>
                <a:latin typeface="Rockwell"/>
                <a:ea typeface="Rockwell"/>
                <a:cs typeface="Rockwell"/>
                <a:sym typeface="Rockwell"/>
              </a:rPr>
              <a:t>Action potential</a:t>
            </a:r>
            <a:endParaRPr/>
          </a:p>
        </p:txBody>
      </p:sp>
      <p:sp>
        <p:nvSpPr>
          <p:cNvPr id="470" name="Google Shape;470;p21"/>
          <p:cNvSpPr txBox="1"/>
          <p:nvPr>
            <p:ph idx="1" type="body"/>
          </p:nvPr>
        </p:nvSpPr>
        <p:spPr>
          <a:xfrm>
            <a:off x="457200" y="1600200"/>
            <a:ext cx="8229600" cy="4924425"/>
          </a:xfrm>
          <a:prstGeom prst="rect">
            <a:avLst/>
          </a:prstGeom>
          <a:noFill/>
          <a:ln>
            <a:noFill/>
          </a:ln>
        </p:spPr>
        <p:txBody>
          <a:bodyPr anchorCtr="0" anchor="t" bIns="45700" lIns="91425" spcFirstLastPara="1" rIns="91425" wrap="square" tIns="45700">
            <a:noAutofit/>
          </a:bodyPr>
          <a:lstStyle/>
          <a:p>
            <a:pPr indent="-228600" lvl="0" marL="228600" marR="0" rtl="0" algn="l">
              <a:lnSpc>
                <a:spcPct val="100000"/>
              </a:lnSpc>
              <a:spcBef>
                <a:spcPts val="0"/>
              </a:spcBef>
              <a:spcAft>
                <a:spcPts val="0"/>
              </a:spcAft>
              <a:buClr>
                <a:schemeClr val="accent1"/>
              </a:buClr>
              <a:buSzPts val="1500"/>
              <a:buFont typeface="Noto Sans Symbols"/>
              <a:buChar char="■"/>
            </a:pPr>
            <a:r>
              <a:rPr b="0" i="0" lang="en-US" sz="2000" u="none">
                <a:solidFill>
                  <a:srgbClr val="595959"/>
                </a:solidFill>
                <a:latin typeface="Rockwell"/>
                <a:ea typeface="Rockwell"/>
                <a:cs typeface="Rockwell"/>
                <a:sym typeface="Rockwell"/>
              </a:rPr>
              <a:t>The depolarisation then repolarisation of a cell membrane.</a:t>
            </a:r>
            <a:br>
              <a:rPr b="0" i="0" lang="en-US" sz="2000" u="none">
                <a:solidFill>
                  <a:srgbClr val="595959"/>
                </a:solidFill>
                <a:latin typeface="Rockwell"/>
                <a:ea typeface="Rockwell"/>
                <a:cs typeface="Rockwell"/>
                <a:sym typeface="Rockwell"/>
              </a:rPr>
            </a:br>
            <a:endParaRPr/>
          </a:p>
        </p:txBody>
      </p:sp>
      <p:pic>
        <p:nvPicPr>
          <p:cNvPr descr="0199210896" id="471" name="Google Shape;471;p21"/>
          <p:cNvPicPr preferRelativeResize="0"/>
          <p:nvPr/>
        </p:nvPicPr>
        <p:blipFill rotWithShape="1">
          <a:blip r:embed="rId3">
            <a:alphaModFix/>
          </a:blip>
          <a:srcRect b="0" l="0" r="0" t="0"/>
          <a:stretch/>
        </p:blipFill>
        <p:spPr>
          <a:xfrm>
            <a:off x="1979612" y="2924175"/>
            <a:ext cx="5000625" cy="3733800"/>
          </a:xfrm>
          <a:prstGeom prst="rect">
            <a:avLst/>
          </a:prstGeom>
          <a:noFill/>
          <a:ln>
            <a:noFill/>
          </a:ln>
        </p:spPr>
      </p:pic>
      <p:sp>
        <p:nvSpPr>
          <p:cNvPr id="472" name="Google Shape;472;p21"/>
          <p:cNvSpPr/>
          <p:nvPr/>
        </p:nvSpPr>
        <p:spPr>
          <a:xfrm>
            <a:off x="4211960" y="5229200"/>
            <a:ext cx="936104" cy="720080"/>
          </a:xfrm>
          <a:prstGeom prst="ellipse">
            <a:avLst/>
          </a:prstGeom>
          <a:solidFill>
            <a:schemeClr val="lt1">
              <a:alpha val="0"/>
            </a:schemeClr>
          </a:solidFill>
          <a:ln cap="flat" cmpd="sng" w="63500">
            <a:solidFill>
              <a:srgbClr val="FF0000"/>
            </a:solidFill>
            <a:prstDash val="solid"/>
            <a:round/>
            <a:headEnd len="sm" w="sm" type="none"/>
            <a:tailEnd len="sm" w="sm" type="none"/>
          </a:ln>
          <a:effectLst>
            <a:outerShdw blurRad="63500" rotWithShape="0" dir="5400000" dist="25400">
              <a:srgbClr val="808080">
                <a:alpha val="74901"/>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Garamond"/>
              <a:buNone/>
            </a:pPr>
            <a:r>
              <a:t/>
            </a:r>
            <a:endParaRPr b="0" i="0" sz="1800" u="none" cap="none" strike="noStrike">
              <a:solidFill>
                <a:schemeClr val="lt1"/>
              </a:solidFill>
              <a:latin typeface="Rockwell"/>
              <a:ea typeface="Rockwell"/>
              <a:cs typeface="Rockwell"/>
              <a:sym typeface="Rockwe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6" name="Shape 476"/>
        <p:cNvGrpSpPr/>
        <p:nvPr/>
      </p:nvGrpSpPr>
      <p:grpSpPr>
        <a:xfrm>
          <a:off x="0" y="0"/>
          <a:ext cx="0" cy="0"/>
          <a:chOff x="0" y="0"/>
          <a:chExt cx="0" cy="0"/>
        </a:xfrm>
      </p:grpSpPr>
      <p:sp>
        <p:nvSpPr>
          <p:cNvPr id="477" name="Google Shape;477;p22"/>
          <p:cNvSpPr txBox="1"/>
          <p:nvPr>
            <p:ph type="title"/>
          </p:nvPr>
        </p:nvSpPr>
        <p:spPr>
          <a:xfrm>
            <a:off x="498475" y="484187"/>
            <a:ext cx="7556500" cy="1116012"/>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accent1"/>
              </a:buClr>
              <a:buSzPts val="3600"/>
              <a:buFont typeface="Rockwell"/>
              <a:buNone/>
            </a:pPr>
            <a:r>
              <a:rPr b="0" i="0" lang="en-US" sz="3600" u="none">
                <a:solidFill>
                  <a:schemeClr val="accent1"/>
                </a:solidFill>
                <a:latin typeface="Rockwell"/>
                <a:ea typeface="Rockwell"/>
                <a:cs typeface="Rockwell"/>
                <a:sym typeface="Rockwell"/>
              </a:rPr>
              <a:t>Action potential</a:t>
            </a:r>
            <a:endParaRPr/>
          </a:p>
        </p:txBody>
      </p:sp>
      <p:sp>
        <p:nvSpPr>
          <p:cNvPr id="478" name="Google Shape;478;p22"/>
          <p:cNvSpPr txBox="1"/>
          <p:nvPr>
            <p:ph idx="1" type="body"/>
          </p:nvPr>
        </p:nvSpPr>
        <p:spPr>
          <a:xfrm>
            <a:off x="457200" y="1600200"/>
            <a:ext cx="8229600" cy="4924425"/>
          </a:xfrm>
          <a:prstGeom prst="rect">
            <a:avLst/>
          </a:prstGeom>
          <a:noFill/>
          <a:ln>
            <a:noFill/>
          </a:ln>
        </p:spPr>
        <p:txBody>
          <a:bodyPr anchorCtr="0" anchor="t" bIns="45700" lIns="91425" spcFirstLastPara="1" rIns="91425" wrap="square" tIns="45700">
            <a:noAutofit/>
          </a:bodyPr>
          <a:lstStyle/>
          <a:p>
            <a:pPr indent="-228600" lvl="0" marL="228600" marR="0" rtl="0" algn="l">
              <a:lnSpc>
                <a:spcPct val="100000"/>
              </a:lnSpc>
              <a:spcBef>
                <a:spcPts val="0"/>
              </a:spcBef>
              <a:spcAft>
                <a:spcPts val="0"/>
              </a:spcAft>
              <a:buClr>
                <a:schemeClr val="accent1"/>
              </a:buClr>
              <a:buSzPts val="1500"/>
              <a:buFont typeface="Noto Sans Symbols"/>
              <a:buChar char="■"/>
            </a:pPr>
            <a:r>
              <a:rPr b="0" i="0" lang="en-US" sz="2000" u="none">
                <a:solidFill>
                  <a:srgbClr val="595959"/>
                </a:solidFill>
                <a:latin typeface="Rockwell"/>
                <a:ea typeface="Rockwell"/>
                <a:cs typeface="Rockwell"/>
                <a:sym typeface="Rockwell"/>
              </a:rPr>
              <a:t>The depolarisation response described on the previous slide – causes the inside of the cell to become positive in comparison to the outside of the cell.</a:t>
            </a:r>
            <a:endParaRPr/>
          </a:p>
          <a:p>
            <a:pPr indent="-228600" lvl="0" marL="228600" marR="0" rtl="0" algn="l">
              <a:lnSpc>
                <a:spcPct val="100000"/>
              </a:lnSpc>
              <a:spcBef>
                <a:spcPts val="2000"/>
              </a:spcBef>
              <a:spcAft>
                <a:spcPts val="0"/>
              </a:spcAft>
              <a:buClr>
                <a:schemeClr val="accent1"/>
              </a:buClr>
              <a:buSzPts val="1500"/>
              <a:buFont typeface="Noto Sans Symbols"/>
              <a:buChar char="■"/>
            </a:pPr>
            <a:r>
              <a:rPr b="0" i="0" lang="en-US" sz="2000" u="none">
                <a:solidFill>
                  <a:srgbClr val="595959"/>
                </a:solidFill>
                <a:latin typeface="Rockwell"/>
                <a:ea typeface="Rockwell"/>
                <a:cs typeface="Rockwell"/>
                <a:sym typeface="Rockwell"/>
              </a:rPr>
              <a:t>The sodium ions in the cell membrane will then close (permeability decreases to normal levels) and the membrane returns to the </a:t>
            </a:r>
            <a:r>
              <a:rPr b="1" i="0" lang="en-US" sz="2000" u="none">
                <a:solidFill>
                  <a:srgbClr val="595959"/>
                </a:solidFill>
                <a:latin typeface="Rockwell"/>
                <a:ea typeface="Rockwell"/>
                <a:cs typeface="Rockwell"/>
                <a:sym typeface="Rockwell"/>
              </a:rPr>
              <a:t>resting membrane potential.</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2" name="Shape 482"/>
        <p:cNvGrpSpPr/>
        <p:nvPr/>
      </p:nvGrpSpPr>
      <p:grpSpPr>
        <a:xfrm>
          <a:off x="0" y="0"/>
          <a:ext cx="0" cy="0"/>
          <a:chOff x="0" y="0"/>
          <a:chExt cx="0" cy="0"/>
        </a:xfrm>
      </p:grpSpPr>
      <p:sp>
        <p:nvSpPr>
          <p:cNvPr id="483" name="Google Shape;483;p23"/>
          <p:cNvSpPr txBox="1"/>
          <p:nvPr>
            <p:ph type="title"/>
          </p:nvPr>
        </p:nvSpPr>
        <p:spPr>
          <a:xfrm>
            <a:off x="498475" y="484187"/>
            <a:ext cx="7556500" cy="1116012"/>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accent1"/>
              </a:buClr>
              <a:buSzPts val="3600"/>
              <a:buFont typeface="Rockwell"/>
              <a:buNone/>
            </a:pPr>
            <a:r>
              <a:rPr b="0" i="0" lang="en-US" sz="3600" u="none">
                <a:solidFill>
                  <a:schemeClr val="accent1"/>
                </a:solidFill>
                <a:latin typeface="Rockwell"/>
                <a:ea typeface="Rockwell"/>
                <a:cs typeface="Rockwell"/>
                <a:sym typeface="Rockwell"/>
              </a:rPr>
              <a:t>Action Potential</a:t>
            </a:r>
            <a:endParaRPr/>
          </a:p>
        </p:txBody>
      </p:sp>
      <p:sp>
        <p:nvSpPr>
          <p:cNvPr id="484" name="Google Shape;484;p23"/>
          <p:cNvSpPr txBox="1"/>
          <p:nvPr>
            <p:ph idx="1" type="body"/>
          </p:nvPr>
        </p:nvSpPr>
        <p:spPr>
          <a:xfrm>
            <a:off x="498475" y="1981200"/>
            <a:ext cx="7556500" cy="4144962"/>
          </a:xfrm>
          <a:prstGeom prst="rect">
            <a:avLst/>
          </a:prstGeom>
          <a:noFill/>
          <a:ln>
            <a:noFill/>
          </a:ln>
        </p:spPr>
        <p:txBody>
          <a:bodyPr anchorCtr="0" anchor="t" bIns="45700" lIns="91425" spcFirstLastPara="1" rIns="91425" wrap="square" tIns="45700">
            <a:noAutofit/>
          </a:bodyPr>
          <a:lstStyle/>
          <a:p>
            <a:pPr indent="-228600" lvl="0" marL="228600" marR="0" rtl="0" algn="l">
              <a:lnSpc>
                <a:spcPct val="100000"/>
              </a:lnSpc>
              <a:spcBef>
                <a:spcPts val="0"/>
              </a:spcBef>
              <a:spcAft>
                <a:spcPts val="0"/>
              </a:spcAft>
              <a:buClr>
                <a:schemeClr val="accent1"/>
              </a:buClr>
              <a:buSzPts val="1500"/>
              <a:buFont typeface="Noto Sans Symbols"/>
              <a:buChar char="■"/>
            </a:pPr>
            <a:r>
              <a:rPr b="0" i="0" lang="en-US" sz="2000" u="none">
                <a:solidFill>
                  <a:srgbClr val="595959"/>
                </a:solidFill>
                <a:latin typeface="Rockwell"/>
                <a:ea typeface="Rockwell"/>
                <a:cs typeface="Rockwell"/>
                <a:sym typeface="Rockwell"/>
              </a:rPr>
              <a:t>https://www.youtube.com/watch?v=OZG8M_ldA1M</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8" name="Shape 488"/>
        <p:cNvGrpSpPr/>
        <p:nvPr/>
      </p:nvGrpSpPr>
      <p:grpSpPr>
        <a:xfrm>
          <a:off x="0" y="0"/>
          <a:ext cx="0" cy="0"/>
          <a:chOff x="0" y="0"/>
          <a:chExt cx="0" cy="0"/>
        </a:xfrm>
      </p:grpSpPr>
      <p:sp>
        <p:nvSpPr>
          <p:cNvPr id="489" name="Google Shape;489;p24"/>
          <p:cNvSpPr txBox="1"/>
          <p:nvPr>
            <p:ph type="title"/>
          </p:nvPr>
        </p:nvSpPr>
        <p:spPr>
          <a:xfrm>
            <a:off x="498475" y="484187"/>
            <a:ext cx="7556500" cy="1116012"/>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accent1"/>
              </a:buClr>
              <a:buSzPts val="3200"/>
              <a:buFont typeface="Rockwell"/>
              <a:buNone/>
            </a:pPr>
            <a:r>
              <a:rPr b="0" i="0" lang="en-US" sz="3200" u="none">
                <a:solidFill>
                  <a:schemeClr val="accent1"/>
                </a:solidFill>
                <a:latin typeface="Rockwell"/>
                <a:ea typeface="Rockwell"/>
                <a:cs typeface="Rockwell"/>
                <a:sym typeface="Rockwell"/>
              </a:rPr>
              <a:t>Transmission of the nerve impulse along unmyelinated fibres</a:t>
            </a:r>
            <a:endParaRPr/>
          </a:p>
        </p:txBody>
      </p:sp>
      <p:sp>
        <p:nvSpPr>
          <p:cNvPr id="490" name="Google Shape;490;p24"/>
          <p:cNvSpPr txBox="1"/>
          <p:nvPr>
            <p:ph idx="1" type="body"/>
          </p:nvPr>
        </p:nvSpPr>
        <p:spPr>
          <a:xfrm>
            <a:off x="498475" y="1981200"/>
            <a:ext cx="7556500" cy="4144962"/>
          </a:xfrm>
          <a:prstGeom prst="rect">
            <a:avLst/>
          </a:prstGeom>
          <a:noFill/>
          <a:ln>
            <a:noFill/>
          </a:ln>
        </p:spPr>
        <p:txBody>
          <a:bodyPr anchorCtr="0" anchor="t" bIns="45700" lIns="91425" spcFirstLastPara="1" rIns="91425" wrap="square" tIns="45700">
            <a:normAutofit/>
          </a:bodyPr>
          <a:lstStyle/>
          <a:p>
            <a:pPr indent="-228600" lvl="0" marL="228600" marR="0" rtl="0" algn="l">
              <a:lnSpc>
                <a:spcPct val="80000"/>
              </a:lnSpc>
              <a:spcBef>
                <a:spcPts val="0"/>
              </a:spcBef>
              <a:spcAft>
                <a:spcPts val="0"/>
              </a:spcAft>
              <a:buClr>
                <a:schemeClr val="accent1"/>
              </a:buClr>
              <a:buSzPts val="1650"/>
              <a:buFont typeface="Noto Sans Symbols"/>
              <a:buChar char="■"/>
            </a:pPr>
            <a:r>
              <a:rPr b="0" i="0" lang="en-US" sz="2200" u="none">
                <a:solidFill>
                  <a:srgbClr val="595959"/>
                </a:solidFill>
                <a:latin typeface="Rockwell"/>
                <a:ea typeface="Rockwell"/>
                <a:cs typeface="Rockwell"/>
                <a:sym typeface="Rockwell"/>
              </a:rPr>
              <a:t>Because the axon is a cell the sodium ions that diffuse into the cell will diffuse within the cell to areas of lower concentration. As a result this will stimulate the area adjacent to it.</a:t>
            </a:r>
            <a:endParaRPr/>
          </a:p>
          <a:p>
            <a:pPr indent="-228600" lvl="0" marL="228600" marR="0" rtl="0" algn="l">
              <a:lnSpc>
                <a:spcPct val="80000"/>
              </a:lnSpc>
              <a:spcBef>
                <a:spcPts val="2000"/>
              </a:spcBef>
              <a:spcAft>
                <a:spcPts val="0"/>
              </a:spcAft>
              <a:buClr>
                <a:schemeClr val="accent1"/>
              </a:buClr>
              <a:buSzPts val="1650"/>
              <a:buFont typeface="Noto Sans Symbols"/>
              <a:buChar char="■"/>
            </a:pPr>
            <a:r>
              <a:rPr b="0" i="0" lang="en-US" sz="2200" u="none">
                <a:solidFill>
                  <a:srgbClr val="595959"/>
                </a:solidFill>
                <a:latin typeface="Rockwell"/>
                <a:ea typeface="Rockwell"/>
                <a:cs typeface="Rockwell"/>
                <a:sym typeface="Rockwell"/>
              </a:rPr>
              <a:t>The part of the axon that has just been depolarised-repolarised is unable to be stimulated because it is still in the refractory period.</a:t>
            </a:r>
            <a:endParaRPr/>
          </a:p>
          <a:p>
            <a:pPr indent="-228600" lvl="0" marL="228600" marR="0" rtl="0" algn="l">
              <a:lnSpc>
                <a:spcPct val="80000"/>
              </a:lnSpc>
              <a:spcBef>
                <a:spcPts val="2000"/>
              </a:spcBef>
              <a:spcAft>
                <a:spcPts val="0"/>
              </a:spcAft>
              <a:buClr>
                <a:schemeClr val="accent1"/>
              </a:buClr>
              <a:buSzPts val="1650"/>
              <a:buFont typeface="Noto Sans Symbols"/>
              <a:buChar char="■"/>
            </a:pPr>
            <a:r>
              <a:rPr b="0" i="0" lang="en-US" sz="2200" u="none">
                <a:solidFill>
                  <a:srgbClr val="595959"/>
                </a:solidFill>
                <a:latin typeface="Rockwell"/>
                <a:ea typeface="Rockwell"/>
                <a:cs typeface="Rockwell"/>
                <a:sym typeface="Rockwell"/>
              </a:rPr>
              <a:t>This means the nerve impulse will only move in one direction (not backwards)</a:t>
            </a:r>
            <a:endParaRPr/>
          </a:p>
          <a:p>
            <a:pPr indent="-228600" lvl="0" marL="228600" marR="0" rtl="0" algn="l">
              <a:lnSpc>
                <a:spcPct val="80000"/>
              </a:lnSpc>
              <a:spcBef>
                <a:spcPts val="2000"/>
              </a:spcBef>
              <a:spcAft>
                <a:spcPts val="0"/>
              </a:spcAft>
              <a:buClr>
                <a:schemeClr val="accent1"/>
              </a:buClr>
              <a:buSzPts val="1650"/>
              <a:buFont typeface="Noto Sans Symbols"/>
              <a:buChar char="■"/>
            </a:pPr>
            <a:r>
              <a:rPr b="0" i="0" lang="en-US" sz="2200" u="none">
                <a:solidFill>
                  <a:srgbClr val="595959"/>
                </a:solidFill>
                <a:latin typeface="Rockwell"/>
                <a:ea typeface="Rockwell"/>
                <a:cs typeface="Rockwell"/>
                <a:sym typeface="Rockwell"/>
              </a:rPr>
              <a:t>Unmyelinated fibres will transmit a message along the membrane at approx. 2m/s</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4" name="Shape 494"/>
        <p:cNvGrpSpPr/>
        <p:nvPr/>
      </p:nvGrpSpPr>
      <p:grpSpPr>
        <a:xfrm>
          <a:off x="0" y="0"/>
          <a:ext cx="0" cy="0"/>
          <a:chOff x="0" y="0"/>
          <a:chExt cx="0" cy="0"/>
        </a:xfrm>
      </p:grpSpPr>
      <p:sp>
        <p:nvSpPr>
          <p:cNvPr id="495" name="Google Shape;495;p25"/>
          <p:cNvSpPr txBox="1"/>
          <p:nvPr>
            <p:ph type="title"/>
          </p:nvPr>
        </p:nvSpPr>
        <p:spPr>
          <a:xfrm>
            <a:off x="498475" y="484187"/>
            <a:ext cx="7556500" cy="1116012"/>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accent1"/>
              </a:buClr>
              <a:buSzPts val="4000"/>
              <a:buFont typeface="Rockwell"/>
              <a:buNone/>
            </a:pPr>
            <a:r>
              <a:rPr b="0" i="0" lang="en-US" sz="4000" u="none">
                <a:solidFill>
                  <a:schemeClr val="accent1"/>
                </a:solidFill>
                <a:latin typeface="Rockwell"/>
                <a:ea typeface="Rockwell"/>
                <a:cs typeface="Rockwell"/>
                <a:sym typeface="Rockwell"/>
              </a:rPr>
              <a:t>Transmission of the nerve impulse along myelinated fibres</a:t>
            </a:r>
            <a:endParaRPr/>
          </a:p>
        </p:txBody>
      </p:sp>
      <p:pic>
        <p:nvPicPr>
          <p:cNvPr descr="f14-3a_structures_in_a__c" id="496" name="Google Shape;496;p25"/>
          <p:cNvPicPr preferRelativeResize="0"/>
          <p:nvPr/>
        </p:nvPicPr>
        <p:blipFill rotWithShape="1">
          <a:blip r:embed="rId3">
            <a:alphaModFix/>
          </a:blip>
          <a:srcRect b="0" l="0" r="0" t="0"/>
          <a:stretch/>
        </p:blipFill>
        <p:spPr>
          <a:xfrm>
            <a:off x="250825" y="1916112"/>
            <a:ext cx="8642350" cy="4348162"/>
          </a:xfrm>
          <a:prstGeom prst="rect">
            <a:avLst/>
          </a:prstGeom>
          <a:noFill/>
          <a:ln>
            <a:noFill/>
          </a:ln>
        </p:spPr>
      </p:pic>
      <p:sp>
        <p:nvSpPr>
          <p:cNvPr id="497" name="Google Shape;497;p25"/>
          <p:cNvSpPr/>
          <p:nvPr/>
        </p:nvSpPr>
        <p:spPr>
          <a:xfrm>
            <a:off x="5724525" y="3284537"/>
            <a:ext cx="431800" cy="1223962"/>
          </a:xfrm>
          <a:prstGeom prst="ellipse">
            <a:avLst/>
          </a:prstGeom>
          <a:noFill/>
          <a:ln cap="flat" cmpd="sng" w="28575">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Garamond"/>
              <a:ea typeface="Garamond"/>
              <a:cs typeface="Garamond"/>
              <a:sym typeface="Garamond"/>
            </a:endParaRPr>
          </a:p>
        </p:txBody>
      </p:sp>
      <p:sp>
        <p:nvSpPr>
          <p:cNvPr id="498" name="Google Shape;498;p25"/>
          <p:cNvSpPr/>
          <p:nvPr/>
        </p:nvSpPr>
        <p:spPr>
          <a:xfrm>
            <a:off x="7019925" y="3357562"/>
            <a:ext cx="431800" cy="1223962"/>
          </a:xfrm>
          <a:prstGeom prst="ellipse">
            <a:avLst/>
          </a:prstGeom>
          <a:noFill/>
          <a:ln cap="flat" cmpd="sng" w="28575">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Garamond"/>
              <a:ea typeface="Garamond"/>
              <a:cs typeface="Garamond"/>
              <a:sym typeface="Garamon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2" name="Shape 502"/>
        <p:cNvGrpSpPr/>
        <p:nvPr/>
      </p:nvGrpSpPr>
      <p:grpSpPr>
        <a:xfrm>
          <a:off x="0" y="0"/>
          <a:ext cx="0" cy="0"/>
          <a:chOff x="0" y="0"/>
          <a:chExt cx="0" cy="0"/>
        </a:xfrm>
      </p:grpSpPr>
      <p:sp>
        <p:nvSpPr>
          <p:cNvPr id="503" name="Google Shape;503;p26"/>
          <p:cNvSpPr txBox="1"/>
          <p:nvPr>
            <p:ph type="title"/>
          </p:nvPr>
        </p:nvSpPr>
        <p:spPr>
          <a:xfrm>
            <a:off x="498475" y="484187"/>
            <a:ext cx="7556500" cy="1116012"/>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accent1"/>
              </a:buClr>
              <a:buSzPts val="3600"/>
              <a:buFont typeface="Rockwell"/>
              <a:buNone/>
            </a:pPr>
            <a:r>
              <a:rPr b="0" i="0" lang="en-US" sz="3600" u="none">
                <a:solidFill>
                  <a:schemeClr val="accent1"/>
                </a:solidFill>
                <a:latin typeface="Rockwell"/>
                <a:ea typeface="Rockwell"/>
                <a:cs typeface="Rockwell"/>
                <a:sym typeface="Rockwell"/>
              </a:rPr>
              <a:t>Myelinated fibres - Schwann cells</a:t>
            </a:r>
            <a:endParaRPr/>
          </a:p>
        </p:txBody>
      </p:sp>
      <p:sp>
        <p:nvSpPr>
          <p:cNvPr id="504" name="Google Shape;504;p26"/>
          <p:cNvSpPr txBox="1"/>
          <p:nvPr>
            <p:ph idx="1" type="body"/>
          </p:nvPr>
        </p:nvSpPr>
        <p:spPr>
          <a:xfrm>
            <a:off x="498475" y="1981200"/>
            <a:ext cx="7556500" cy="4144962"/>
          </a:xfrm>
          <a:prstGeom prst="rect">
            <a:avLst/>
          </a:prstGeom>
          <a:noFill/>
          <a:ln>
            <a:noFill/>
          </a:ln>
        </p:spPr>
        <p:txBody>
          <a:bodyPr anchorCtr="0" anchor="t" bIns="45700" lIns="91425" spcFirstLastPara="1" rIns="91425" wrap="square" tIns="45700">
            <a:noAutofit/>
          </a:bodyPr>
          <a:lstStyle/>
          <a:p>
            <a:pPr indent="-228600" lvl="0" marL="228600" marR="0" rtl="0" algn="l">
              <a:lnSpc>
                <a:spcPct val="90000"/>
              </a:lnSpc>
              <a:spcBef>
                <a:spcPts val="0"/>
              </a:spcBef>
              <a:spcAft>
                <a:spcPts val="0"/>
              </a:spcAft>
              <a:buClr>
                <a:schemeClr val="accent1"/>
              </a:buClr>
              <a:buSzPts val="1500"/>
              <a:buFont typeface="Noto Sans Symbols"/>
              <a:buChar char="■"/>
            </a:pPr>
            <a:r>
              <a:rPr b="0" i="0" lang="en-US" sz="2000" u="none">
                <a:solidFill>
                  <a:srgbClr val="595959"/>
                </a:solidFill>
                <a:latin typeface="Rockwell"/>
                <a:ea typeface="Rockwell"/>
                <a:cs typeface="Rockwell"/>
                <a:sym typeface="Rockwell"/>
              </a:rPr>
              <a:t>Nerve cells outside of the CNS have a different type of myelin covering. Specialised cells called Schwann cells wrap around the axon. </a:t>
            </a:r>
            <a:endParaRPr/>
          </a:p>
          <a:p>
            <a:pPr indent="-228600" lvl="0" marL="228600" marR="0" rtl="0" algn="l">
              <a:lnSpc>
                <a:spcPct val="90000"/>
              </a:lnSpc>
              <a:spcBef>
                <a:spcPts val="2000"/>
              </a:spcBef>
              <a:spcAft>
                <a:spcPts val="0"/>
              </a:spcAft>
              <a:buClr>
                <a:schemeClr val="accent1"/>
              </a:buClr>
              <a:buSzPts val="1500"/>
              <a:buFont typeface="Noto Sans Symbols"/>
              <a:buChar char="■"/>
            </a:pPr>
            <a:r>
              <a:rPr b="0" i="0" lang="en-US" sz="2000" u="none">
                <a:solidFill>
                  <a:srgbClr val="595959"/>
                </a:solidFill>
                <a:latin typeface="Rockwell"/>
                <a:ea typeface="Rockwell"/>
                <a:cs typeface="Rockwell"/>
                <a:sym typeface="Rockwell"/>
              </a:rPr>
              <a:t>There are gaps in the myelin sheath called nodes of Ranvier.</a:t>
            </a:r>
            <a:endParaRPr/>
          </a:p>
          <a:p>
            <a:pPr indent="-228600" lvl="0" marL="228600" marR="0" rtl="0" algn="l">
              <a:lnSpc>
                <a:spcPct val="90000"/>
              </a:lnSpc>
              <a:spcBef>
                <a:spcPts val="2000"/>
              </a:spcBef>
              <a:spcAft>
                <a:spcPts val="0"/>
              </a:spcAft>
              <a:buClr>
                <a:schemeClr val="accent1"/>
              </a:buClr>
              <a:buSzPts val="1500"/>
              <a:buFont typeface="Noto Sans Symbols"/>
              <a:buChar char="■"/>
            </a:pPr>
            <a:r>
              <a:rPr b="0" i="0" lang="en-US" sz="2000" u="none">
                <a:solidFill>
                  <a:srgbClr val="595959"/>
                </a:solidFill>
                <a:latin typeface="Rockwell"/>
                <a:ea typeface="Rockwell"/>
                <a:cs typeface="Rockwell"/>
                <a:sym typeface="Rockwell"/>
              </a:rPr>
              <a:t>Around the outermost coil of the Schwann cell a structure called the neurilemma forms which helps the repair of injured fibre (fibre usually refers to an axon)</a:t>
            </a:r>
            <a:endParaRPr/>
          </a:p>
          <a:p>
            <a:pPr indent="-133350" lvl="0" marL="228600" marR="0" rtl="0" algn="l">
              <a:spcBef>
                <a:spcPts val="2000"/>
              </a:spcBef>
              <a:spcAft>
                <a:spcPts val="0"/>
              </a:spcAft>
              <a:buClr>
                <a:schemeClr val="accent1"/>
              </a:buClr>
              <a:buSzPts val="1500"/>
              <a:buFont typeface="Noto Sans Symbols"/>
              <a:buNone/>
            </a:pPr>
            <a:r>
              <a:t/>
            </a:r>
            <a:endParaRPr b="0" i="0" sz="2000" u="none">
              <a:solidFill>
                <a:srgbClr val="595959"/>
              </a:solidFill>
              <a:latin typeface="Rockwell"/>
              <a:ea typeface="Rockwell"/>
              <a:cs typeface="Rockwell"/>
              <a:sym typeface="Rockwe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8" name="Shape 508"/>
        <p:cNvGrpSpPr/>
        <p:nvPr/>
      </p:nvGrpSpPr>
      <p:grpSpPr>
        <a:xfrm>
          <a:off x="0" y="0"/>
          <a:ext cx="0" cy="0"/>
          <a:chOff x="0" y="0"/>
          <a:chExt cx="0" cy="0"/>
        </a:xfrm>
      </p:grpSpPr>
      <p:sp>
        <p:nvSpPr>
          <p:cNvPr id="509" name="Google Shape;509;p27"/>
          <p:cNvSpPr txBox="1"/>
          <p:nvPr>
            <p:ph type="title"/>
          </p:nvPr>
        </p:nvSpPr>
        <p:spPr>
          <a:xfrm>
            <a:off x="498475" y="484187"/>
            <a:ext cx="7556500" cy="1116012"/>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3600">
              <a:solidFill>
                <a:schemeClr val="accent1"/>
              </a:solidFill>
              <a:latin typeface="Rockwell"/>
              <a:ea typeface="Rockwell"/>
              <a:cs typeface="Rockwell"/>
              <a:sym typeface="Rockwell"/>
            </a:endParaRPr>
          </a:p>
        </p:txBody>
      </p:sp>
      <p:sp>
        <p:nvSpPr>
          <p:cNvPr id="510" name="Google Shape;510;p27"/>
          <p:cNvSpPr txBox="1"/>
          <p:nvPr>
            <p:ph idx="1" type="body"/>
          </p:nvPr>
        </p:nvSpPr>
        <p:spPr>
          <a:xfrm>
            <a:off x="498475" y="1981200"/>
            <a:ext cx="7556500" cy="4144962"/>
          </a:xfrm>
          <a:prstGeom prst="rect">
            <a:avLst/>
          </a:prstGeom>
          <a:noFill/>
          <a:ln>
            <a:noFill/>
          </a:ln>
        </p:spPr>
        <p:txBody>
          <a:bodyPr anchorCtr="0" anchor="t" bIns="45700" lIns="91425" spcFirstLastPara="1" rIns="91425" wrap="square" tIns="45700">
            <a:noAutofit/>
          </a:bodyPr>
          <a:lstStyle/>
          <a:p>
            <a:pPr indent="-133350" lvl="0" marL="228600" marR="0" rtl="0" algn="l">
              <a:spcBef>
                <a:spcPts val="0"/>
              </a:spcBef>
              <a:spcAft>
                <a:spcPts val="0"/>
              </a:spcAft>
              <a:buClr>
                <a:schemeClr val="accent1"/>
              </a:buClr>
              <a:buSzPts val="1500"/>
              <a:buFont typeface="Noto Sans Symbols"/>
              <a:buNone/>
            </a:pPr>
            <a:r>
              <a:t/>
            </a:r>
            <a:endParaRPr sz="2000">
              <a:solidFill>
                <a:srgbClr val="595959"/>
              </a:solidFill>
              <a:latin typeface="Rockwell"/>
              <a:ea typeface="Rockwell"/>
              <a:cs typeface="Rockwell"/>
              <a:sym typeface="Rockwell"/>
            </a:endParaRPr>
          </a:p>
        </p:txBody>
      </p:sp>
      <p:pic>
        <p:nvPicPr>
          <p:cNvPr descr="nrn1743-f3" id="511" name="Google Shape;511;p27"/>
          <p:cNvPicPr preferRelativeResize="0"/>
          <p:nvPr/>
        </p:nvPicPr>
        <p:blipFill rotWithShape="1">
          <a:blip r:embed="rId3">
            <a:alphaModFix/>
          </a:blip>
          <a:srcRect b="0" l="0" r="0" t="0"/>
          <a:stretch/>
        </p:blipFill>
        <p:spPr>
          <a:xfrm>
            <a:off x="250825" y="620712"/>
            <a:ext cx="3724275" cy="5153025"/>
          </a:xfrm>
          <a:prstGeom prst="rect">
            <a:avLst/>
          </a:prstGeom>
          <a:noFill/>
          <a:ln>
            <a:noFill/>
          </a:ln>
        </p:spPr>
      </p:pic>
      <p:pic>
        <p:nvPicPr>
          <p:cNvPr descr="21301hoa" id="512" name="Google Shape;512;p27"/>
          <p:cNvPicPr preferRelativeResize="0"/>
          <p:nvPr/>
        </p:nvPicPr>
        <p:blipFill rotWithShape="1">
          <a:blip r:embed="rId4">
            <a:alphaModFix/>
          </a:blip>
          <a:srcRect b="0" l="0" r="0" t="0"/>
          <a:stretch/>
        </p:blipFill>
        <p:spPr>
          <a:xfrm>
            <a:off x="3995737" y="1916112"/>
            <a:ext cx="4762500" cy="3097212"/>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6" name="Shape 516"/>
        <p:cNvGrpSpPr/>
        <p:nvPr/>
      </p:nvGrpSpPr>
      <p:grpSpPr>
        <a:xfrm>
          <a:off x="0" y="0"/>
          <a:ext cx="0" cy="0"/>
          <a:chOff x="0" y="0"/>
          <a:chExt cx="0" cy="0"/>
        </a:xfrm>
      </p:grpSpPr>
      <p:sp>
        <p:nvSpPr>
          <p:cNvPr id="517" name="Google Shape;517;p28"/>
          <p:cNvSpPr txBox="1"/>
          <p:nvPr>
            <p:ph type="title"/>
          </p:nvPr>
        </p:nvSpPr>
        <p:spPr>
          <a:xfrm>
            <a:off x="498475" y="484187"/>
            <a:ext cx="7556500" cy="1116012"/>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accent1"/>
              </a:buClr>
              <a:buSzPts val="4000"/>
              <a:buFont typeface="Rockwell"/>
              <a:buNone/>
            </a:pPr>
            <a:r>
              <a:rPr b="0" i="0" lang="en-US" sz="4000" u="none">
                <a:solidFill>
                  <a:schemeClr val="accent1"/>
                </a:solidFill>
                <a:latin typeface="Rockwell"/>
                <a:ea typeface="Rockwell"/>
                <a:cs typeface="Rockwell"/>
                <a:sym typeface="Rockwell"/>
              </a:rPr>
              <a:t>Transmission of the nerve impulse along myelinated fibres</a:t>
            </a:r>
            <a:endParaRPr/>
          </a:p>
        </p:txBody>
      </p:sp>
      <p:sp>
        <p:nvSpPr>
          <p:cNvPr id="518" name="Google Shape;518;p28"/>
          <p:cNvSpPr txBox="1"/>
          <p:nvPr>
            <p:ph idx="1" type="body"/>
          </p:nvPr>
        </p:nvSpPr>
        <p:spPr>
          <a:xfrm>
            <a:off x="539750" y="2565400"/>
            <a:ext cx="7556500" cy="4144962"/>
          </a:xfrm>
          <a:prstGeom prst="rect">
            <a:avLst/>
          </a:prstGeom>
          <a:noFill/>
          <a:ln>
            <a:noFill/>
          </a:ln>
        </p:spPr>
        <p:txBody>
          <a:bodyPr anchorCtr="0" anchor="t" bIns="45700" lIns="91425" spcFirstLastPara="1" rIns="91425" wrap="square" tIns="45700">
            <a:noAutofit/>
          </a:bodyPr>
          <a:lstStyle/>
          <a:p>
            <a:pPr indent="-228600" lvl="0" marL="228600" marR="0" rtl="0" algn="l">
              <a:lnSpc>
                <a:spcPct val="100000"/>
              </a:lnSpc>
              <a:spcBef>
                <a:spcPts val="0"/>
              </a:spcBef>
              <a:spcAft>
                <a:spcPts val="0"/>
              </a:spcAft>
              <a:buClr>
                <a:schemeClr val="accent1"/>
              </a:buClr>
              <a:buSzPts val="1500"/>
              <a:buFont typeface="Noto Sans Symbols"/>
              <a:buChar char="■"/>
            </a:pPr>
            <a:r>
              <a:rPr b="0" i="0" lang="en-US" sz="2000" u="none">
                <a:solidFill>
                  <a:srgbClr val="595959"/>
                </a:solidFill>
                <a:latin typeface="Rockwell"/>
                <a:ea typeface="Rockwell"/>
                <a:cs typeface="Rockwell"/>
                <a:sym typeface="Rockwell"/>
              </a:rPr>
              <a:t>The myelin sheath acts as insulation. Ions cannot flow between the inside and outside of the cell. As a result no action potential can form.</a:t>
            </a:r>
            <a:endParaRPr/>
          </a:p>
          <a:p>
            <a:pPr indent="-228600" lvl="0" marL="228600" marR="0" rtl="0" algn="l">
              <a:lnSpc>
                <a:spcPct val="100000"/>
              </a:lnSpc>
              <a:spcBef>
                <a:spcPts val="2000"/>
              </a:spcBef>
              <a:spcAft>
                <a:spcPts val="0"/>
              </a:spcAft>
              <a:buClr>
                <a:schemeClr val="accent1"/>
              </a:buClr>
              <a:buSzPts val="1500"/>
              <a:buFont typeface="Noto Sans Symbols"/>
              <a:buChar char="■"/>
            </a:pPr>
            <a:r>
              <a:rPr b="0" i="0" lang="en-US" sz="2000" u="none">
                <a:solidFill>
                  <a:srgbClr val="595959"/>
                </a:solidFill>
                <a:latin typeface="Rockwell"/>
                <a:ea typeface="Rockwell"/>
                <a:cs typeface="Rockwell"/>
                <a:sym typeface="Rockwell"/>
              </a:rPr>
              <a:t>The action potential jumps from one node of Ranvier to the next. </a:t>
            </a:r>
            <a:endParaRPr/>
          </a:p>
          <a:p>
            <a:pPr indent="-228600" lvl="0" marL="228600" marR="0" rtl="0" algn="l">
              <a:lnSpc>
                <a:spcPct val="100000"/>
              </a:lnSpc>
              <a:spcBef>
                <a:spcPts val="2000"/>
              </a:spcBef>
              <a:spcAft>
                <a:spcPts val="0"/>
              </a:spcAft>
              <a:buClr>
                <a:schemeClr val="accent1"/>
              </a:buClr>
              <a:buSzPts val="1500"/>
              <a:buFont typeface="Noto Sans Symbols"/>
              <a:buChar char="■"/>
            </a:pPr>
            <a:r>
              <a:rPr b="0" i="0" lang="en-US" sz="2000" u="none">
                <a:solidFill>
                  <a:srgbClr val="595959"/>
                </a:solidFill>
                <a:latin typeface="Rockwell"/>
                <a:ea typeface="Rockwell"/>
                <a:cs typeface="Rockwell"/>
                <a:sym typeface="Rockwell"/>
              </a:rPr>
              <a:t> This is jumping process is known as </a:t>
            </a:r>
            <a:r>
              <a:rPr b="1" i="0" lang="en-US" sz="2000" u="none">
                <a:solidFill>
                  <a:srgbClr val="595959"/>
                </a:solidFill>
                <a:latin typeface="Rockwell"/>
                <a:ea typeface="Rockwell"/>
                <a:cs typeface="Rockwell"/>
                <a:sym typeface="Rockwell"/>
              </a:rPr>
              <a:t>saltatory conduction.</a:t>
            </a:r>
            <a:endParaRPr/>
          </a:p>
          <a:p>
            <a:pPr indent="-228600" lvl="0" marL="228600" marR="0" rtl="0" algn="l">
              <a:lnSpc>
                <a:spcPct val="100000"/>
              </a:lnSpc>
              <a:spcBef>
                <a:spcPts val="2000"/>
              </a:spcBef>
              <a:spcAft>
                <a:spcPts val="0"/>
              </a:spcAft>
              <a:buClr>
                <a:schemeClr val="accent1"/>
              </a:buClr>
              <a:buSzPts val="1500"/>
              <a:buFont typeface="Noto Sans Symbols"/>
              <a:buChar char="■"/>
            </a:pPr>
            <a:r>
              <a:rPr b="0" i="0" lang="en-US" sz="2000" u="none">
                <a:solidFill>
                  <a:srgbClr val="595959"/>
                </a:solidFill>
                <a:latin typeface="Rockwell"/>
                <a:ea typeface="Rockwell"/>
                <a:cs typeface="Rockwell"/>
                <a:sym typeface="Rockwell"/>
              </a:rPr>
              <a:t>This allows the nerve impulses to move much faster (between 18m/s and up to 140m/s)</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2" name="Shape 522"/>
        <p:cNvGrpSpPr/>
        <p:nvPr/>
      </p:nvGrpSpPr>
      <p:grpSpPr>
        <a:xfrm>
          <a:off x="0" y="0"/>
          <a:ext cx="0" cy="0"/>
          <a:chOff x="0" y="0"/>
          <a:chExt cx="0" cy="0"/>
        </a:xfrm>
      </p:grpSpPr>
      <p:sp>
        <p:nvSpPr>
          <p:cNvPr id="523" name="Google Shape;523;p29"/>
          <p:cNvSpPr txBox="1"/>
          <p:nvPr>
            <p:ph type="title"/>
          </p:nvPr>
        </p:nvSpPr>
        <p:spPr>
          <a:xfrm>
            <a:off x="498475" y="484187"/>
            <a:ext cx="7556500" cy="1116012"/>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accent1"/>
              </a:buClr>
              <a:buSzPts val="3600"/>
              <a:buFont typeface="Rockwell"/>
              <a:buNone/>
            </a:pPr>
            <a:r>
              <a:rPr b="0" i="0" lang="en-US" sz="3600" u="none">
                <a:solidFill>
                  <a:schemeClr val="accent1"/>
                </a:solidFill>
                <a:latin typeface="Rockwell"/>
                <a:ea typeface="Rockwell"/>
                <a:cs typeface="Rockwell"/>
                <a:sym typeface="Rockwell"/>
              </a:rPr>
              <a:t>Strength of stimulus</a:t>
            </a:r>
            <a:endParaRPr/>
          </a:p>
        </p:txBody>
      </p:sp>
      <p:sp>
        <p:nvSpPr>
          <p:cNvPr id="524" name="Google Shape;524;p29"/>
          <p:cNvSpPr txBox="1"/>
          <p:nvPr>
            <p:ph idx="1" type="body"/>
          </p:nvPr>
        </p:nvSpPr>
        <p:spPr>
          <a:xfrm>
            <a:off x="498475" y="1981200"/>
            <a:ext cx="7556500" cy="4144962"/>
          </a:xfrm>
          <a:prstGeom prst="rect">
            <a:avLst/>
          </a:prstGeom>
          <a:noFill/>
          <a:ln>
            <a:noFill/>
          </a:ln>
        </p:spPr>
        <p:txBody>
          <a:bodyPr anchorCtr="0" anchor="t" bIns="45700" lIns="91425" spcFirstLastPara="1" rIns="91425" wrap="square" tIns="45700">
            <a:noAutofit/>
          </a:bodyPr>
          <a:lstStyle/>
          <a:p>
            <a:pPr indent="-228600" lvl="0" marL="228600" marR="0" rtl="0" algn="l">
              <a:lnSpc>
                <a:spcPct val="100000"/>
              </a:lnSpc>
              <a:spcBef>
                <a:spcPts val="0"/>
              </a:spcBef>
              <a:spcAft>
                <a:spcPts val="0"/>
              </a:spcAft>
              <a:buClr>
                <a:schemeClr val="accent1"/>
              </a:buClr>
              <a:buSzPts val="1500"/>
              <a:buFont typeface="Noto Sans Symbols"/>
              <a:buChar char="■"/>
            </a:pPr>
            <a:r>
              <a:rPr b="0" i="0" lang="en-US" sz="2000" u="none">
                <a:solidFill>
                  <a:srgbClr val="595959"/>
                </a:solidFill>
                <a:latin typeface="Rockwell"/>
                <a:ea typeface="Rockwell"/>
                <a:cs typeface="Rockwell"/>
                <a:sym typeface="Rockwell"/>
              </a:rPr>
              <a:t>If the impulse sent is always the same magnitude how do we tell the difference between stimulus of different intensity?</a:t>
            </a:r>
            <a:endParaRPr/>
          </a:p>
          <a:p>
            <a:pPr indent="-228600" lvl="1" marL="457200" marR="0" rtl="0" algn="l">
              <a:lnSpc>
                <a:spcPct val="100000"/>
              </a:lnSpc>
              <a:spcBef>
                <a:spcPts val="600"/>
              </a:spcBef>
              <a:spcAft>
                <a:spcPts val="0"/>
              </a:spcAft>
              <a:buClr>
                <a:srgbClr val="B870B8"/>
              </a:buClr>
              <a:buSzPts val="1350"/>
              <a:buFont typeface="Noto Sans Symbols"/>
              <a:buChar char="■"/>
            </a:pPr>
            <a:r>
              <a:rPr b="0" i="0" lang="en-US" sz="1800" u="none" cap="none" strike="noStrike">
                <a:solidFill>
                  <a:srgbClr val="595959"/>
                </a:solidFill>
                <a:latin typeface="Rockwell"/>
                <a:ea typeface="Rockwell"/>
                <a:cs typeface="Rockwell"/>
                <a:sym typeface="Rockwell"/>
              </a:rPr>
              <a:t>Strong stimulus causes depolarisation of more nerve fibres</a:t>
            </a:r>
            <a:endParaRPr/>
          </a:p>
          <a:p>
            <a:pPr indent="-228600" lvl="1" marL="457200" marR="0" rtl="0" algn="l">
              <a:lnSpc>
                <a:spcPct val="100000"/>
              </a:lnSpc>
              <a:spcBef>
                <a:spcPts val="600"/>
              </a:spcBef>
              <a:spcAft>
                <a:spcPts val="0"/>
              </a:spcAft>
              <a:buClr>
                <a:srgbClr val="B870B8"/>
              </a:buClr>
              <a:buSzPts val="1350"/>
              <a:buFont typeface="Noto Sans Symbols"/>
              <a:buChar char="■"/>
            </a:pPr>
            <a:r>
              <a:rPr b="0" i="0" lang="en-US" sz="1800" u="none" cap="none" strike="noStrike">
                <a:solidFill>
                  <a:srgbClr val="595959"/>
                </a:solidFill>
                <a:latin typeface="Rockwell"/>
                <a:ea typeface="Rockwell"/>
                <a:cs typeface="Rockwell"/>
                <a:sym typeface="Rockwell"/>
              </a:rPr>
              <a:t>Strong stimulus causes more impulses in a given time compared with a weak stimulus.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3"/>
          <p:cNvSpPr txBox="1"/>
          <p:nvPr>
            <p:ph type="title"/>
          </p:nvPr>
        </p:nvSpPr>
        <p:spPr>
          <a:xfrm>
            <a:off x="539750" y="404812"/>
            <a:ext cx="7556500" cy="1116012"/>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accent1"/>
              </a:buClr>
              <a:buSzPts val="3600"/>
              <a:buFont typeface="Rockwell"/>
              <a:buNone/>
            </a:pPr>
            <a:r>
              <a:rPr b="1" i="0" lang="en-US" sz="3600" u="none">
                <a:solidFill>
                  <a:schemeClr val="accent1"/>
                </a:solidFill>
                <a:latin typeface="Rockwell"/>
                <a:ea typeface="Rockwell"/>
                <a:cs typeface="Rockwell"/>
                <a:sym typeface="Rockwell"/>
              </a:rPr>
              <a:t>Basic nerve cell structure</a:t>
            </a:r>
            <a:endParaRPr/>
          </a:p>
        </p:txBody>
      </p:sp>
      <p:pic>
        <p:nvPicPr>
          <p:cNvPr descr="basicneuron" id="351" name="Google Shape;351;p3"/>
          <p:cNvPicPr preferRelativeResize="0"/>
          <p:nvPr/>
        </p:nvPicPr>
        <p:blipFill rotWithShape="1">
          <a:blip r:embed="rId3">
            <a:alphaModFix/>
          </a:blip>
          <a:srcRect b="0" l="0" r="0" t="0"/>
          <a:stretch/>
        </p:blipFill>
        <p:spPr>
          <a:xfrm>
            <a:off x="1042987" y="1773237"/>
            <a:ext cx="5832475" cy="3525837"/>
          </a:xfrm>
          <a:prstGeom prst="rect">
            <a:avLst/>
          </a:prstGeom>
          <a:noFill/>
          <a:ln>
            <a:noFill/>
          </a:ln>
        </p:spPr>
      </p:pic>
      <p:sp>
        <p:nvSpPr>
          <p:cNvPr id="352" name="Google Shape;352;p3"/>
          <p:cNvSpPr/>
          <p:nvPr/>
        </p:nvSpPr>
        <p:spPr>
          <a:xfrm>
            <a:off x="3419475" y="3789362"/>
            <a:ext cx="1152525" cy="720725"/>
          </a:xfrm>
          <a:prstGeom prst="ellipse">
            <a:avLst/>
          </a:prstGeom>
          <a:noFill/>
          <a:ln cap="flat" cmpd="sng" w="381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Garamond"/>
              <a:ea typeface="Garamond"/>
              <a:cs typeface="Garamond"/>
              <a:sym typeface="Garamond"/>
            </a:endParaRPr>
          </a:p>
        </p:txBody>
      </p:sp>
      <p:sp>
        <p:nvSpPr>
          <p:cNvPr id="353" name="Google Shape;353;p3"/>
          <p:cNvSpPr/>
          <p:nvPr/>
        </p:nvSpPr>
        <p:spPr>
          <a:xfrm>
            <a:off x="3276600" y="2852737"/>
            <a:ext cx="1152525" cy="720725"/>
          </a:xfrm>
          <a:prstGeom prst="ellipse">
            <a:avLst/>
          </a:prstGeom>
          <a:noFill/>
          <a:ln cap="flat" cmpd="sng" w="381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Garamond"/>
              <a:ea typeface="Garamond"/>
              <a:cs typeface="Garamond"/>
              <a:sym typeface="Garamond"/>
            </a:endParaRPr>
          </a:p>
        </p:txBody>
      </p:sp>
      <p:sp>
        <p:nvSpPr>
          <p:cNvPr id="354" name="Google Shape;354;p3"/>
          <p:cNvSpPr/>
          <p:nvPr/>
        </p:nvSpPr>
        <p:spPr>
          <a:xfrm>
            <a:off x="2555875" y="1628775"/>
            <a:ext cx="1152525" cy="720725"/>
          </a:xfrm>
          <a:prstGeom prst="ellipse">
            <a:avLst/>
          </a:prstGeom>
          <a:noFill/>
          <a:ln cap="flat" cmpd="sng" w="381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Garamond"/>
              <a:ea typeface="Garamond"/>
              <a:cs typeface="Garamond"/>
              <a:sym typeface="Garamon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8" name="Shape 528"/>
        <p:cNvGrpSpPr/>
        <p:nvPr/>
      </p:nvGrpSpPr>
      <p:grpSpPr>
        <a:xfrm>
          <a:off x="0" y="0"/>
          <a:ext cx="0" cy="0"/>
          <a:chOff x="0" y="0"/>
          <a:chExt cx="0" cy="0"/>
        </a:xfrm>
      </p:grpSpPr>
      <p:sp>
        <p:nvSpPr>
          <p:cNvPr id="529" name="Google Shape;529;p30"/>
          <p:cNvSpPr txBox="1"/>
          <p:nvPr>
            <p:ph type="title"/>
          </p:nvPr>
        </p:nvSpPr>
        <p:spPr>
          <a:xfrm>
            <a:off x="498475" y="484187"/>
            <a:ext cx="7556500" cy="1116012"/>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accent1"/>
              </a:buClr>
              <a:buSzPts val="3600"/>
              <a:buFont typeface="Rockwell"/>
              <a:buNone/>
            </a:pPr>
            <a:r>
              <a:rPr b="0" i="0" lang="en-US" sz="3600" u="none">
                <a:solidFill>
                  <a:schemeClr val="accent1"/>
                </a:solidFill>
                <a:latin typeface="Rockwell"/>
                <a:ea typeface="Rockwell"/>
                <a:cs typeface="Rockwell"/>
                <a:sym typeface="Rockwell"/>
              </a:rPr>
              <a:t>Transmission across a synapse. </a:t>
            </a:r>
            <a:endParaRPr/>
          </a:p>
        </p:txBody>
      </p:sp>
      <p:sp>
        <p:nvSpPr>
          <p:cNvPr id="530" name="Google Shape;530;p30"/>
          <p:cNvSpPr txBox="1"/>
          <p:nvPr>
            <p:ph idx="1" type="body"/>
          </p:nvPr>
        </p:nvSpPr>
        <p:spPr>
          <a:xfrm>
            <a:off x="498475" y="1981200"/>
            <a:ext cx="7556500" cy="4144962"/>
          </a:xfrm>
          <a:prstGeom prst="rect">
            <a:avLst/>
          </a:prstGeom>
          <a:noFill/>
          <a:ln>
            <a:noFill/>
          </a:ln>
        </p:spPr>
        <p:txBody>
          <a:bodyPr anchorCtr="0" anchor="t" bIns="45700" lIns="91425" spcFirstLastPara="1" rIns="91425" wrap="square" tIns="45700">
            <a:noAutofit/>
          </a:bodyPr>
          <a:lstStyle/>
          <a:p>
            <a:pPr indent="-228600" lvl="0" marL="228600" marR="0" rtl="0" algn="l">
              <a:lnSpc>
                <a:spcPct val="90000"/>
              </a:lnSpc>
              <a:spcBef>
                <a:spcPts val="0"/>
              </a:spcBef>
              <a:spcAft>
                <a:spcPts val="0"/>
              </a:spcAft>
              <a:buClr>
                <a:schemeClr val="accent1"/>
              </a:buClr>
              <a:buSzPts val="1500"/>
              <a:buFont typeface="Noto Sans Symbols"/>
              <a:buChar char="■"/>
            </a:pPr>
            <a:r>
              <a:rPr b="0" i="0" lang="en-US" sz="2000" u="none">
                <a:solidFill>
                  <a:srgbClr val="595959"/>
                </a:solidFill>
                <a:latin typeface="Rockwell"/>
                <a:ea typeface="Rockwell"/>
                <a:cs typeface="Rockwell"/>
                <a:sym typeface="Rockwell"/>
              </a:rPr>
              <a:t>There is a small gap between the axon of one cell and the cell body of the next. </a:t>
            </a:r>
            <a:endParaRPr/>
          </a:p>
          <a:p>
            <a:pPr indent="-228600" lvl="0" marL="228600" marR="0" rtl="0" algn="l">
              <a:lnSpc>
                <a:spcPct val="90000"/>
              </a:lnSpc>
              <a:spcBef>
                <a:spcPts val="2000"/>
              </a:spcBef>
              <a:spcAft>
                <a:spcPts val="0"/>
              </a:spcAft>
              <a:buClr>
                <a:schemeClr val="accent1"/>
              </a:buClr>
              <a:buSzPts val="1500"/>
              <a:buFont typeface="Noto Sans Symbols"/>
              <a:buChar char="■"/>
            </a:pPr>
            <a:r>
              <a:rPr b="0" i="0" lang="en-US" sz="2000" u="none">
                <a:solidFill>
                  <a:srgbClr val="595959"/>
                </a:solidFill>
                <a:latin typeface="Rockwell"/>
                <a:ea typeface="Rockwell"/>
                <a:cs typeface="Rockwell"/>
                <a:sym typeface="Rockwell"/>
              </a:rPr>
              <a:t>The nerve impulse stimulate the axon to release neurotransmitters. </a:t>
            </a:r>
            <a:endParaRPr/>
          </a:p>
          <a:p>
            <a:pPr indent="-228600" lvl="0" marL="228600" marR="0" rtl="0" algn="l">
              <a:lnSpc>
                <a:spcPct val="90000"/>
              </a:lnSpc>
              <a:spcBef>
                <a:spcPts val="2000"/>
              </a:spcBef>
              <a:spcAft>
                <a:spcPts val="0"/>
              </a:spcAft>
              <a:buClr>
                <a:schemeClr val="accent1"/>
              </a:buClr>
              <a:buSzPts val="1500"/>
              <a:buFont typeface="Noto Sans Symbols"/>
              <a:buChar char="■"/>
            </a:pPr>
            <a:r>
              <a:rPr b="0" i="0" lang="en-US" sz="2000" u="none">
                <a:solidFill>
                  <a:srgbClr val="595959"/>
                </a:solidFill>
                <a:latin typeface="Rockwell"/>
                <a:ea typeface="Rockwell"/>
                <a:cs typeface="Rockwell"/>
                <a:sym typeface="Rockwell"/>
              </a:rPr>
              <a:t>The neurotransmitters diffuse across the gap and attach to receptors on the next neuron.</a:t>
            </a:r>
            <a:endParaRPr/>
          </a:p>
          <a:p>
            <a:pPr indent="-228600" lvl="0" marL="228600" marR="0" rtl="0" algn="l">
              <a:lnSpc>
                <a:spcPct val="90000"/>
              </a:lnSpc>
              <a:spcBef>
                <a:spcPts val="2000"/>
              </a:spcBef>
              <a:spcAft>
                <a:spcPts val="0"/>
              </a:spcAft>
              <a:buClr>
                <a:schemeClr val="accent1"/>
              </a:buClr>
              <a:buSzPts val="1500"/>
              <a:buFont typeface="Noto Sans Symbols"/>
              <a:buChar char="■"/>
            </a:pPr>
            <a:r>
              <a:rPr b="0" i="0" lang="en-US" sz="2000" u="none">
                <a:solidFill>
                  <a:srgbClr val="595959"/>
                </a:solidFill>
                <a:latin typeface="Rockwell"/>
                <a:ea typeface="Rockwell"/>
                <a:cs typeface="Rockwell"/>
                <a:sym typeface="Rockwell"/>
              </a:rPr>
              <a:t>The neurotransmitters cause an action potential to form in the second cell and the nerve impulse continues.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4" name="Shape 534"/>
        <p:cNvGrpSpPr/>
        <p:nvPr/>
      </p:nvGrpSpPr>
      <p:grpSpPr>
        <a:xfrm>
          <a:off x="0" y="0"/>
          <a:ext cx="0" cy="0"/>
          <a:chOff x="0" y="0"/>
          <a:chExt cx="0" cy="0"/>
        </a:xfrm>
      </p:grpSpPr>
      <p:sp>
        <p:nvSpPr>
          <p:cNvPr id="535" name="Google Shape;535;p31"/>
          <p:cNvSpPr txBox="1"/>
          <p:nvPr>
            <p:ph type="title"/>
          </p:nvPr>
        </p:nvSpPr>
        <p:spPr>
          <a:xfrm>
            <a:off x="498475" y="484187"/>
            <a:ext cx="7556500" cy="1116012"/>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accent1"/>
              </a:buClr>
              <a:buSzPts val="3600"/>
              <a:buFont typeface="Rockwell"/>
              <a:buNone/>
            </a:pPr>
            <a:r>
              <a:rPr b="0" i="0" lang="en-US" sz="3600" u="none">
                <a:solidFill>
                  <a:schemeClr val="accent1"/>
                </a:solidFill>
                <a:latin typeface="Rockwell"/>
                <a:ea typeface="Rockwell"/>
                <a:cs typeface="Rockwell"/>
                <a:sym typeface="Rockwell"/>
              </a:rPr>
              <a:t>Transmission across a synapse. </a:t>
            </a:r>
            <a:endParaRPr/>
          </a:p>
        </p:txBody>
      </p:sp>
      <p:sp>
        <p:nvSpPr>
          <p:cNvPr id="536" name="Google Shape;536;p31"/>
          <p:cNvSpPr txBox="1"/>
          <p:nvPr>
            <p:ph idx="1" type="body"/>
          </p:nvPr>
        </p:nvSpPr>
        <p:spPr>
          <a:xfrm>
            <a:off x="498475" y="1981200"/>
            <a:ext cx="7556500" cy="4144962"/>
          </a:xfrm>
          <a:prstGeom prst="rect">
            <a:avLst/>
          </a:prstGeom>
          <a:noFill/>
          <a:ln>
            <a:noFill/>
          </a:ln>
        </p:spPr>
        <p:txBody>
          <a:bodyPr anchorCtr="0" anchor="t" bIns="45700" lIns="91425" spcFirstLastPara="1" rIns="91425" wrap="square" tIns="45700">
            <a:noAutofit/>
          </a:bodyPr>
          <a:lstStyle/>
          <a:p>
            <a:pPr indent="-228600" lvl="0" marL="228600" marR="0" rtl="0" algn="l">
              <a:lnSpc>
                <a:spcPct val="100000"/>
              </a:lnSpc>
              <a:spcBef>
                <a:spcPts val="0"/>
              </a:spcBef>
              <a:spcAft>
                <a:spcPts val="0"/>
              </a:spcAft>
              <a:buClr>
                <a:schemeClr val="accent1"/>
              </a:buClr>
              <a:buSzPts val="1500"/>
              <a:buFont typeface="Noto Sans Symbols"/>
              <a:buChar char="■"/>
            </a:pPr>
            <a:r>
              <a:rPr b="0" i="0" lang="en-US" sz="2000" u="none">
                <a:solidFill>
                  <a:srgbClr val="595959"/>
                </a:solidFill>
                <a:latin typeface="Rockwell"/>
                <a:ea typeface="Rockwell"/>
                <a:cs typeface="Rockwell"/>
                <a:sym typeface="Rockwell"/>
              </a:rPr>
              <a:t>There is a small gap between the axon of one cell and the cell body of the next. </a:t>
            </a:r>
            <a:endParaRPr/>
          </a:p>
        </p:txBody>
      </p:sp>
      <p:pic>
        <p:nvPicPr>
          <p:cNvPr descr="synapse" id="537" name="Google Shape;537;p31"/>
          <p:cNvPicPr preferRelativeResize="0"/>
          <p:nvPr/>
        </p:nvPicPr>
        <p:blipFill rotWithShape="1">
          <a:blip r:embed="rId3">
            <a:alphaModFix/>
          </a:blip>
          <a:srcRect b="0" l="0" r="0" t="0"/>
          <a:stretch/>
        </p:blipFill>
        <p:spPr>
          <a:xfrm>
            <a:off x="323850" y="1557337"/>
            <a:ext cx="8382000" cy="478790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1" name="Shape 541"/>
        <p:cNvGrpSpPr/>
        <p:nvPr/>
      </p:nvGrpSpPr>
      <p:grpSpPr>
        <a:xfrm>
          <a:off x="0" y="0"/>
          <a:ext cx="0" cy="0"/>
          <a:chOff x="0" y="0"/>
          <a:chExt cx="0" cy="0"/>
        </a:xfrm>
      </p:grpSpPr>
      <p:sp>
        <p:nvSpPr>
          <p:cNvPr id="542" name="Google Shape;542;p32"/>
          <p:cNvSpPr txBox="1"/>
          <p:nvPr>
            <p:ph type="title"/>
          </p:nvPr>
        </p:nvSpPr>
        <p:spPr>
          <a:xfrm>
            <a:off x="498475" y="484187"/>
            <a:ext cx="7556500" cy="1116012"/>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accent1"/>
              </a:buClr>
              <a:buSzPts val="4000"/>
              <a:buFont typeface="Rockwell"/>
              <a:buNone/>
            </a:pPr>
            <a:r>
              <a:rPr b="0" i="0" lang="en-US" sz="4000" u="none">
                <a:solidFill>
                  <a:schemeClr val="accent1"/>
                </a:solidFill>
                <a:latin typeface="Rockwell"/>
                <a:ea typeface="Rockwell"/>
                <a:cs typeface="Rockwell"/>
                <a:sym typeface="Rockwell"/>
              </a:rPr>
              <a:t>Effect of chemicals on transmission</a:t>
            </a:r>
            <a:endParaRPr/>
          </a:p>
        </p:txBody>
      </p:sp>
      <p:sp>
        <p:nvSpPr>
          <p:cNvPr id="543" name="Google Shape;543;p32"/>
          <p:cNvSpPr txBox="1"/>
          <p:nvPr>
            <p:ph idx="1" type="body"/>
          </p:nvPr>
        </p:nvSpPr>
        <p:spPr>
          <a:xfrm>
            <a:off x="498475" y="1981200"/>
            <a:ext cx="7556500" cy="4144962"/>
          </a:xfrm>
          <a:prstGeom prst="rect">
            <a:avLst/>
          </a:prstGeom>
          <a:noFill/>
          <a:ln>
            <a:noFill/>
          </a:ln>
        </p:spPr>
        <p:txBody>
          <a:bodyPr anchorCtr="0" anchor="t" bIns="45700" lIns="91425" spcFirstLastPara="1" rIns="91425" wrap="square" tIns="45700">
            <a:noAutofit/>
          </a:bodyPr>
          <a:lstStyle/>
          <a:p>
            <a:pPr indent="-228600" lvl="0" marL="228600" marR="0" rtl="0" algn="l">
              <a:lnSpc>
                <a:spcPct val="100000"/>
              </a:lnSpc>
              <a:spcBef>
                <a:spcPts val="0"/>
              </a:spcBef>
              <a:spcAft>
                <a:spcPts val="0"/>
              </a:spcAft>
              <a:buClr>
                <a:schemeClr val="accent1"/>
              </a:buClr>
              <a:buSzPts val="1500"/>
              <a:buFont typeface="Noto Sans Symbols"/>
              <a:buChar char="■"/>
            </a:pPr>
            <a:r>
              <a:rPr b="0" i="0" lang="en-US" sz="2000" u="none">
                <a:solidFill>
                  <a:srgbClr val="595959"/>
                </a:solidFill>
                <a:latin typeface="Rockwell"/>
                <a:ea typeface="Rockwell"/>
                <a:cs typeface="Rockwell"/>
                <a:sym typeface="Rockwell"/>
              </a:rPr>
              <a:t>Effect transmission at the synapse or neuromuscular junction (gap between nerve cell and muscle cell) </a:t>
            </a:r>
            <a:endParaRPr/>
          </a:p>
          <a:p>
            <a:pPr indent="-228600" lvl="0" marL="228600" marR="0" rtl="0" algn="l">
              <a:lnSpc>
                <a:spcPct val="100000"/>
              </a:lnSpc>
              <a:spcBef>
                <a:spcPts val="2000"/>
              </a:spcBef>
              <a:spcAft>
                <a:spcPts val="0"/>
              </a:spcAft>
              <a:buClr>
                <a:schemeClr val="accent1"/>
              </a:buClr>
              <a:buSzPts val="1500"/>
              <a:buFont typeface="Noto Sans Symbols"/>
              <a:buChar char="■"/>
            </a:pPr>
            <a:r>
              <a:rPr b="0" i="0" lang="en-US" sz="2000" u="none">
                <a:solidFill>
                  <a:srgbClr val="595959"/>
                </a:solidFill>
                <a:latin typeface="Rockwell"/>
                <a:ea typeface="Rockwell"/>
                <a:cs typeface="Rockwell"/>
                <a:sym typeface="Rockwell"/>
              </a:rPr>
              <a:t>Stimulants – caffeine, benzedrine</a:t>
            </a:r>
            <a:endParaRPr/>
          </a:p>
          <a:p>
            <a:pPr indent="-228600" lvl="0" marL="228600" marR="0" rtl="0" algn="l">
              <a:lnSpc>
                <a:spcPct val="100000"/>
              </a:lnSpc>
              <a:spcBef>
                <a:spcPts val="2000"/>
              </a:spcBef>
              <a:spcAft>
                <a:spcPts val="0"/>
              </a:spcAft>
              <a:buClr>
                <a:schemeClr val="accent1"/>
              </a:buClr>
              <a:buSzPts val="1500"/>
              <a:buFont typeface="Noto Sans Symbols"/>
              <a:buChar char="■"/>
            </a:pPr>
            <a:r>
              <a:rPr b="0" i="0" lang="en-US" sz="2000" u="none">
                <a:solidFill>
                  <a:srgbClr val="595959"/>
                </a:solidFill>
                <a:latin typeface="Rockwell"/>
                <a:ea typeface="Rockwell"/>
                <a:cs typeface="Rockwell"/>
                <a:sym typeface="Rockwell"/>
              </a:rPr>
              <a:t>Depress transmission – anaesthetics, hypnotics, venom</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7" name="Shape 547"/>
        <p:cNvGrpSpPr/>
        <p:nvPr/>
      </p:nvGrpSpPr>
      <p:grpSpPr>
        <a:xfrm>
          <a:off x="0" y="0"/>
          <a:ext cx="0" cy="0"/>
          <a:chOff x="0" y="0"/>
          <a:chExt cx="0" cy="0"/>
        </a:xfrm>
      </p:grpSpPr>
      <p:sp>
        <p:nvSpPr>
          <p:cNvPr id="548" name="Google Shape;548;p33"/>
          <p:cNvSpPr txBox="1"/>
          <p:nvPr>
            <p:ph type="title"/>
          </p:nvPr>
        </p:nvSpPr>
        <p:spPr>
          <a:xfrm>
            <a:off x="1066800" y="304800"/>
            <a:ext cx="7543800" cy="1431925"/>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accent1"/>
              </a:buClr>
              <a:buSzPts val="4000"/>
              <a:buFont typeface="Rockwell"/>
              <a:buNone/>
            </a:pPr>
            <a:r>
              <a:rPr b="0" i="0" lang="en-US" sz="4000" u="none">
                <a:solidFill>
                  <a:schemeClr val="accent1"/>
                </a:solidFill>
                <a:latin typeface="Rockwell"/>
                <a:ea typeface="Rockwell"/>
                <a:cs typeface="Rockwell"/>
                <a:sym typeface="Rockwell"/>
              </a:rPr>
              <a:t>Comparing the endocrine system and nervous system</a:t>
            </a:r>
            <a:endParaRPr/>
          </a:p>
        </p:txBody>
      </p:sp>
      <p:graphicFrame>
        <p:nvGraphicFramePr>
          <p:cNvPr id="549" name="Google Shape;549;p33"/>
          <p:cNvGraphicFramePr/>
          <p:nvPr/>
        </p:nvGraphicFramePr>
        <p:xfrm>
          <a:off x="395287" y="1981200"/>
          <a:ext cx="3000000" cy="3000000"/>
        </p:xfrm>
        <a:graphic>
          <a:graphicData uri="http://schemas.openxmlformats.org/drawingml/2006/table">
            <a:tbl>
              <a:tblPr>
                <a:noFill/>
                <a:tableStyleId>{EB9EFD56-1402-42C8-A4E8-F0060133A87A}</a:tableStyleId>
              </a:tblPr>
              <a:tblGrid>
                <a:gridCol w="2832100"/>
                <a:gridCol w="2833675"/>
                <a:gridCol w="2832100"/>
              </a:tblGrid>
              <a:tr h="423850">
                <a:tc>
                  <a:txBody>
                    <a:bodyPr/>
                    <a:lstStyle/>
                    <a:p>
                      <a:pPr indent="0" lvl="0" marL="0" marR="0" rtl="0" algn="l">
                        <a:lnSpc>
                          <a:spcPct val="100000"/>
                        </a:lnSpc>
                        <a:spcBef>
                          <a:spcPts val="0"/>
                        </a:spcBef>
                        <a:spcAft>
                          <a:spcPts val="0"/>
                        </a:spcAft>
                        <a:buClr>
                          <a:schemeClr val="dk1"/>
                        </a:buClr>
                        <a:buSzPts val="1600"/>
                        <a:buFont typeface="Rockwell"/>
                        <a:buNone/>
                      </a:pPr>
                      <a:r>
                        <a:rPr b="0" i="0" lang="en-US" sz="1600" u="none" cap="none" strike="noStrike">
                          <a:solidFill>
                            <a:schemeClr val="dk1"/>
                          </a:solidFill>
                          <a:latin typeface="Rockwell"/>
                          <a:ea typeface="Rockwell"/>
                          <a:cs typeface="Rockwell"/>
                          <a:sym typeface="Rockwell"/>
                        </a:rPr>
                        <a:t>Characteristic</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75367A"/>
                    </a:solidFill>
                  </a:tcPr>
                </a:tc>
                <a:tc>
                  <a:txBody>
                    <a:bodyPr/>
                    <a:lstStyle/>
                    <a:p>
                      <a:pPr indent="0" lvl="0" marL="0" marR="0" rtl="0" algn="l">
                        <a:lnSpc>
                          <a:spcPct val="100000"/>
                        </a:lnSpc>
                        <a:spcBef>
                          <a:spcPts val="0"/>
                        </a:spcBef>
                        <a:spcAft>
                          <a:spcPts val="0"/>
                        </a:spcAft>
                        <a:buClr>
                          <a:schemeClr val="dk1"/>
                        </a:buClr>
                        <a:buSzPts val="1600"/>
                        <a:buFont typeface="Rockwell"/>
                        <a:buNone/>
                      </a:pPr>
                      <a:r>
                        <a:rPr b="0" i="0" lang="en-US" sz="1600" u="none" cap="none" strike="noStrike">
                          <a:solidFill>
                            <a:schemeClr val="dk1"/>
                          </a:solidFill>
                          <a:latin typeface="Rockwell"/>
                          <a:ea typeface="Rockwell"/>
                          <a:cs typeface="Rockwell"/>
                          <a:sym typeface="Rockwell"/>
                        </a:rPr>
                        <a:t>Nervous system</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75367A"/>
                    </a:solidFill>
                  </a:tcPr>
                </a:tc>
                <a:tc>
                  <a:txBody>
                    <a:bodyPr/>
                    <a:lstStyle/>
                    <a:p>
                      <a:pPr indent="0" lvl="0" marL="0" marR="0" rtl="0" algn="l">
                        <a:lnSpc>
                          <a:spcPct val="100000"/>
                        </a:lnSpc>
                        <a:spcBef>
                          <a:spcPts val="0"/>
                        </a:spcBef>
                        <a:spcAft>
                          <a:spcPts val="0"/>
                        </a:spcAft>
                        <a:buClr>
                          <a:schemeClr val="dk1"/>
                        </a:buClr>
                        <a:buSzPts val="1600"/>
                        <a:buFont typeface="Rockwell"/>
                        <a:buNone/>
                      </a:pPr>
                      <a:r>
                        <a:rPr b="0" i="0" lang="en-US" sz="1600" u="none" cap="none" strike="noStrike">
                          <a:solidFill>
                            <a:schemeClr val="dk1"/>
                          </a:solidFill>
                          <a:latin typeface="Rockwell"/>
                          <a:ea typeface="Rockwell"/>
                          <a:cs typeface="Rockwell"/>
                          <a:sym typeface="Rockwell"/>
                        </a:rPr>
                        <a:t>Endocrine system</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75367A"/>
                    </a:solidFill>
                  </a:tcPr>
                </a:tc>
              </a:tr>
              <a:tr h="628650">
                <a:tc>
                  <a:txBody>
                    <a:bodyPr/>
                    <a:lstStyle/>
                    <a:p>
                      <a:pPr indent="0" lvl="0" marL="0" marR="0" rtl="0" algn="l">
                        <a:lnSpc>
                          <a:spcPct val="100000"/>
                        </a:lnSpc>
                        <a:spcBef>
                          <a:spcPts val="0"/>
                        </a:spcBef>
                        <a:spcAft>
                          <a:spcPts val="0"/>
                        </a:spcAft>
                        <a:buClr>
                          <a:schemeClr val="dk1"/>
                        </a:buClr>
                        <a:buSzPts val="1600"/>
                        <a:buFont typeface="Rockwell"/>
                        <a:buNone/>
                      </a:pPr>
                      <a:r>
                        <a:rPr b="0" i="0" lang="en-US" sz="1600" u="none" cap="none" strike="noStrike">
                          <a:solidFill>
                            <a:schemeClr val="dk1"/>
                          </a:solidFill>
                          <a:latin typeface="Rockwell"/>
                          <a:ea typeface="Rockwell"/>
                          <a:cs typeface="Rockwell"/>
                          <a:sym typeface="Rockwell"/>
                        </a:rPr>
                        <a:t>Nature of message</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600"/>
                        <a:buFont typeface="Rockwell"/>
                        <a:buNone/>
                      </a:pPr>
                      <a:r>
                        <a:rPr b="0" i="0" lang="en-US" sz="1600" u="none" cap="none" strike="noStrike">
                          <a:solidFill>
                            <a:schemeClr val="dk1"/>
                          </a:solidFill>
                          <a:latin typeface="Rockwell"/>
                          <a:ea typeface="Rockwell"/>
                          <a:cs typeface="Rockwell"/>
                          <a:sym typeface="Rockwell"/>
                        </a:rPr>
                        <a:t>Electrical impulses and</a:t>
                      </a:r>
                      <a:endParaRPr/>
                    </a:p>
                    <a:p>
                      <a:pPr indent="0" lvl="0" marL="0" marR="0" rtl="0" algn="l">
                        <a:lnSpc>
                          <a:spcPct val="100000"/>
                        </a:lnSpc>
                        <a:spcBef>
                          <a:spcPts val="320"/>
                        </a:spcBef>
                        <a:spcAft>
                          <a:spcPts val="0"/>
                        </a:spcAft>
                        <a:buClr>
                          <a:schemeClr val="dk1"/>
                        </a:buClr>
                        <a:buSzPts val="1600"/>
                        <a:buFont typeface="Rockwell"/>
                        <a:buNone/>
                      </a:pPr>
                      <a:r>
                        <a:rPr b="0" i="0" lang="en-US" sz="1600" u="none" cap="none" strike="noStrike">
                          <a:solidFill>
                            <a:schemeClr val="dk1"/>
                          </a:solidFill>
                          <a:latin typeface="Rockwell"/>
                          <a:ea typeface="Rockwell"/>
                          <a:cs typeface="Rockwell"/>
                          <a:sym typeface="Rockwell"/>
                        </a:rPr>
                        <a:t>neurotransmitters</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600"/>
                        <a:buFont typeface="Rockwell"/>
                        <a:buNone/>
                      </a:pPr>
                      <a:r>
                        <a:rPr b="0" i="0" lang="en-US" sz="1600" u="none" cap="none" strike="noStrike">
                          <a:solidFill>
                            <a:schemeClr val="dk1"/>
                          </a:solidFill>
                          <a:latin typeface="Rockwell"/>
                          <a:ea typeface="Rockwell"/>
                          <a:cs typeface="Rockwell"/>
                          <a:sym typeface="Rockwell"/>
                        </a:rPr>
                        <a:t>Hormones</a:t>
                      </a:r>
                      <a:endParaRPr/>
                    </a:p>
                    <a:p>
                      <a:pPr indent="0" lvl="0" marL="0" marR="0" rtl="0" algn="l">
                        <a:spcBef>
                          <a:spcPts val="0"/>
                        </a:spcBef>
                        <a:spcAft>
                          <a:spcPts val="0"/>
                        </a:spcAft>
                        <a:buNone/>
                      </a:pPr>
                      <a:r>
                        <a:t/>
                      </a:r>
                      <a:endParaRPr b="0" i="0" sz="1600" u="none">
                        <a:solidFill>
                          <a:schemeClr val="dk1"/>
                        </a:solidFill>
                        <a:latin typeface="Rockwell"/>
                        <a:ea typeface="Rockwell"/>
                        <a:cs typeface="Rockwell"/>
                        <a:sym typeface="Rockwel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628650">
                <a:tc>
                  <a:txBody>
                    <a:bodyPr/>
                    <a:lstStyle/>
                    <a:p>
                      <a:pPr indent="0" lvl="0" marL="0" marR="0" rtl="0" algn="l">
                        <a:lnSpc>
                          <a:spcPct val="100000"/>
                        </a:lnSpc>
                        <a:spcBef>
                          <a:spcPts val="0"/>
                        </a:spcBef>
                        <a:spcAft>
                          <a:spcPts val="0"/>
                        </a:spcAft>
                        <a:buClr>
                          <a:schemeClr val="dk1"/>
                        </a:buClr>
                        <a:buSzPts val="1600"/>
                        <a:buFont typeface="Rockwell"/>
                        <a:buNone/>
                      </a:pPr>
                      <a:r>
                        <a:rPr b="0" i="0" lang="en-US" sz="1600" u="none">
                          <a:solidFill>
                            <a:schemeClr val="dk1"/>
                          </a:solidFill>
                          <a:latin typeface="Rockwell"/>
                          <a:ea typeface="Rockwell"/>
                          <a:cs typeface="Rockwell"/>
                          <a:sym typeface="Rockwell"/>
                        </a:rPr>
                        <a:t>Transport of message</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600"/>
                        <a:buFont typeface="Rockwell"/>
                        <a:buNone/>
                      </a:pPr>
                      <a:r>
                        <a:rPr b="0" i="0" lang="en-US" sz="1600" u="none">
                          <a:solidFill>
                            <a:schemeClr val="dk1"/>
                          </a:solidFill>
                          <a:latin typeface="Rockwell"/>
                          <a:ea typeface="Rockwell"/>
                          <a:cs typeface="Rockwell"/>
                          <a:sym typeface="Rockwell"/>
                        </a:rPr>
                        <a:t>Along the membrane of</a:t>
                      </a:r>
                      <a:endParaRPr/>
                    </a:p>
                    <a:p>
                      <a:pPr indent="0" lvl="0" marL="0" marR="0" rtl="0" algn="l">
                        <a:lnSpc>
                          <a:spcPct val="100000"/>
                        </a:lnSpc>
                        <a:spcBef>
                          <a:spcPts val="320"/>
                        </a:spcBef>
                        <a:spcAft>
                          <a:spcPts val="0"/>
                        </a:spcAft>
                        <a:buClr>
                          <a:schemeClr val="dk1"/>
                        </a:buClr>
                        <a:buSzPts val="1600"/>
                        <a:buFont typeface="Rockwell"/>
                        <a:buNone/>
                      </a:pPr>
                      <a:r>
                        <a:rPr b="0" i="0" lang="en-US" sz="1600" u="none">
                          <a:solidFill>
                            <a:schemeClr val="dk1"/>
                          </a:solidFill>
                          <a:latin typeface="Rockwell"/>
                          <a:ea typeface="Rockwell"/>
                          <a:cs typeface="Rockwell"/>
                          <a:sym typeface="Rockwell"/>
                        </a:rPr>
                        <a:t>neurons</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600"/>
                        <a:buFont typeface="Rockwell"/>
                        <a:buNone/>
                      </a:pPr>
                      <a:r>
                        <a:rPr b="0" i="0" lang="en-US" sz="1600" u="none">
                          <a:solidFill>
                            <a:schemeClr val="dk1"/>
                          </a:solidFill>
                          <a:latin typeface="Rockwell"/>
                          <a:ea typeface="Rockwell"/>
                          <a:cs typeface="Rockwell"/>
                          <a:sym typeface="Rockwell"/>
                        </a:rPr>
                        <a:t>By the bloodstream</a:t>
                      </a:r>
                      <a:endParaRPr/>
                    </a:p>
                    <a:p>
                      <a:pPr indent="0" lvl="0" marL="0" marR="0" rtl="0" algn="l">
                        <a:spcBef>
                          <a:spcPts val="0"/>
                        </a:spcBef>
                        <a:spcAft>
                          <a:spcPts val="0"/>
                        </a:spcAft>
                        <a:buNone/>
                      </a:pPr>
                      <a:r>
                        <a:t/>
                      </a:r>
                      <a:endParaRPr b="0" i="0" sz="1600" u="none">
                        <a:solidFill>
                          <a:schemeClr val="dk1"/>
                        </a:solidFill>
                        <a:latin typeface="Rockwell"/>
                        <a:ea typeface="Rockwell"/>
                        <a:cs typeface="Rockwell"/>
                        <a:sym typeface="Rockwel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628650">
                <a:tc>
                  <a:txBody>
                    <a:bodyPr/>
                    <a:lstStyle/>
                    <a:p>
                      <a:pPr indent="0" lvl="0" marL="0" marR="0" rtl="0" algn="l">
                        <a:lnSpc>
                          <a:spcPct val="100000"/>
                        </a:lnSpc>
                        <a:spcBef>
                          <a:spcPts val="0"/>
                        </a:spcBef>
                        <a:spcAft>
                          <a:spcPts val="0"/>
                        </a:spcAft>
                        <a:buClr>
                          <a:schemeClr val="dk1"/>
                        </a:buClr>
                        <a:buSzPts val="1600"/>
                        <a:buFont typeface="Rockwell"/>
                        <a:buNone/>
                      </a:pPr>
                      <a:r>
                        <a:rPr b="0" i="0" lang="en-US" sz="1600" u="none">
                          <a:solidFill>
                            <a:schemeClr val="dk1"/>
                          </a:solidFill>
                          <a:latin typeface="Rockwell"/>
                          <a:ea typeface="Rockwell"/>
                          <a:cs typeface="Rockwell"/>
                          <a:sym typeface="Rockwell"/>
                        </a:rPr>
                        <a:t>Cells affected</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600"/>
                        <a:buFont typeface="Rockwell"/>
                        <a:buNone/>
                      </a:pPr>
                      <a:r>
                        <a:rPr b="0" i="0" lang="en-US" sz="1600" u="none">
                          <a:solidFill>
                            <a:schemeClr val="dk1"/>
                          </a:solidFill>
                          <a:latin typeface="Rockwell"/>
                          <a:ea typeface="Rockwell"/>
                          <a:cs typeface="Rockwell"/>
                          <a:sym typeface="Rockwell"/>
                        </a:rPr>
                        <a:t>Muscle and gland cells;</a:t>
                      </a:r>
                      <a:endParaRPr/>
                    </a:p>
                    <a:p>
                      <a:pPr indent="0" lvl="0" marL="0" marR="0" rtl="0" algn="l">
                        <a:lnSpc>
                          <a:spcPct val="100000"/>
                        </a:lnSpc>
                        <a:spcBef>
                          <a:spcPts val="320"/>
                        </a:spcBef>
                        <a:spcAft>
                          <a:spcPts val="0"/>
                        </a:spcAft>
                        <a:buClr>
                          <a:schemeClr val="dk1"/>
                        </a:buClr>
                        <a:buSzPts val="1600"/>
                        <a:buFont typeface="Rockwell"/>
                        <a:buNone/>
                      </a:pPr>
                      <a:r>
                        <a:rPr b="0" i="0" lang="en-US" sz="1600" u="none">
                          <a:solidFill>
                            <a:schemeClr val="dk1"/>
                          </a:solidFill>
                          <a:latin typeface="Rockwell"/>
                          <a:ea typeface="Rockwell"/>
                          <a:cs typeface="Rockwell"/>
                          <a:sym typeface="Rockwell"/>
                        </a:rPr>
                        <a:t>other neurons</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600"/>
                        <a:buFont typeface="Rockwell"/>
                        <a:buNone/>
                      </a:pPr>
                      <a:r>
                        <a:rPr b="0" i="0" lang="en-US" sz="1600" u="none">
                          <a:solidFill>
                            <a:schemeClr val="dk1"/>
                          </a:solidFill>
                          <a:latin typeface="Rockwell"/>
                          <a:ea typeface="Rockwell"/>
                          <a:cs typeface="Rockwell"/>
                          <a:sym typeface="Rockwell"/>
                        </a:rPr>
                        <a:t>All body cells</a:t>
                      </a:r>
                      <a:endParaRPr/>
                    </a:p>
                    <a:p>
                      <a:pPr indent="0" lvl="0" marL="0" marR="0" rtl="0" algn="l">
                        <a:spcBef>
                          <a:spcPts val="0"/>
                        </a:spcBef>
                        <a:spcAft>
                          <a:spcPts val="0"/>
                        </a:spcAft>
                        <a:buNone/>
                      </a:pPr>
                      <a:r>
                        <a:t/>
                      </a:r>
                      <a:endParaRPr b="0" i="0" sz="1600" u="none">
                        <a:solidFill>
                          <a:schemeClr val="dk1"/>
                        </a:solidFill>
                        <a:latin typeface="Rockwell"/>
                        <a:ea typeface="Rockwell"/>
                        <a:cs typeface="Rockwell"/>
                        <a:sym typeface="Rockwel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920750">
                <a:tc>
                  <a:txBody>
                    <a:bodyPr/>
                    <a:lstStyle/>
                    <a:p>
                      <a:pPr indent="0" lvl="0" marL="0" marR="0" rtl="0" algn="l">
                        <a:lnSpc>
                          <a:spcPct val="100000"/>
                        </a:lnSpc>
                        <a:spcBef>
                          <a:spcPts val="0"/>
                        </a:spcBef>
                        <a:spcAft>
                          <a:spcPts val="0"/>
                        </a:spcAft>
                        <a:buClr>
                          <a:schemeClr val="dk1"/>
                        </a:buClr>
                        <a:buSzPts val="1600"/>
                        <a:buFont typeface="Rockwell"/>
                        <a:buNone/>
                      </a:pPr>
                      <a:r>
                        <a:rPr b="0" i="0" lang="en-US" sz="1600" u="none">
                          <a:solidFill>
                            <a:schemeClr val="dk1"/>
                          </a:solidFill>
                          <a:latin typeface="Rockwell"/>
                          <a:ea typeface="Rockwell"/>
                          <a:cs typeface="Rockwell"/>
                          <a:sym typeface="Rockwell"/>
                        </a:rPr>
                        <a:t>Type of response</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600"/>
                        <a:buFont typeface="Rockwell"/>
                        <a:buNone/>
                      </a:pPr>
                      <a:r>
                        <a:rPr b="0" i="0" lang="en-US" sz="1600" u="none">
                          <a:solidFill>
                            <a:schemeClr val="dk1"/>
                          </a:solidFill>
                          <a:latin typeface="Rockwell"/>
                          <a:ea typeface="Rockwell"/>
                          <a:cs typeface="Rockwell"/>
                          <a:sym typeface="Rockwell"/>
                        </a:rPr>
                        <a:t>Usually local and specific</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600"/>
                        <a:buFont typeface="Rockwell"/>
                        <a:buNone/>
                      </a:pPr>
                      <a:r>
                        <a:rPr b="0" i="0" lang="en-US" sz="1600" u="none">
                          <a:solidFill>
                            <a:schemeClr val="dk1"/>
                          </a:solidFill>
                          <a:latin typeface="Rockwell"/>
                          <a:ea typeface="Rockwell"/>
                          <a:cs typeface="Rockwell"/>
                          <a:sym typeface="Rockwell"/>
                        </a:rPr>
                        <a:t>May be very general and</a:t>
                      </a:r>
                      <a:endParaRPr/>
                    </a:p>
                    <a:p>
                      <a:pPr indent="0" lvl="0" marL="0" marR="0" rtl="0" algn="l">
                        <a:lnSpc>
                          <a:spcPct val="100000"/>
                        </a:lnSpc>
                        <a:spcBef>
                          <a:spcPts val="320"/>
                        </a:spcBef>
                        <a:spcAft>
                          <a:spcPts val="0"/>
                        </a:spcAft>
                        <a:buClr>
                          <a:schemeClr val="dk1"/>
                        </a:buClr>
                        <a:buSzPts val="1600"/>
                        <a:buFont typeface="Rockwell"/>
                        <a:buNone/>
                      </a:pPr>
                      <a:r>
                        <a:rPr b="0" i="0" lang="en-US" sz="1600" u="none">
                          <a:solidFill>
                            <a:schemeClr val="dk1"/>
                          </a:solidFill>
                          <a:latin typeface="Rockwell"/>
                          <a:ea typeface="Rockwell"/>
                          <a:cs typeface="Rockwell"/>
                          <a:sym typeface="Rockwell"/>
                        </a:rPr>
                        <a:t>widespread</a:t>
                      </a:r>
                      <a:endParaRPr/>
                    </a:p>
                    <a:p>
                      <a:pPr indent="0" lvl="0" marL="0" marR="0" rtl="0" algn="l">
                        <a:spcBef>
                          <a:spcPts val="0"/>
                        </a:spcBef>
                        <a:spcAft>
                          <a:spcPts val="0"/>
                        </a:spcAft>
                        <a:buNone/>
                      </a:pPr>
                      <a:r>
                        <a:t/>
                      </a:r>
                      <a:endParaRPr b="0" i="0" sz="1600" u="none">
                        <a:solidFill>
                          <a:schemeClr val="dk1"/>
                        </a:solidFill>
                        <a:latin typeface="Rockwell"/>
                        <a:ea typeface="Rockwell"/>
                        <a:cs typeface="Rockwell"/>
                        <a:sym typeface="Rockwel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628650">
                <a:tc>
                  <a:txBody>
                    <a:bodyPr/>
                    <a:lstStyle/>
                    <a:p>
                      <a:pPr indent="0" lvl="0" marL="0" marR="0" rtl="0" algn="l">
                        <a:lnSpc>
                          <a:spcPct val="100000"/>
                        </a:lnSpc>
                        <a:spcBef>
                          <a:spcPts val="0"/>
                        </a:spcBef>
                        <a:spcAft>
                          <a:spcPts val="0"/>
                        </a:spcAft>
                        <a:buClr>
                          <a:schemeClr val="dk1"/>
                        </a:buClr>
                        <a:buSzPts val="1600"/>
                        <a:buFont typeface="Rockwell"/>
                        <a:buNone/>
                      </a:pPr>
                      <a:r>
                        <a:rPr b="0" i="0" lang="en-US" sz="1600" u="none">
                          <a:solidFill>
                            <a:schemeClr val="dk1"/>
                          </a:solidFill>
                          <a:latin typeface="Rockwell"/>
                          <a:ea typeface="Rockwell"/>
                          <a:cs typeface="Rockwell"/>
                          <a:sym typeface="Rockwell"/>
                        </a:rPr>
                        <a:t>Time taken to respond</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600"/>
                        <a:buFont typeface="Rockwell"/>
                        <a:buNone/>
                      </a:pPr>
                      <a:r>
                        <a:rPr b="0" i="0" lang="en-US" sz="1600" u="none">
                          <a:solidFill>
                            <a:schemeClr val="dk1"/>
                          </a:solidFill>
                          <a:latin typeface="Rockwell"/>
                          <a:ea typeface="Rockwell"/>
                          <a:cs typeface="Rockwell"/>
                          <a:sym typeface="Rockwell"/>
                        </a:rPr>
                        <a:t>Rapid—within</a:t>
                      </a:r>
                      <a:endParaRPr/>
                    </a:p>
                    <a:p>
                      <a:pPr indent="0" lvl="0" marL="0" marR="0" rtl="0" algn="l">
                        <a:lnSpc>
                          <a:spcPct val="100000"/>
                        </a:lnSpc>
                        <a:spcBef>
                          <a:spcPts val="320"/>
                        </a:spcBef>
                        <a:spcAft>
                          <a:spcPts val="0"/>
                        </a:spcAft>
                        <a:buClr>
                          <a:schemeClr val="dk1"/>
                        </a:buClr>
                        <a:buSzPts val="1600"/>
                        <a:buFont typeface="Rockwell"/>
                        <a:buNone/>
                      </a:pPr>
                      <a:r>
                        <a:rPr b="0" i="0" lang="en-US" sz="1600" u="none">
                          <a:solidFill>
                            <a:schemeClr val="dk1"/>
                          </a:solidFill>
                          <a:latin typeface="Rockwell"/>
                          <a:ea typeface="Rockwell"/>
                          <a:cs typeface="Rockwell"/>
                          <a:sym typeface="Rockwell"/>
                        </a:rPr>
                        <a:t>milliseconds</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600"/>
                        <a:buFont typeface="Rockwell"/>
                        <a:buNone/>
                      </a:pPr>
                      <a:r>
                        <a:rPr b="0" i="0" lang="en-US" sz="1600" u="none">
                          <a:solidFill>
                            <a:schemeClr val="dk1"/>
                          </a:solidFill>
                          <a:latin typeface="Rockwell"/>
                          <a:ea typeface="Rockwell"/>
                          <a:cs typeface="Rockwell"/>
                          <a:sym typeface="Rockwell"/>
                        </a:rPr>
                        <a:t>Slower—from seconds to</a:t>
                      </a:r>
                      <a:endParaRPr/>
                    </a:p>
                    <a:p>
                      <a:pPr indent="0" lvl="0" marL="0" marR="0" rtl="0" algn="l">
                        <a:lnSpc>
                          <a:spcPct val="100000"/>
                        </a:lnSpc>
                        <a:spcBef>
                          <a:spcPts val="320"/>
                        </a:spcBef>
                        <a:spcAft>
                          <a:spcPts val="0"/>
                        </a:spcAft>
                        <a:buClr>
                          <a:schemeClr val="dk1"/>
                        </a:buClr>
                        <a:buSzPts val="1600"/>
                        <a:buFont typeface="Rockwell"/>
                        <a:buNone/>
                      </a:pPr>
                      <a:r>
                        <a:rPr b="0" i="0" lang="en-US" sz="1600" u="none">
                          <a:solidFill>
                            <a:schemeClr val="dk1"/>
                          </a:solidFill>
                          <a:latin typeface="Rockwell"/>
                          <a:ea typeface="Rockwell"/>
                          <a:cs typeface="Rockwell"/>
                          <a:sym typeface="Rockwell"/>
                        </a:rPr>
                        <a:t>days</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920750">
                <a:tc>
                  <a:txBody>
                    <a:bodyPr/>
                    <a:lstStyle/>
                    <a:p>
                      <a:pPr indent="0" lvl="0" marL="0" marR="0" rtl="0" algn="l">
                        <a:lnSpc>
                          <a:spcPct val="100000"/>
                        </a:lnSpc>
                        <a:spcBef>
                          <a:spcPts val="0"/>
                        </a:spcBef>
                        <a:spcAft>
                          <a:spcPts val="0"/>
                        </a:spcAft>
                        <a:buClr>
                          <a:schemeClr val="dk1"/>
                        </a:buClr>
                        <a:buSzPts val="1600"/>
                        <a:buFont typeface="Rockwell"/>
                        <a:buNone/>
                      </a:pPr>
                      <a:r>
                        <a:rPr b="0" i="0" lang="en-US" sz="1600" u="none">
                          <a:solidFill>
                            <a:schemeClr val="dk1"/>
                          </a:solidFill>
                          <a:latin typeface="Rockwell"/>
                          <a:ea typeface="Rockwell"/>
                          <a:cs typeface="Rockwell"/>
                          <a:sym typeface="Rockwell"/>
                        </a:rPr>
                        <a:t>Duration of response</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600"/>
                        <a:buFont typeface="Rockwell"/>
                        <a:buNone/>
                      </a:pPr>
                      <a:r>
                        <a:rPr b="0" i="0" lang="en-US" sz="1600" u="none">
                          <a:solidFill>
                            <a:schemeClr val="dk1"/>
                          </a:solidFill>
                          <a:latin typeface="Rockwell"/>
                          <a:ea typeface="Rockwell"/>
                          <a:cs typeface="Rockwell"/>
                          <a:sym typeface="Rockwell"/>
                        </a:rPr>
                        <a:t>Brief—stops quickly when</a:t>
                      </a:r>
                      <a:endParaRPr/>
                    </a:p>
                    <a:p>
                      <a:pPr indent="0" lvl="0" marL="0" marR="0" rtl="0" algn="l">
                        <a:lnSpc>
                          <a:spcPct val="100000"/>
                        </a:lnSpc>
                        <a:spcBef>
                          <a:spcPts val="320"/>
                        </a:spcBef>
                        <a:spcAft>
                          <a:spcPts val="0"/>
                        </a:spcAft>
                        <a:buClr>
                          <a:schemeClr val="dk1"/>
                        </a:buClr>
                        <a:buSzPts val="1600"/>
                        <a:buFont typeface="Rockwell"/>
                        <a:buNone/>
                      </a:pPr>
                      <a:r>
                        <a:rPr b="0" i="0" lang="en-US" sz="1600" u="none">
                          <a:solidFill>
                            <a:schemeClr val="dk1"/>
                          </a:solidFill>
                          <a:latin typeface="Rockwell"/>
                          <a:ea typeface="Rockwell"/>
                          <a:cs typeface="Rockwell"/>
                          <a:sym typeface="Rockwell"/>
                        </a:rPr>
                        <a:t>the stimulus stops</a:t>
                      </a:r>
                      <a:endParaRPr/>
                    </a:p>
                    <a:p>
                      <a:pPr indent="0" lvl="0" marL="0" marR="0" rtl="0" algn="l">
                        <a:spcBef>
                          <a:spcPts val="0"/>
                        </a:spcBef>
                        <a:spcAft>
                          <a:spcPts val="0"/>
                        </a:spcAft>
                        <a:buNone/>
                      </a:pPr>
                      <a:r>
                        <a:t/>
                      </a:r>
                      <a:endParaRPr b="0" i="0" sz="1600" u="none">
                        <a:solidFill>
                          <a:schemeClr val="dk1"/>
                        </a:solidFill>
                        <a:latin typeface="Rockwell"/>
                        <a:ea typeface="Rockwell"/>
                        <a:cs typeface="Rockwell"/>
                        <a:sym typeface="Rockwel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600"/>
                        <a:buFont typeface="Rockwell"/>
                        <a:buNone/>
                      </a:pPr>
                      <a:r>
                        <a:rPr b="0" i="0" lang="en-US" sz="1600" u="none">
                          <a:solidFill>
                            <a:schemeClr val="dk1"/>
                          </a:solidFill>
                          <a:latin typeface="Rockwell"/>
                          <a:ea typeface="Rockwell"/>
                          <a:cs typeface="Rockwell"/>
                          <a:sym typeface="Rockwell"/>
                        </a:rPr>
                        <a:t>Longer lasting—response</a:t>
                      </a:r>
                      <a:endParaRPr/>
                    </a:p>
                    <a:p>
                      <a:pPr indent="0" lvl="0" marL="0" marR="0" rtl="0" algn="l">
                        <a:lnSpc>
                          <a:spcPct val="100000"/>
                        </a:lnSpc>
                        <a:spcBef>
                          <a:spcPts val="320"/>
                        </a:spcBef>
                        <a:spcAft>
                          <a:spcPts val="0"/>
                        </a:spcAft>
                        <a:buClr>
                          <a:schemeClr val="dk1"/>
                        </a:buClr>
                        <a:buSzPts val="1600"/>
                        <a:buFont typeface="Rockwell"/>
                        <a:buNone/>
                      </a:pPr>
                      <a:r>
                        <a:rPr b="0" i="0" lang="en-US" sz="1600" u="none">
                          <a:solidFill>
                            <a:schemeClr val="dk1"/>
                          </a:solidFill>
                          <a:latin typeface="Rockwell"/>
                          <a:ea typeface="Rockwell"/>
                          <a:cs typeface="Rockwell"/>
                          <a:sym typeface="Rockwell"/>
                        </a:rPr>
                        <a:t>may continue long after</a:t>
                      </a:r>
                      <a:endParaRPr/>
                    </a:p>
                    <a:p>
                      <a:pPr indent="0" lvl="0" marL="0" marR="0" rtl="0" algn="l">
                        <a:lnSpc>
                          <a:spcPct val="100000"/>
                        </a:lnSpc>
                        <a:spcBef>
                          <a:spcPts val="320"/>
                        </a:spcBef>
                        <a:spcAft>
                          <a:spcPts val="0"/>
                        </a:spcAft>
                        <a:buClr>
                          <a:schemeClr val="dk1"/>
                        </a:buClr>
                        <a:buSzPts val="1600"/>
                        <a:buFont typeface="Rockwell"/>
                        <a:buNone/>
                      </a:pPr>
                      <a:r>
                        <a:rPr b="0" i="0" lang="en-US" sz="1600" u="none">
                          <a:solidFill>
                            <a:schemeClr val="dk1"/>
                          </a:solidFill>
                          <a:latin typeface="Rockwell"/>
                          <a:ea typeface="Rockwell"/>
                          <a:cs typeface="Rockwell"/>
                          <a:sym typeface="Rockwell"/>
                        </a:rPr>
                        <a:t>the stimulus has stopped</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3" name="Shape 553"/>
        <p:cNvGrpSpPr/>
        <p:nvPr/>
      </p:nvGrpSpPr>
      <p:grpSpPr>
        <a:xfrm>
          <a:off x="0" y="0"/>
          <a:ext cx="0" cy="0"/>
          <a:chOff x="0" y="0"/>
          <a:chExt cx="0" cy="0"/>
        </a:xfrm>
      </p:grpSpPr>
      <p:sp>
        <p:nvSpPr>
          <p:cNvPr id="554" name="Google Shape;554;p34"/>
          <p:cNvSpPr txBox="1"/>
          <p:nvPr>
            <p:ph type="title"/>
          </p:nvPr>
        </p:nvSpPr>
        <p:spPr>
          <a:xfrm>
            <a:off x="498475" y="484187"/>
            <a:ext cx="7556500" cy="1116012"/>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accent1"/>
              </a:buClr>
              <a:buSzPts val="3600"/>
              <a:buFont typeface="Rockwell"/>
              <a:buNone/>
            </a:pPr>
            <a:r>
              <a:rPr b="0" i="0" lang="en-US" sz="3600" u="none">
                <a:solidFill>
                  <a:schemeClr val="accent1"/>
                </a:solidFill>
                <a:latin typeface="Rockwell"/>
                <a:ea typeface="Rockwell"/>
                <a:cs typeface="Rockwell"/>
                <a:sym typeface="Rockwell"/>
              </a:rPr>
              <a:t>Exceptions</a:t>
            </a:r>
            <a:endParaRPr/>
          </a:p>
        </p:txBody>
      </p:sp>
      <p:sp>
        <p:nvSpPr>
          <p:cNvPr id="555" name="Google Shape;555;p34"/>
          <p:cNvSpPr txBox="1"/>
          <p:nvPr>
            <p:ph idx="1" type="body"/>
          </p:nvPr>
        </p:nvSpPr>
        <p:spPr>
          <a:xfrm>
            <a:off x="498475" y="1981200"/>
            <a:ext cx="7556500" cy="4144962"/>
          </a:xfrm>
          <a:prstGeom prst="rect">
            <a:avLst/>
          </a:prstGeom>
          <a:noFill/>
          <a:ln>
            <a:noFill/>
          </a:ln>
        </p:spPr>
        <p:txBody>
          <a:bodyPr anchorCtr="0" anchor="t" bIns="45700" lIns="91425" spcFirstLastPara="1" rIns="91425" wrap="square" tIns="45700">
            <a:normAutofit/>
          </a:bodyPr>
          <a:lstStyle/>
          <a:p>
            <a:pPr indent="-228600" lvl="0" marL="228600" marR="0" rtl="0" algn="l">
              <a:lnSpc>
                <a:spcPct val="90000"/>
              </a:lnSpc>
              <a:spcBef>
                <a:spcPts val="0"/>
              </a:spcBef>
              <a:spcAft>
                <a:spcPts val="0"/>
              </a:spcAft>
              <a:buClr>
                <a:schemeClr val="accent1"/>
              </a:buClr>
              <a:buSzPts val="2100"/>
              <a:buFont typeface="Noto Sans Symbols"/>
              <a:buChar char="■"/>
            </a:pPr>
            <a:r>
              <a:rPr b="0" i="0" lang="en-US" sz="2800" u="none">
                <a:solidFill>
                  <a:srgbClr val="595959"/>
                </a:solidFill>
                <a:latin typeface="Rockwell"/>
                <a:ea typeface="Rockwell"/>
                <a:cs typeface="Rockwell"/>
                <a:sym typeface="Rockwell"/>
              </a:rPr>
              <a:t>Some substances may act as both hormones and neurotransmitters e.g. noradrenaline, ADH, dopamine</a:t>
            </a:r>
            <a:endParaRPr/>
          </a:p>
          <a:p>
            <a:pPr indent="-228600" lvl="0" marL="228600" marR="0" rtl="0" algn="l">
              <a:lnSpc>
                <a:spcPct val="90000"/>
              </a:lnSpc>
              <a:spcBef>
                <a:spcPts val="2000"/>
              </a:spcBef>
              <a:spcAft>
                <a:spcPts val="0"/>
              </a:spcAft>
              <a:buClr>
                <a:schemeClr val="accent1"/>
              </a:buClr>
              <a:buSzPts val="2100"/>
              <a:buFont typeface="Noto Sans Symbols"/>
              <a:buChar char="■"/>
            </a:pPr>
            <a:r>
              <a:rPr b="0" i="0" lang="en-US" sz="2800" u="none">
                <a:solidFill>
                  <a:srgbClr val="595959"/>
                </a:solidFill>
                <a:latin typeface="Rockwell"/>
                <a:ea typeface="Rockwell"/>
                <a:cs typeface="Rockwell"/>
                <a:sym typeface="Rockwell"/>
              </a:rPr>
              <a:t>Some hormones are secreted by neurons e.g. oxytocin and adrenaline</a:t>
            </a:r>
            <a:endParaRPr/>
          </a:p>
          <a:p>
            <a:pPr indent="-228600" lvl="0" marL="228600" marR="0" rtl="0" algn="l">
              <a:lnSpc>
                <a:spcPct val="90000"/>
              </a:lnSpc>
              <a:spcBef>
                <a:spcPts val="2000"/>
              </a:spcBef>
              <a:spcAft>
                <a:spcPts val="0"/>
              </a:spcAft>
              <a:buClr>
                <a:schemeClr val="accent1"/>
              </a:buClr>
              <a:buSzPts val="2100"/>
              <a:buFont typeface="Noto Sans Symbols"/>
              <a:buChar char="■"/>
            </a:pPr>
            <a:r>
              <a:rPr b="0" i="0" lang="en-US" sz="2800" u="none">
                <a:solidFill>
                  <a:srgbClr val="595959"/>
                </a:solidFill>
                <a:latin typeface="Rockwell"/>
                <a:ea typeface="Rockwell"/>
                <a:cs typeface="Rockwell"/>
                <a:sym typeface="Rockwell"/>
              </a:rPr>
              <a:t>Some hormones and neurotransmitters have the same effect on the target cell e.g. noradrenaline and glucagon both cause glycogen to be broken down to glucose.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4"/>
          <p:cNvSpPr txBox="1"/>
          <p:nvPr>
            <p:ph type="title"/>
          </p:nvPr>
        </p:nvSpPr>
        <p:spPr>
          <a:xfrm>
            <a:off x="498475" y="484187"/>
            <a:ext cx="7556500" cy="1116012"/>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accent1"/>
              </a:buClr>
              <a:buSzPts val="3600"/>
              <a:buFont typeface="Rockwell"/>
              <a:buNone/>
            </a:pPr>
            <a:r>
              <a:rPr b="0" i="0" lang="en-US" sz="3600" u="none">
                <a:solidFill>
                  <a:schemeClr val="accent1"/>
                </a:solidFill>
                <a:latin typeface="Rockwell"/>
                <a:ea typeface="Rockwell"/>
                <a:cs typeface="Rockwell"/>
                <a:sym typeface="Rockwell"/>
              </a:rPr>
              <a:t>Dendrites</a:t>
            </a:r>
            <a:endParaRPr/>
          </a:p>
        </p:txBody>
      </p:sp>
      <p:sp>
        <p:nvSpPr>
          <p:cNvPr id="360" name="Google Shape;360;p4"/>
          <p:cNvSpPr txBox="1"/>
          <p:nvPr>
            <p:ph idx="1" type="body"/>
          </p:nvPr>
        </p:nvSpPr>
        <p:spPr>
          <a:xfrm>
            <a:off x="498475" y="1981200"/>
            <a:ext cx="7556500" cy="4144962"/>
          </a:xfrm>
          <a:prstGeom prst="rect">
            <a:avLst/>
          </a:prstGeom>
          <a:noFill/>
          <a:ln>
            <a:noFill/>
          </a:ln>
        </p:spPr>
        <p:txBody>
          <a:bodyPr anchorCtr="0" anchor="t" bIns="45700" lIns="91425" spcFirstLastPara="1" rIns="91425" wrap="square" tIns="45700">
            <a:noAutofit/>
          </a:bodyPr>
          <a:lstStyle/>
          <a:p>
            <a:pPr indent="-228600" lvl="0" marL="228600" marR="0" rtl="0" algn="l">
              <a:lnSpc>
                <a:spcPct val="100000"/>
              </a:lnSpc>
              <a:spcBef>
                <a:spcPts val="0"/>
              </a:spcBef>
              <a:spcAft>
                <a:spcPts val="0"/>
              </a:spcAft>
              <a:buClr>
                <a:schemeClr val="accent1"/>
              </a:buClr>
              <a:buSzPts val="1500"/>
              <a:buFont typeface="Noto Sans Symbols"/>
              <a:buChar char="■"/>
            </a:pPr>
            <a:r>
              <a:rPr b="0" i="0" lang="en-US" sz="2000" u="none" cap="none" strike="noStrike">
                <a:solidFill>
                  <a:srgbClr val="595959"/>
                </a:solidFill>
                <a:latin typeface="Rockwell"/>
                <a:ea typeface="Rockwell"/>
                <a:cs typeface="Rockwell"/>
                <a:sym typeface="Rockwell"/>
              </a:rPr>
              <a:t>Often short and highly branched.</a:t>
            </a:r>
            <a:endParaRPr/>
          </a:p>
          <a:p>
            <a:pPr indent="-228600" lvl="0" marL="228600" marR="0" rtl="0" algn="l">
              <a:lnSpc>
                <a:spcPct val="100000"/>
              </a:lnSpc>
              <a:spcBef>
                <a:spcPts val="2000"/>
              </a:spcBef>
              <a:spcAft>
                <a:spcPts val="0"/>
              </a:spcAft>
              <a:buClr>
                <a:schemeClr val="accent1"/>
              </a:buClr>
              <a:buSzPts val="1500"/>
              <a:buFont typeface="Noto Sans Symbols"/>
              <a:buChar char="■"/>
            </a:pPr>
            <a:r>
              <a:rPr b="0" i="0" lang="en-US" sz="2000" u="none" cap="none" strike="noStrike">
                <a:solidFill>
                  <a:srgbClr val="595959"/>
                </a:solidFill>
                <a:latin typeface="Rockwell"/>
                <a:ea typeface="Rockwell"/>
                <a:cs typeface="Rockwell"/>
                <a:sym typeface="Rockwell"/>
              </a:rPr>
              <a:t>Carry sensory information as electrical impulses, often from a variety of places in the same local area.</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5"/>
          <p:cNvSpPr txBox="1"/>
          <p:nvPr>
            <p:ph type="title"/>
          </p:nvPr>
        </p:nvSpPr>
        <p:spPr>
          <a:xfrm>
            <a:off x="498475" y="484187"/>
            <a:ext cx="7556500" cy="1116012"/>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accent1"/>
              </a:buClr>
              <a:buSzPts val="3600"/>
              <a:buFont typeface="Rockwell"/>
              <a:buNone/>
            </a:pPr>
            <a:r>
              <a:rPr b="0" i="0" lang="en-US" sz="3600" u="none">
                <a:solidFill>
                  <a:schemeClr val="accent1"/>
                </a:solidFill>
                <a:latin typeface="Rockwell"/>
                <a:ea typeface="Rockwell"/>
                <a:cs typeface="Rockwell"/>
                <a:sym typeface="Rockwell"/>
              </a:rPr>
              <a:t>Axon – CNS</a:t>
            </a:r>
            <a:endParaRPr/>
          </a:p>
        </p:txBody>
      </p:sp>
      <p:sp>
        <p:nvSpPr>
          <p:cNvPr id="366" name="Google Shape;366;p5"/>
          <p:cNvSpPr txBox="1"/>
          <p:nvPr>
            <p:ph idx="1" type="body"/>
          </p:nvPr>
        </p:nvSpPr>
        <p:spPr>
          <a:xfrm>
            <a:off x="498475" y="1981200"/>
            <a:ext cx="4552950" cy="4144962"/>
          </a:xfrm>
          <a:prstGeom prst="rect">
            <a:avLst/>
          </a:prstGeom>
          <a:noFill/>
          <a:ln>
            <a:noFill/>
          </a:ln>
        </p:spPr>
        <p:txBody>
          <a:bodyPr anchorCtr="0" anchor="t" bIns="45700" lIns="91425" spcFirstLastPara="1" rIns="91425" wrap="square" tIns="45700">
            <a:noAutofit/>
          </a:bodyPr>
          <a:lstStyle/>
          <a:p>
            <a:pPr indent="-228600" lvl="0" marL="228600" marR="0" rtl="0" algn="l">
              <a:lnSpc>
                <a:spcPct val="100000"/>
              </a:lnSpc>
              <a:spcBef>
                <a:spcPts val="0"/>
              </a:spcBef>
              <a:spcAft>
                <a:spcPts val="0"/>
              </a:spcAft>
              <a:buClr>
                <a:schemeClr val="accent1"/>
              </a:buClr>
              <a:buSzPts val="1500"/>
              <a:buFont typeface="Noto Sans Symbols"/>
              <a:buChar char="■"/>
            </a:pPr>
            <a:r>
              <a:rPr b="0" i="0" lang="en-US" sz="2000" u="none" cap="none" strike="noStrike">
                <a:solidFill>
                  <a:srgbClr val="595959"/>
                </a:solidFill>
                <a:latin typeface="Rockwell"/>
                <a:ea typeface="Rockwell"/>
                <a:cs typeface="Rockwell"/>
                <a:sym typeface="Rockwell"/>
              </a:rPr>
              <a:t>Often longer than dendrites but not always</a:t>
            </a:r>
            <a:endParaRPr/>
          </a:p>
          <a:p>
            <a:pPr indent="-228600" lvl="0" marL="228600" marR="0" rtl="0" algn="l">
              <a:lnSpc>
                <a:spcPct val="100000"/>
              </a:lnSpc>
              <a:spcBef>
                <a:spcPts val="2000"/>
              </a:spcBef>
              <a:spcAft>
                <a:spcPts val="0"/>
              </a:spcAft>
              <a:buClr>
                <a:schemeClr val="accent1"/>
              </a:buClr>
              <a:buSzPts val="1500"/>
              <a:buFont typeface="Noto Sans Symbols"/>
              <a:buChar char="■"/>
            </a:pPr>
            <a:r>
              <a:rPr b="0" i="0" lang="en-US" sz="2000" u="none" cap="none" strike="noStrike">
                <a:solidFill>
                  <a:srgbClr val="595959"/>
                </a:solidFill>
                <a:latin typeface="Rockwell"/>
                <a:ea typeface="Rockwell"/>
                <a:cs typeface="Rockwell"/>
                <a:sym typeface="Rockwell"/>
              </a:rPr>
              <a:t>Sometimes covered in myelin sheath – a fatty substance </a:t>
            </a:r>
            <a:endParaRPr/>
          </a:p>
          <a:p>
            <a:pPr indent="-228600" lvl="0" marL="228600" marR="0" rtl="0" algn="l">
              <a:lnSpc>
                <a:spcPct val="100000"/>
              </a:lnSpc>
              <a:spcBef>
                <a:spcPts val="2000"/>
              </a:spcBef>
              <a:spcAft>
                <a:spcPts val="0"/>
              </a:spcAft>
              <a:buClr>
                <a:schemeClr val="accent1"/>
              </a:buClr>
              <a:buSzPts val="1500"/>
              <a:buFont typeface="Noto Sans Symbols"/>
              <a:buChar char="■"/>
            </a:pPr>
            <a:r>
              <a:rPr b="0" i="0" lang="en-US" sz="2000" u="none" cap="none" strike="noStrike">
                <a:solidFill>
                  <a:srgbClr val="595959"/>
                </a:solidFill>
                <a:latin typeface="Rockwell"/>
                <a:ea typeface="Rockwell"/>
                <a:cs typeface="Rockwell"/>
                <a:sym typeface="Rockwell"/>
              </a:rPr>
              <a:t>Grey matter – unmyelinated fibres &amp; nerve cell bodies</a:t>
            </a:r>
            <a:endParaRPr/>
          </a:p>
          <a:p>
            <a:pPr indent="-228600" lvl="0" marL="228600" marR="0" rtl="0" algn="l">
              <a:lnSpc>
                <a:spcPct val="100000"/>
              </a:lnSpc>
              <a:spcBef>
                <a:spcPts val="2000"/>
              </a:spcBef>
              <a:spcAft>
                <a:spcPts val="0"/>
              </a:spcAft>
              <a:buClr>
                <a:schemeClr val="accent1"/>
              </a:buClr>
              <a:buSzPts val="1500"/>
              <a:buFont typeface="Noto Sans Symbols"/>
              <a:buChar char="■"/>
            </a:pPr>
            <a:r>
              <a:rPr b="0" i="0" lang="en-US" sz="2000" u="none" cap="none" strike="noStrike">
                <a:solidFill>
                  <a:srgbClr val="595959"/>
                </a:solidFill>
                <a:latin typeface="Rockwell"/>
                <a:ea typeface="Rockwell"/>
                <a:cs typeface="Rockwell"/>
                <a:sym typeface="Rockwell"/>
              </a:rPr>
              <a:t>White matter – myelinated fibres</a:t>
            </a:r>
            <a:endParaRPr/>
          </a:p>
        </p:txBody>
      </p:sp>
      <p:pic>
        <p:nvPicPr>
          <p:cNvPr descr="mage result for spinal cord cross section" id="367" name="Google Shape;367;p5"/>
          <p:cNvPicPr preferRelativeResize="0"/>
          <p:nvPr/>
        </p:nvPicPr>
        <p:blipFill rotWithShape="1">
          <a:blip r:embed="rId3">
            <a:alphaModFix/>
          </a:blip>
          <a:srcRect b="0" l="0" r="0" t="0"/>
          <a:stretch/>
        </p:blipFill>
        <p:spPr>
          <a:xfrm>
            <a:off x="5292725" y="2649537"/>
            <a:ext cx="3570287" cy="2808287"/>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6">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6">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6">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6">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6"/>
          <p:cNvSpPr txBox="1"/>
          <p:nvPr>
            <p:ph type="title"/>
          </p:nvPr>
        </p:nvSpPr>
        <p:spPr>
          <a:xfrm>
            <a:off x="498475" y="484187"/>
            <a:ext cx="7556500" cy="1116012"/>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accent1"/>
              </a:buClr>
              <a:buSzPts val="3600"/>
              <a:buFont typeface="Rockwell"/>
              <a:buNone/>
            </a:pPr>
            <a:r>
              <a:rPr b="0" i="0" lang="en-US" sz="3600" u="none">
                <a:solidFill>
                  <a:schemeClr val="accent1"/>
                </a:solidFill>
                <a:latin typeface="Rockwell"/>
                <a:ea typeface="Rockwell"/>
                <a:cs typeface="Rockwell"/>
                <a:sym typeface="Rockwell"/>
              </a:rPr>
              <a:t>Axon - PNS</a:t>
            </a:r>
            <a:endParaRPr/>
          </a:p>
        </p:txBody>
      </p:sp>
      <p:sp>
        <p:nvSpPr>
          <p:cNvPr id="373" name="Google Shape;373;p6"/>
          <p:cNvSpPr txBox="1"/>
          <p:nvPr>
            <p:ph idx="1" type="body"/>
          </p:nvPr>
        </p:nvSpPr>
        <p:spPr>
          <a:xfrm>
            <a:off x="498475" y="1981200"/>
            <a:ext cx="4217987" cy="4144962"/>
          </a:xfrm>
          <a:prstGeom prst="rect">
            <a:avLst/>
          </a:prstGeom>
          <a:noFill/>
          <a:ln>
            <a:noFill/>
          </a:ln>
        </p:spPr>
        <p:txBody>
          <a:bodyPr anchorCtr="0" anchor="t" bIns="45700" lIns="91425" spcFirstLastPara="1" rIns="91425" wrap="square" tIns="45700">
            <a:noAutofit/>
          </a:bodyPr>
          <a:lstStyle/>
          <a:p>
            <a:pPr indent="-228600" lvl="0" marL="228600" marR="0" rtl="0" algn="l">
              <a:lnSpc>
                <a:spcPct val="100000"/>
              </a:lnSpc>
              <a:spcBef>
                <a:spcPts val="0"/>
              </a:spcBef>
              <a:spcAft>
                <a:spcPts val="0"/>
              </a:spcAft>
              <a:buClr>
                <a:schemeClr val="accent1"/>
              </a:buClr>
              <a:buSzPts val="1500"/>
              <a:buFont typeface="Noto Sans Symbols"/>
              <a:buChar char="■"/>
            </a:pPr>
            <a:r>
              <a:rPr b="0" i="0" lang="en-US" sz="2000" u="none" cap="none" strike="noStrike">
                <a:solidFill>
                  <a:srgbClr val="595959"/>
                </a:solidFill>
                <a:latin typeface="Rockwell"/>
                <a:ea typeface="Rockwell"/>
                <a:cs typeface="Rockwell"/>
                <a:sym typeface="Rockwell"/>
              </a:rPr>
              <a:t>Myelin sheath formed by Schwann cells </a:t>
            </a:r>
            <a:endParaRPr/>
          </a:p>
          <a:p>
            <a:pPr indent="-228600" lvl="0" marL="228600" marR="0" rtl="0" algn="l">
              <a:lnSpc>
                <a:spcPct val="100000"/>
              </a:lnSpc>
              <a:spcBef>
                <a:spcPts val="2000"/>
              </a:spcBef>
              <a:spcAft>
                <a:spcPts val="0"/>
              </a:spcAft>
              <a:buClr>
                <a:schemeClr val="accent1"/>
              </a:buClr>
              <a:buSzPts val="1500"/>
              <a:buFont typeface="Noto Sans Symbols"/>
              <a:buChar char="■"/>
            </a:pPr>
            <a:r>
              <a:rPr b="0" i="0" lang="en-US" sz="2000" u="none" cap="none" strike="noStrike">
                <a:solidFill>
                  <a:srgbClr val="595959"/>
                </a:solidFill>
                <a:latin typeface="Rockwell"/>
                <a:ea typeface="Rockwell"/>
                <a:cs typeface="Rockwell"/>
                <a:sym typeface="Rockwell"/>
              </a:rPr>
              <a:t>Intervals along the axon are gaps in the sheath called </a:t>
            </a:r>
            <a:r>
              <a:rPr b="1" i="0" lang="en-US" sz="2000" u="none" cap="none" strike="noStrike">
                <a:solidFill>
                  <a:srgbClr val="595959"/>
                </a:solidFill>
                <a:latin typeface="Rockwell"/>
                <a:ea typeface="Rockwell"/>
                <a:cs typeface="Rockwell"/>
                <a:sym typeface="Rockwell"/>
              </a:rPr>
              <a:t>nodes of Ranvier</a:t>
            </a:r>
            <a:endParaRPr/>
          </a:p>
          <a:p>
            <a:pPr indent="-133350" lvl="0" marL="228600" marR="0" rtl="0" algn="l">
              <a:lnSpc>
                <a:spcPct val="100000"/>
              </a:lnSpc>
              <a:spcBef>
                <a:spcPts val="2000"/>
              </a:spcBef>
              <a:spcAft>
                <a:spcPts val="0"/>
              </a:spcAft>
              <a:buClr>
                <a:schemeClr val="accent1"/>
              </a:buClr>
              <a:buSzPts val="1500"/>
              <a:buFont typeface="Noto Sans Symbols"/>
              <a:buNone/>
            </a:pPr>
            <a:r>
              <a:t/>
            </a:r>
            <a:endParaRPr b="1" i="0" sz="2000" u="none" cap="none" strike="noStrike">
              <a:solidFill>
                <a:srgbClr val="595959"/>
              </a:solidFill>
              <a:latin typeface="Rockwell"/>
              <a:ea typeface="Rockwell"/>
              <a:cs typeface="Rockwell"/>
              <a:sym typeface="Rockwell"/>
            </a:endParaRPr>
          </a:p>
          <a:p>
            <a:pPr indent="-228600" lvl="0" marL="228600" marR="0" rtl="0" algn="l">
              <a:lnSpc>
                <a:spcPct val="100000"/>
              </a:lnSpc>
              <a:spcBef>
                <a:spcPts val="2000"/>
              </a:spcBef>
              <a:spcAft>
                <a:spcPts val="0"/>
              </a:spcAft>
              <a:buClr>
                <a:schemeClr val="accent1"/>
              </a:buClr>
              <a:buSzPts val="1500"/>
              <a:buFont typeface="Noto Sans Symbols"/>
              <a:buChar char="■"/>
            </a:pPr>
            <a:r>
              <a:rPr b="1" i="0" lang="en-US" sz="2000" u="none" cap="none" strike="noStrike">
                <a:solidFill>
                  <a:srgbClr val="595959"/>
                </a:solidFill>
                <a:latin typeface="Rockwell"/>
                <a:ea typeface="Rockwell"/>
                <a:cs typeface="Rockwell"/>
                <a:sym typeface="Rockwell"/>
              </a:rPr>
              <a:t>Myelin sheath functions:</a:t>
            </a:r>
            <a:endParaRPr/>
          </a:p>
          <a:p>
            <a:pPr indent="-228600" lvl="1" marL="457200" marR="0" rtl="0" algn="l">
              <a:lnSpc>
                <a:spcPct val="100000"/>
              </a:lnSpc>
              <a:spcBef>
                <a:spcPts val="600"/>
              </a:spcBef>
              <a:spcAft>
                <a:spcPts val="0"/>
              </a:spcAft>
              <a:buClr>
                <a:srgbClr val="B870B8"/>
              </a:buClr>
              <a:buSzPts val="1350"/>
              <a:buFont typeface="Noto Sans Symbols"/>
              <a:buChar char="■"/>
            </a:pPr>
            <a:r>
              <a:rPr b="0" i="0" lang="en-US" sz="1800" u="none" cap="none" strike="noStrike">
                <a:solidFill>
                  <a:srgbClr val="595959"/>
                </a:solidFill>
                <a:latin typeface="Rockwell"/>
                <a:ea typeface="Rockwell"/>
                <a:cs typeface="Rockwell"/>
                <a:sym typeface="Rockwell"/>
              </a:rPr>
              <a:t>Insulation</a:t>
            </a:r>
            <a:endParaRPr/>
          </a:p>
          <a:p>
            <a:pPr indent="-228600" lvl="1" marL="457200" marR="0" rtl="0" algn="l">
              <a:lnSpc>
                <a:spcPct val="100000"/>
              </a:lnSpc>
              <a:spcBef>
                <a:spcPts val="600"/>
              </a:spcBef>
              <a:spcAft>
                <a:spcPts val="0"/>
              </a:spcAft>
              <a:buClr>
                <a:srgbClr val="B870B8"/>
              </a:buClr>
              <a:buSzPts val="1350"/>
              <a:buFont typeface="Noto Sans Symbols"/>
              <a:buChar char="■"/>
            </a:pPr>
            <a:r>
              <a:rPr b="0" i="0" lang="en-US" sz="1800" u="none" cap="none" strike="noStrike">
                <a:solidFill>
                  <a:srgbClr val="595959"/>
                </a:solidFill>
                <a:latin typeface="Rockwell"/>
                <a:ea typeface="Rockwell"/>
                <a:cs typeface="Rockwell"/>
                <a:sym typeface="Rockwell"/>
              </a:rPr>
              <a:t>Protection from damage </a:t>
            </a:r>
            <a:endParaRPr/>
          </a:p>
          <a:p>
            <a:pPr indent="-228600" lvl="1" marL="457200" marR="0" rtl="0" algn="l">
              <a:lnSpc>
                <a:spcPct val="100000"/>
              </a:lnSpc>
              <a:spcBef>
                <a:spcPts val="600"/>
              </a:spcBef>
              <a:spcAft>
                <a:spcPts val="0"/>
              </a:spcAft>
              <a:buClr>
                <a:srgbClr val="B870B8"/>
              </a:buClr>
              <a:buSzPts val="1350"/>
              <a:buFont typeface="Noto Sans Symbols"/>
              <a:buChar char="■"/>
            </a:pPr>
            <a:r>
              <a:rPr b="0" i="0" lang="en-US" sz="1800" u="none" cap="none" strike="noStrike">
                <a:solidFill>
                  <a:srgbClr val="595959"/>
                </a:solidFill>
                <a:latin typeface="Rockwell"/>
                <a:ea typeface="Rockwell"/>
                <a:cs typeface="Rockwell"/>
                <a:sym typeface="Rockwell"/>
              </a:rPr>
              <a:t>Speeds up movement of nerve impulses </a:t>
            </a:r>
            <a:endParaRPr/>
          </a:p>
        </p:txBody>
      </p:sp>
      <p:pic>
        <p:nvPicPr>
          <p:cNvPr id="374" name="Google Shape;374;p6"/>
          <p:cNvPicPr preferRelativeResize="0"/>
          <p:nvPr/>
        </p:nvPicPr>
        <p:blipFill rotWithShape="1">
          <a:blip r:embed="rId3">
            <a:alphaModFix/>
          </a:blip>
          <a:srcRect b="0" l="0" r="0" t="0"/>
          <a:stretch/>
        </p:blipFill>
        <p:spPr>
          <a:xfrm>
            <a:off x="4692650" y="2720975"/>
            <a:ext cx="4451350" cy="2665412"/>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p7"/>
          <p:cNvSpPr txBox="1"/>
          <p:nvPr>
            <p:ph type="title"/>
          </p:nvPr>
        </p:nvSpPr>
        <p:spPr>
          <a:xfrm>
            <a:off x="498475" y="484187"/>
            <a:ext cx="7556500" cy="1116012"/>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accent1"/>
              </a:buClr>
              <a:buSzPts val="3600"/>
              <a:buFont typeface="Rockwell"/>
              <a:buNone/>
            </a:pPr>
            <a:r>
              <a:rPr b="0" i="0" lang="en-US" sz="3600" u="none">
                <a:solidFill>
                  <a:schemeClr val="accent1"/>
                </a:solidFill>
                <a:latin typeface="Rockwell"/>
                <a:ea typeface="Rockwell"/>
                <a:cs typeface="Rockwell"/>
                <a:sym typeface="Rockwell"/>
              </a:rPr>
              <a:t>Types of nerve cells</a:t>
            </a:r>
            <a:endParaRPr/>
          </a:p>
        </p:txBody>
      </p:sp>
      <p:sp>
        <p:nvSpPr>
          <p:cNvPr id="380" name="Google Shape;380;p7"/>
          <p:cNvSpPr txBox="1"/>
          <p:nvPr>
            <p:ph idx="1" type="body"/>
          </p:nvPr>
        </p:nvSpPr>
        <p:spPr>
          <a:xfrm>
            <a:off x="498475" y="1981200"/>
            <a:ext cx="7556500" cy="4144962"/>
          </a:xfrm>
          <a:prstGeom prst="rect">
            <a:avLst/>
          </a:prstGeom>
          <a:noFill/>
          <a:ln>
            <a:noFill/>
          </a:ln>
        </p:spPr>
        <p:txBody>
          <a:bodyPr anchorCtr="0" anchor="t" bIns="45700" lIns="91425" spcFirstLastPara="1" rIns="91425" wrap="square" tIns="45700">
            <a:noAutofit/>
          </a:bodyPr>
          <a:lstStyle/>
          <a:p>
            <a:pPr indent="-228600" lvl="0" marL="228600" marR="0" rtl="0" algn="l">
              <a:lnSpc>
                <a:spcPct val="100000"/>
              </a:lnSpc>
              <a:spcBef>
                <a:spcPts val="0"/>
              </a:spcBef>
              <a:spcAft>
                <a:spcPts val="0"/>
              </a:spcAft>
              <a:buClr>
                <a:schemeClr val="accent1"/>
              </a:buClr>
              <a:buSzPts val="1500"/>
              <a:buFont typeface="Noto Sans Symbols"/>
              <a:buChar char="■"/>
            </a:pPr>
            <a:r>
              <a:rPr b="0" i="0" lang="en-US" sz="2000" u="none" cap="none" strike="noStrike">
                <a:solidFill>
                  <a:srgbClr val="595959"/>
                </a:solidFill>
                <a:latin typeface="Rockwell"/>
                <a:ea typeface="Rockwell"/>
                <a:cs typeface="Rockwell"/>
                <a:sym typeface="Rockwell"/>
              </a:rPr>
              <a:t>There are a variety of types of nerve cells which will become more important when we look at the Peripheral Nervous system (PNS).</a:t>
            </a:r>
            <a:endParaRPr/>
          </a:p>
          <a:p>
            <a:pPr indent="-228600" lvl="0" marL="228600" marR="0" rtl="0" algn="l">
              <a:lnSpc>
                <a:spcPct val="100000"/>
              </a:lnSpc>
              <a:spcBef>
                <a:spcPts val="2000"/>
              </a:spcBef>
              <a:spcAft>
                <a:spcPts val="0"/>
              </a:spcAft>
              <a:buClr>
                <a:schemeClr val="accent1"/>
              </a:buClr>
              <a:buSzPts val="1500"/>
              <a:buFont typeface="Noto Sans Symbols"/>
              <a:buChar char="■"/>
            </a:pPr>
            <a:r>
              <a:rPr b="0" i="0" lang="en-US" sz="2000" u="none" cap="none" strike="noStrike">
                <a:solidFill>
                  <a:srgbClr val="595959"/>
                </a:solidFill>
                <a:latin typeface="Rockwell"/>
                <a:ea typeface="Rockwell"/>
                <a:cs typeface="Rockwell"/>
                <a:sym typeface="Rockwell"/>
              </a:rPr>
              <a:t>The CNS is mostly made up of interneurons which contain many branches capable of sending and receiving nerve impulses.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sp>
        <p:nvSpPr>
          <p:cNvPr id="385" name="Google Shape;385;p8"/>
          <p:cNvSpPr txBox="1"/>
          <p:nvPr>
            <p:ph type="title"/>
          </p:nvPr>
        </p:nvSpPr>
        <p:spPr>
          <a:xfrm>
            <a:off x="498475" y="484187"/>
            <a:ext cx="7556500" cy="1116012"/>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accent1"/>
              </a:buClr>
              <a:buSzPts val="3600"/>
              <a:buFont typeface="Rockwell"/>
              <a:buNone/>
            </a:pPr>
            <a:r>
              <a:rPr b="0" i="0" lang="en-US" sz="3600" u="none">
                <a:solidFill>
                  <a:schemeClr val="accent1"/>
                </a:solidFill>
                <a:latin typeface="Rockwell"/>
                <a:ea typeface="Rockwell"/>
                <a:cs typeface="Rockwell"/>
                <a:sym typeface="Rockwell"/>
              </a:rPr>
              <a:t>Classifying neurons by function</a:t>
            </a:r>
            <a:endParaRPr/>
          </a:p>
        </p:txBody>
      </p:sp>
      <p:sp>
        <p:nvSpPr>
          <p:cNvPr id="386" name="Google Shape;386;p8"/>
          <p:cNvSpPr txBox="1"/>
          <p:nvPr>
            <p:ph idx="1" type="body"/>
          </p:nvPr>
        </p:nvSpPr>
        <p:spPr>
          <a:xfrm>
            <a:off x="498475" y="1981200"/>
            <a:ext cx="7556500" cy="4144962"/>
          </a:xfrm>
          <a:prstGeom prst="rect">
            <a:avLst/>
          </a:prstGeom>
          <a:noFill/>
          <a:ln>
            <a:noFill/>
          </a:ln>
        </p:spPr>
        <p:txBody>
          <a:bodyPr anchorCtr="0" anchor="t" bIns="45700" lIns="91425" spcFirstLastPara="1" rIns="91425" wrap="square" tIns="45700">
            <a:noAutofit/>
          </a:bodyPr>
          <a:lstStyle/>
          <a:p>
            <a:pPr indent="-228600" lvl="0" marL="228600" marR="0" rtl="0" algn="l">
              <a:lnSpc>
                <a:spcPct val="100000"/>
              </a:lnSpc>
              <a:spcBef>
                <a:spcPts val="0"/>
              </a:spcBef>
              <a:spcAft>
                <a:spcPts val="0"/>
              </a:spcAft>
              <a:buClr>
                <a:schemeClr val="accent1"/>
              </a:buClr>
              <a:buSzPts val="1500"/>
              <a:buFont typeface="Noto Sans Symbols"/>
              <a:buChar char="■"/>
            </a:pPr>
            <a:r>
              <a:rPr b="0" i="0" lang="en-US" sz="2000" u="none" cap="none" strike="noStrike">
                <a:solidFill>
                  <a:srgbClr val="595959"/>
                </a:solidFill>
                <a:latin typeface="Rockwell"/>
                <a:ea typeface="Rockwell"/>
                <a:cs typeface="Rockwell"/>
                <a:sym typeface="Rockwell"/>
              </a:rPr>
              <a:t>Motor (effector) neurons</a:t>
            </a:r>
            <a:endParaRPr/>
          </a:p>
          <a:p>
            <a:pPr indent="-228600" lvl="1" marL="457200" marR="0" rtl="0" algn="l">
              <a:lnSpc>
                <a:spcPct val="100000"/>
              </a:lnSpc>
              <a:spcBef>
                <a:spcPts val="600"/>
              </a:spcBef>
              <a:spcAft>
                <a:spcPts val="0"/>
              </a:spcAft>
              <a:buClr>
                <a:srgbClr val="B870B8"/>
              </a:buClr>
              <a:buSzPts val="1350"/>
              <a:buFont typeface="Noto Sans Symbols"/>
              <a:buChar char="■"/>
            </a:pPr>
            <a:r>
              <a:rPr b="0" i="0" lang="en-US" sz="1800" u="none" cap="none" strike="noStrike">
                <a:solidFill>
                  <a:srgbClr val="595959"/>
                </a:solidFill>
                <a:latin typeface="Rockwell"/>
                <a:ea typeface="Rockwell"/>
                <a:cs typeface="Rockwell"/>
                <a:sym typeface="Rockwell"/>
              </a:rPr>
              <a:t>Carry messages from CNS to muscles and glands </a:t>
            </a:r>
            <a:endParaRPr/>
          </a:p>
          <a:p>
            <a:pPr indent="-228600" lvl="0" marL="228600" marR="0" rtl="0" algn="l">
              <a:lnSpc>
                <a:spcPct val="100000"/>
              </a:lnSpc>
              <a:spcBef>
                <a:spcPts val="2000"/>
              </a:spcBef>
              <a:spcAft>
                <a:spcPts val="0"/>
              </a:spcAft>
              <a:buClr>
                <a:schemeClr val="accent1"/>
              </a:buClr>
              <a:buSzPts val="1500"/>
              <a:buFont typeface="Noto Sans Symbols"/>
              <a:buChar char="■"/>
            </a:pPr>
            <a:r>
              <a:rPr b="0" i="0" lang="en-US" sz="2000" u="none" cap="none" strike="noStrike">
                <a:solidFill>
                  <a:srgbClr val="595959"/>
                </a:solidFill>
                <a:latin typeface="Rockwell"/>
                <a:ea typeface="Rockwell"/>
                <a:cs typeface="Rockwell"/>
                <a:sym typeface="Rockwell"/>
              </a:rPr>
              <a:t>Sensory (receptor) neurons</a:t>
            </a:r>
            <a:endParaRPr/>
          </a:p>
          <a:p>
            <a:pPr indent="-228600" lvl="1" marL="457200" marR="0" rtl="0" algn="l">
              <a:lnSpc>
                <a:spcPct val="100000"/>
              </a:lnSpc>
              <a:spcBef>
                <a:spcPts val="600"/>
              </a:spcBef>
              <a:spcAft>
                <a:spcPts val="0"/>
              </a:spcAft>
              <a:buClr>
                <a:srgbClr val="B870B8"/>
              </a:buClr>
              <a:buSzPts val="1350"/>
              <a:buFont typeface="Noto Sans Symbols"/>
              <a:buChar char="■"/>
            </a:pPr>
            <a:r>
              <a:rPr b="0" i="0" lang="en-US" sz="1800" u="none" cap="none" strike="noStrike">
                <a:solidFill>
                  <a:srgbClr val="595959"/>
                </a:solidFill>
                <a:latin typeface="Rockwell"/>
                <a:ea typeface="Rockwell"/>
                <a:cs typeface="Rockwell"/>
                <a:sym typeface="Rockwell"/>
              </a:rPr>
              <a:t>Carry messages from receptor in the sense organs/skin to the CNS </a:t>
            </a:r>
            <a:endParaRPr/>
          </a:p>
          <a:p>
            <a:pPr indent="-228600" lvl="0" marL="228600" marR="0" rtl="0" algn="l">
              <a:lnSpc>
                <a:spcPct val="100000"/>
              </a:lnSpc>
              <a:spcBef>
                <a:spcPts val="2000"/>
              </a:spcBef>
              <a:spcAft>
                <a:spcPts val="0"/>
              </a:spcAft>
              <a:buClr>
                <a:schemeClr val="accent1"/>
              </a:buClr>
              <a:buSzPts val="1500"/>
              <a:buFont typeface="Noto Sans Symbols"/>
              <a:buChar char="■"/>
            </a:pPr>
            <a:r>
              <a:rPr b="0" i="0" lang="en-US" sz="2000" u="none" cap="none" strike="noStrike">
                <a:solidFill>
                  <a:srgbClr val="595959"/>
                </a:solidFill>
                <a:latin typeface="Rockwell"/>
                <a:ea typeface="Rockwell"/>
                <a:cs typeface="Rockwell"/>
                <a:sym typeface="Rockwell"/>
              </a:rPr>
              <a:t>Interneuron </a:t>
            </a:r>
            <a:endParaRPr/>
          </a:p>
          <a:p>
            <a:pPr indent="-228600" lvl="1" marL="457200" marR="0" rtl="0" algn="l">
              <a:lnSpc>
                <a:spcPct val="100000"/>
              </a:lnSpc>
              <a:spcBef>
                <a:spcPts val="600"/>
              </a:spcBef>
              <a:spcAft>
                <a:spcPts val="0"/>
              </a:spcAft>
              <a:buClr>
                <a:srgbClr val="B870B8"/>
              </a:buClr>
              <a:buSzPts val="1350"/>
              <a:buFont typeface="Noto Sans Symbols"/>
              <a:buChar char="■"/>
            </a:pPr>
            <a:r>
              <a:rPr b="0" i="0" lang="en-US" sz="1800" u="none" cap="none" strike="noStrike">
                <a:solidFill>
                  <a:srgbClr val="595959"/>
                </a:solidFill>
                <a:latin typeface="Rockwell"/>
                <a:ea typeface="Rockwell"/>
                <a:cs typeface="Rockwell"/>
                <a:sym typeface="Rockwell"/>
              </a:rPr>
              <a:t>AKA - association, connector, and relay neurons</a:t>
            </a:r>
            <a:endParaRPr/>
          </a:p>
          <a:p>
            <a:pPr indent="-228600" lvl="1" marL="457200" marR="0" rtl="0" algn="l">
              <a:lnSpc>
                <a:spcPct val="100000"/>
              </a:lnSpc>
              <a:spcBef>
                <a:spcPts val="600"/>
              </a:spcBef>
              <a:spcAft>
                <a:spcPts val="0"/>
              </a:spcAft>
              <a:buClr>
                <a:srgbClr val="B870B8"/>
              </a:buClr>
              <a:buSzPts val="1350"/>
              <a:buFont typeface="Noto Sans Symbols"/>
              <a:buChar char="■"/>
            </a:pPr>
            <a:r>
              <a:rPr b="0" i="0" lang="en-US" sz="1800" u="none" cap="none" strike="noStrike">
                <a:solidFill>
                  <a:srgbClr val="595959"/>
                </a:solidFill>
                <a:latin typeface="Rockwell"/>
                <a:ea typeface="Rockwell"/>
                <a:cs typeface="Rockwell"/>
                <a:sym typeface="Rockwell"/>
              </a:rPr>
              <a:t>Link the sensory and motor neurons in the CNS </a:t>
            </a:r>
            <a:endParaRPr/>
          </a:p>
          <a:p>
            <a:pPr indent="-142875" lvl="0" marL="228600" marR="0" rtl="0" algn="l">
              <a:spcBef>
                <a:spcPts val="2000"/>
              </a:spcBef>
              <a:spcAft>
                <a:spcPts val="0"/>
              </a:spcAft>
              <a:buClr>
                <a:schemeClr val="accent1"/>
              </a:buClr>
              <a:buSzPts val="1350"/>
              <a:buFont typeface="Noto Sans Symbols"/>
              <a:buNone/>
            </a:pPr>
            <a:r>
              <a:t/>
            </a:r>
            <a:endParaRPr b="0" i="0" sz="1800" u="none" cap="none" strike="noStrike">
              <a:solidFill>
                <a:srgbClr val="595959"/>
              </a:solidFill>
              <a:latin typeface="Rockwell"/>
              <a:ea typeface="Rockwell"/>
              <a:cs typeface="Rockwell"/>
              <a:sym typeface="Rockwe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p9"/>
          <p:cNvSpPr txBox="1"/>
          <p:nvPr>
            <p:ph type="title"/>
          </p:nvPr>
        </p:nvSpPr>
        <p:spPr>
          <a:xfrm>
            <a:off x="498475" y="484187"/>
            <a:ext cx="7556500" cy="1116012"/>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accent1"/>
              </a:buClr>
              <a:buSzPts val="3600"/>
              <a:buFont typeface="Rockwell"/>
              <a:buNone/>
            </a:pPr>
            <a:r>
              <a:rPr b="0" i="0" lang="en-US" sz="3600" u="none">
                <a:solidFill>
                  <a:schemeClr val="accent1"/>
                </a:solidFill>
                <a:latin typeface="Rockwell"/>
                <a:ea typeface="Rockwell"/>
                <a:cs typeface="Rockwell"/>
                <a:sym typeface="Rockwell"/>
              </a:rPr>
              <a:t>Classifying Neurons By Structure</a:t>
            </a:r>
            <a:endParaRPr/>
          </a:p>
        </p:txBody>
      </p:sp>
      <p:sp>
        <p:nvSpPr>
          <p:cNvPr id="392" name="Google Shape;392;p9"/>
          <p:cNvSpPr txBox="1"/>
          <p:nvPr>
            <p:ph idx="1" type="body"/>
          </p:nvPr>
        </p:nvSpPr>
        <p:spPr>
          <a:xfrm>
            <a:off x="498475" y="1981200"/>
            <a:ext cx="7556500" cy="4144962"/>
          </a:xfrm>
          <a:prstGeom prst="rect">
            <a:avLst/>
          </a:prstGeom>
          <a:noFill/>
          <a:ln>
            <a:noFill/>
          </a:ln>
        </p:spPr>
        <p:txBody>
          <a:bodyPr anchorCtr="0" anchor="t" bIns="45700" lIns="91425" spcFirstLastPara="1" rIns="91425" wrap="square" tIns="45700">
            <a:noAutofit/>
          </a:bodyPr>
          <a:lstStyle/>
          <a:p>
            <a:pPr indent="-228600" lvl="0" marL="228600" marR="0" rtl="0" algn="l">
              <a:lnSpc>
                <a:spcPct val="90000"/>
              </a:lnSpc>
              <a:spcBef>
                <a:spcPts val="0"/>
              </a:spcBef>
              <a:spcAft>
                <a:spcPts val="0"/>
              </a:spcAft>
              <a:buClr>
                <a:schemeClr val="accent1"/>
              </a:buClr>
              <a:buSzPts val="1500"/>
              <a:buFont typeface="Noto Sans Symbols"/>
              <a:buChar char="■"/>
            </a:pPr>
            <a:r>
              <a:rPr b="0" i="0" lang="en-US" sz="2000" u="none">
                <a:solidFill>
                  <a:srgbClr val="595959"/>
                </a:solidFill>
                <a:latin typeface="Rockwell"/>
                <a:ea typeface="Rockwell"/>
                <a:cs typeface="Rockwell"/>
                <a:sym typeface="Rockwell"/>
              </a:rPr>
              <a:t>Multipolar neurons: one axon and multiple dendrites. E.g. interneurons in the brain and motor neurons.</a:t>
            </a:r>
            <a:endParaRPr/>
          </a:p>
          <a:p>
            <a:pPr indent="-228600" lvl="0" marL="228600" marR="0" rtl="0" algn="l">
              <a:lnSpc>
                <a:spcPct val="90000"/>
              </a:lnSpc>
              <a:spcBef>
                <a:spcPts val="2000"/>
              </a:spcBef>
              <a:spcAft>
                <a:spcPts val="0"/>
              </a:spcAft>
              <a:buClr>
                <a:schemeClr val="accent1"/>
              </a:buClr>
              <a:buSzPts val="1500"/>
              <a:buFont typeface="Noto Sans Symbols"/>
              <a:buChar char="■"/>
            </a:pPr>
            <a:r>
              <a:rPr b="0" i="0" lang="en-US" sz="2000" u="none">
                <a:solidFill>
                  <a:srgbClr val="595959"/>
                </a:solidFill>
                <a:latin typeface="Rockwell"/>
                <a:ea typeface="Rockwell"/>
                <a:cs typeface="Rockwell"/>
                <a:sym typeface="Rockwell"/>
              </a:rPr>
              <a:t>Bipolar neurons: one axon and one dendrite, possibly with many branches at the very end. E.g. eye, ear, nose carrying receptor cell to another neuron.</a:t>
            </a:r>
            <a:endParaRPr/>
          </a:p>
          <a:p>
            <a:pPr indent="-228600" lvl="0" marL="228600" marR="0" rtl="0" algn="l">
              <a:lnSpc>
                <a:spcPct val="90000"/>
              </a:lnSpc>
              <a:spcBef>
                <a:spcPts val="2000"/>
              </a:spcBef>
              <a:spcAft>
                <a:spcPts val="0"/>
              </a:spcAft>
              <a:buClr>
                <a:schemeClr val="accent1"/>
              </a:buClr>
              <a:buSzPts val="1500"/>
              <a:buFont typeface="Noto Sans Symbols"/>
              <a:buChar char="■"/>
            </a:pPr>
            <a:r>
              <a:rPr b="0" i="0" lang="en-US" sz="2000" u="none">
                <a:solidFill>
                  <a:srgbClr val="595959"/>
                </a:solidFill>
                <a:latin typeface="Rockwell"/>
                <a:ea typeface="Rockwell"/>
                <a:cs typeface="Rockwell"/>
                <a:sym typeface="Rockwell"/>
              </a:rPr>
              <a:t>Unipolar neurons: one axon and no dendrites. The cell body sits to the side. E.g. a neuron carrying sensory information from a receptor to the CNS</a:t>
            </a:r>
            <a:endParaRPr/>
          </a:p>
          <a:p>
            <a:pPr indent="-133350" lvl="0" marL="228600" marR="0" rtl="0" algn="l">
              <a:spcBef>
                <a:spcPts val="2000"/>
              </a:spcBef>
              <a:spcAft>
                <a:spcPts val="0"/>
              </a:spcAft>
              <a:buClr>
                <a:schemeClr val="accent1"/>
              </a:buClr>
              <a:buSzPts val="1500"/>
              <a:buFont typeface="Noto Sans Symbols"/>
              <a:buNone/>
            </a:pPr>
            <a:r>
              <a:t/>
            </a:r>
            <a:endParaRPr b="0" i="0" sz="2000" u="none">
              <a:solidFill>
                <a:srgbClr val="595959"/>
              </a:solidFill>
              <a:latin typeface="Rockwell"/>
              <a:ea typeface="Rockwell"/>
              <a:cs typeface="Rockwell"/>
              <a:sym typeface="Rockwell"/>
            </a:endParaRPr>
          </a:p>
        </p:txBody>
      </p:sp>
    </p:spTree>
  </p:cSld>
  <p:clrMapOvr>
    <a:masterClrMapping/>
  </p:clrMapOvr>
</p:sld>
</file>

<file path=ppt/theme/theme1.xml><?xml version="1.0" encoding="utf-8"?>
<a:theme xmlns:a="http://schemas.openxmlformats.org/drawingml/2006/main" xmlns:r="http://schemas.openxmlformats.org/officeDocument/2006/relationships" name="15_Advantage">
  <a:themeElements>
    <a:clrScheme name="Advantage">
      <a:dk1>
        <a:srgbClr val="000000"/>
      </a:dk1>
      <a:lt1>
        <a:srgbClr val="FFFFFF"/>
      </a:lt1>
      <a:dk2>
        <a:srgbClr val="2B142D"/>
      </a:dk2>
      <a:lt2>
        <a:srgbClr val="C3AFCC"/>
      </a:lt2>
      <a:accent1>
        <a:srgbClr val="663366"/>
      </a:accent1>
      <a:accent2>
        <a:srgbClr val="330F42"/>
      </a:accent2>
      <a:accent3>
        <a:srgbClr val="666699"/>
      </a:accent3>
      <a:accent4>
        <a:srgbClr val="999966"/>
      </a:accent4>
      <a:accent5>
        <a:srgbClr val="F7901E"/>
      </a:accent5>
      <a:accent6>
        <a:srgbClr val="A3A101"/>
      </a:accent6>
      <a:hlink>
        <a:srgbClr val="BC5FBC"/>
      </a:hlink>
      <a:folHlink>
        <a:srgbClr val="9775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0.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1.xml><?xml version="1.0" encoding="utf-8"?>
<a:theme xmlns:a="http://schemas.openxmlformats.org/drawingml/2006/main" xmlns:r="http://schemas.openxmlformats.org/officeDocument/2006/relationships" name="3_Advantage">
  <a:themeElements>
    <a:clrScheme name="Advantage">
      <a:dk1>
        <a:srgbClr val="000000"/>
      </a:dk1>
      <a:lt1>
        <a:srgbClr val="FFFFFF"/>
      </a:lt1>
      <a:dk2>
        <a:srgbClr val="2B142D"/>
      </a:dk2>
      <a:lt2>
        <a:srgbClr val="C3AFCC"/>
      </a:lt2>
      <a:accent1>
        <a:srgbClr val="663366"/>
      </a:accent1>
      <a:accent2>
        <a:srgbClr val="330F42"/>
      </a:accent2>
      <a:accent3>
        <a:srgbClr val="666699"/>
      </a:accent3>
      <a:accent4>
        <a:srgbClr val="999966"/>
      </a:accent4>
      <a:accent5>
        <a:srgbClr val="F7901E"/>
      </a:accent5>
      <a:accent6>
        <a:srgbClr val="A3A101"/>
      </a:accent6>
      <a:hlink>
        <a:srgbClr val="BC5FBC"/>
      </a:hlink>
      <a:folHlink>
        <a:srgbClr val="9775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2.xml><?xml version="1.0" encoding="utf-8"?>
<a:theme xmlns:a="http://schemas.openxmlformats.org/drawingml/2006/main" xmlns:r="http://schemas.openxmlformats.org/officeDocument/2006/relationships" name="5_Advantage">
  <a:themeElements>
    <a:clrScheme name="Advantage">
      <a:dk1>
        <a:srgbClr val="000000"/>
      </a:dk1>
      <a:lt1>
        <a:srgbClr val="FFFFFF"/>
      </a:lt1>
      <a:dk2>
        <a:srgbClr val="2B142D"/>
      </a:dk2>
      <a:lt2>
        <a:srgbClr val="C3AFCC"/>
      </a:lt2>
      <a:accent1>
        <a:srgbClr val="663366"/>
      </a:accent1>
      <a:accent2>
        <a:srgbClr val="330F42"/>
      </a:accent2>
      <a:accent3>
        <a:srgbClr val="666699"/>
      </a:accent3>
      <a:accent4>
        <a:srgbClr val="999966"/>
      </a:accent4>
      <a:accent5>
        <a:srgbClr val="F7901E"/>
      </a:accent5>
      <a:accent6>
        <a:srgbClr val="A3A101"/>
      </a:accent6>
      <a:hlink>
        <a:srgbClr val="BC5FBC"/>
      </a:hlink>
      <a:folHlink>
        <a:srgbClr val="9775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3.xml><?xml version="1.0" encoding="utf-8"?>
<a:theme xmlns:a="http://schemas.openxmlformats.org/drawingml/2006/main" xmlns:r="http://schemas.openxmlformats.org/officeDocument/2006/relationships" name="8_Advantage">
  <a:themeElements>
    <a:clrScheme name="Advantage">
      <a:dk1>
        <a:srgbClr val="000000"/>
      </a:dk1>
      <a:lt1>
        <a:srgbClr val="FFFFFF"/>
      </a:lt1>
      <a:dk2>
        <a:srgbClr val="2B142D"/>
      </a:dk2>
      <a:lt2>
        <a:srgbClr val="C3AFCC"/>
      </a:lt2>
      <a:accent1>
        <a:srgbClr val="663366"/>
      </a:accent1>
      <a:accent2>
        <a:srgbClr val="330F42"/>
      </a:accent2>
      <a:accent3>
        <a:srgbClr val="666699"/>
      </a:accent3>
      <a:accent4>
        <a:srgbClr val="999966"/>
      </a:accent4>
      <a:accent5>
        <a:srgbClr val="F7901E"/>
      </a:accent5>
      <a:accent6>
        <a:srgbClr val="A3A101"/>
      </a:accent6>
      <a:hlink>
        <a:srgbClr val="BC5FBC"/>
      </a:hlink>
      <a:folHlink>
        <a:srgbClr val="9775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4.xml><?xml version="1.0" encoding="utf-8"?>
<a:theme xmlns:a="http://schemas.openxmlformats.org/drawingml/2006/main" xmlns:r="http://schemas.openxmlformats.org/officeDocument/2006/relationships" name="10_Advantage">
  <a:themeElements>
    <a:clrScheme name="Advantage">
      <a:dk1>
        <a:srgbClr val="000000"/>
      </a:dk1>
      <a:lt1>
        <a:srgbClr val="FFFFFF"/>
      </a:lt1>
      <a:dk2>
        <a:srgbClr val="2B142D"/>
      </a:dk2>
      <a:lt2>
        <a:srgbClr val="C3AFCC"/>
      </a:lt2>
      <a:accent1>
        <a:srgbClr val="663366"/>
      </a:accent1>
      <a:accent2>
        <a:srgbClr val="330F42"/>
      </a:accent2>
      <a:accent3>
        <a:srgbClr val="666699"/>
      </a:accent3>
      <a:accent4>
        <a:srgbClr val="999966"/>
      </a:accent4>
      <a:accent5>
        <a:srgbClr val="F7901E"/>
      </a:accent5>
      <a:accent6>
        <a:srgbClr val="A3A101"/>
      </a:accent6>
      <a:hlink>
        <a:srgbClr val="BC5FBC"/>
      </a:hlink>
      <a:folHlink>
        <a:srgbClr val="9775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5.xml><?xml version="1.0" encoding="utf-8"?>
<a:theme xmlns:a="http://schemas.openxmlformats.org/drawingml/2006/main" xmlns:r="http://schemas.openxmlformats.org/officeDocument/2006/relationships" name="16_Advantage">
  <a:themeElements>
    <a:clrScheme name="Advantage">
      <a:dk1>
        <a:srgbClr val="000000"/>
      </a:dk1>
      <a:lt1>
        <a:srgbClr val="FFFFFF"/>
      </a:lt1>
      <a:dk2>
        <a:srgbClr val="2B142D"/>
      </a:dk2>
      <a:lt2>
        <a:srgbClr val="C3AFCC"/>
      </a:lt2>
      <a:accent1>
        <a:srgbClr val="663366"/>
      </a:accent1>
      <a:accent2>
        <a:srgbClr val="330F42"/>
      </a:accent2>
      <a:accent3>
        <a:srgbClr val="666699"/>
      </a:accent3>
      <a:accent4>
        <a:srgbClr val="999966"/>
      </a:accent4>
      <a:accent5>
        <a:srgbClr val="F7901E"/>
      </a:accent5>
      <a:accent6>
        <a:srgbClr val="A3A101"/>
      </a:accent6>
      <a:hlink>
        <a:srgbClr val="BC5FBC"/>
      </a:hlink>
      <a:folHlink>
        <a:srgbClr val="9775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6.xml><?xml version="1.0" encoding="utf-8"?>
<a:theme xmlns:a="http://schemas.openxmlformats.org/drawingml/2006/main" xmlns:r="http://schemas.openxmlformats.org/officeDocument/2006/relationships" name="Advantage">
  <a:themeElements>
    <a:clrScheme name="Advantage">
      <a:dk1>
        <a:srgbClr val="000000"/>
      </a:dk1>
      <a:lt1>
        <a:srgbClr val="FFFFFF"/>
      </a:lt1>
      <a:dk2>
        <a:srgbClr val="2B142D"/>
      </a:dk2>
      <a:lt2>
        <a:srgbClr val="C3AFCC"/>
      </a:lt2>
      <a:accent1>
        <a:srgbClr val="663366"/>
      </a:accent1>
      <a:accent2>
        <a:srgbClr val="330F42"/>
      </a:accent2>
      <a:accent3>
        <a:srgbClr val="666699"/>
      </a:accent3>
      <a:accent4>
        <a:srgbClr val="999966"/>
      </a:accent4>
      <a:accent5>
        <a:srgbClr val="F7901E"/>
      </a:accent5>
      <a:accent6>
        <a:srgbClr val="A3A101"/>
      </a:accent6>
      <a:hlink>
        <a:srgbClr val="BC5FBC"/>
      </a:hlink>
      <a:folHlink>
        <a:srgbClr val="9775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7.xml><?xml version="1.0" encoding="utf-8"?>
<a:theme xmlns:a="http://schemas.openxmlformats.org/drawingml/2006/main" xmlns:r="http://schemas.openxmlformats.org/officeDocument/2006/relationships" name="11_Advantage">
  <a:themeElements>
    <a:clrScheme name="Advantage">
      <a:dk1>
        <a:srgbClr val="000000"/>
      </a:dk1>
      <a:lt1>
        <a:srgbClr val="FFFFFF"/>
      </a:lt1>
      <a:dk2>
        <a:srgbClr val="2B142D"/>
      </a:dk2>
      <a:lt2>
        <a:srgbClr val="C3AFCC"/>
      </a:lt2>
      <a:accent1>
        <a:srgbClr val="663366"/>
      </a:accent1>
      <a:accent2>
        <a:srgbClr val="330F42"/>
      </a:accent2>
      <a:accent3>
        <a:srgbClr val="666699"/>
      </a:accent3>
      <a:accent4>
        <a:srgbClr val="999966"/>
      </a:accent4>
      <a:accent5>
        <a:srgbClr val="F7901E"/>
      </a:accent5>
      <a:accent6>
        <a:srgbClr val="A3A101"/>
      </a:accent6>
      <a:hlink>
        <a:srgbClr val="BC5FBC"/>
      </a:hlink>
      <a:folHlink>
        <a:srgbClr val="9775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8.xml><?xml version="1.0" encoding="utf-8"?>
<a:theme xmlns:a="http://schemas.openxmlformats.org/drawingml/2006/main" xmlns:r="http://schemas.openxmlformats.org/officeDocument/2006/relationships" name="14_Advantage">
  <a:themeElements>
    <a:clrScheme name="Advantage">
      <a:dk1>
        <a:srgbClr val="000000"/>
      </a:dk1>
      <a:lt1>
        <a:srgbClr val="FFFFFF"/>
      </a:lt1>
      <a:dk2>
        <a:srgbClr val="2B142D"/>
      </a:dk2>
      <a:lt2>
        <a:srgbClr val="C3AFCC"/>
      </a:lt2>
      <a:accent1>
        <a:srgbClr val="663366"/>
      </a:accent1>
      <a:accent2>
        <a:srgbClr val="330F42"/>
      </a:accent2>
      <a:accent3>
        <a:srgbClr val="666699"/>
      </a:accent3>
      <a:accent4>
        <a:srgbClr val="999966"/>
      </a:accent4>
      <a:accent5>
        <a:srgbClr val="F7901E"/>
      </a:accent5>
      <a:accent6>
        <a:srgbClr val="A3A101"/>
      </a:accent6>
      <a:hlink>
        <a:srgbClr val="BC5FBC"/>
      </a:hlink>
      <a:folHlink>
        <a:srgbClr val="9775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9.xml><?xml version="1.0" encoding="utf-8"?>
<a:theme xmlns:a="http://schemas.openxmlformats.org/drawingml/2006/main" xmlns:r="http://schemas.openxmlformats.org/officeDocument/2006/relationships" name="9_Advantage">
  <a:themeElements>
    <a:clrScheme name="Advantage">
      <a:dk1>
        <a:srgbClr val="000000"/>
      </a:dk1>
      <a:lt1>
        <a:srgbClr val="FFFFFF"/>
      </a:lt1>
      <a:dk2>
        <a:srgbClr val="2B142D"/>
      </a:dk2>
      <a:lt2>
        <a:srgbClr val="C3AFCC"/>
      </a:lt2>
      <a:accent1>
        <a:srgbClr val="663366"/>
      </a:accent1>
      <a:accent2>
        <a:srgbClr val="330F42"/>
      </a:accent2>
      <a:accent3>
        <a:srgbClr val="666699"/>
      </a:accent3>
      <a:accent4>
        <a:srgbClr val="999966"/>
      </a:accent4>
      <a:accent5>
        <a:srgbClr val="F7901E"/>
      </a:accent5>
      <a:accent6>
        <a:srgbClr val="A3A101"/>
      </a:accent6>
      <a:hlink>
        <a:srgbClr val="BC5FBC"/>
      </a:hlink>
      <a:folHlink>
        <a:srgbClr val="9775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1_Advantage">
  <a:themeElements>
    <a:clrScheme name="Advantage">
      <a:dk1>
        <a:srgbClr val="000000"/>
      </a:dk1>
      <a:lt1>
        <a:srgbClr val="FFFFFF"/>
      </a:lt1>
      <a:dk2>
        <a:srgbClr val="2B142D"/>
      </a:dk2>
      <a:lt2>
        <a:srgbClr val="C3AFCC"/>
      </a:lt2>
      <a:accent1>
        <a:srgbClr val="663366"/>
      </a:accent1>
      <a:accent2>
        <a:srgbClr val="330F42"/>
      </a:accent2>
      <a:accent3>
        <a:srgbClr val="666699"/>
      </a:accent3>
      <a:accent4>
        <a:srgbClr val="999966"/>
      </a:accent4>
      <a:accent5>
        <a:srgbClr val="F7901E"/>
      </a:accent5>
      <a:accent6>
        <a:srgbClr val="A3A101"/>
      </a:accent6>
      <a:hlink>
        <a:srgbClr val="BC5FBC"/>
      </a:hlink>
      <a:folHlink>
        <a:srgbClr val="9775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0.xml><?xml version="1.0" encoding="utf-8"?>
<a:theme xmlns:a="http://schemas.openxmlformats.org/drawingml/2006/main" xmlns:r="http://schemas.openxmlformats.org/officeDocument/2006/relationships" name="4_Advantage">
  <a:themeElements>
    <a:clrScheme name="Advantage">
      <a:dk1>
        <a:srgbClr val="000000"/>
      </a:dk1>
      <a:lt1>
        <a:srgbClr val="FFFFFF"/>
      </a:lt1>
      <a:dk2>
        <a:srgbClr val="2B142D"/>
      </a:dk2>
      <a:lt2>
        <a:srgbClr val="C3AFCC"/>
      </a:lt2>
      <a:accent1>
        <a:srgbClr val="663366"/>
      </a:accent1>
      <a:accent2>
        <a:srgbClr val="330F42"/>
      </a:accent2>
      <a:accent3>
        <a:srgbClr val="666699"/>
      </a:accent3>
      <a:accent4>
        <a:srgbClr val="999966"/>
      </a:accent4>
      <a:accent5>
        <a:srgbClr val="F7901E"/>
      </a:accent5>
      <a:accent6>
        <a:srgbClr val="A3A101"/>
      </a:accent6>
      <a:hlink>
        <a:srgbClr val="BC5FBC"/>
      </a:hlink>
      <a:folHlink>
        <a:srgbClr val="9775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1.xml><?xml version="1.0" encoding="utf-8"?>
<a:theme xmlns:a="http://schemas.openxmlformats.org/drawingml/2006/main" xmlns:r="http://schemas.openxmlformats.org/officeDocument/2006/relationships" name="20_Advantage">
  <a:themeElements>
    <a:clrScheme name="Advantage">
      <a:dk1>
        <a:srgbClr val="000000"/>
      </a:dk1>
      <a:lt1>
        <a:srgbClr val="FFFFFF"/>
      </a:lt1>
      <a:dk2>
        <a:srgbClr val="2B142D"/>
      </a:dk2>
      <a:lt2>
        <a:srgbClr val="C3AFCC"/>
      </a:lt2>
      <a:accent1>
        <a:srgbClr val="663366"/>
      </a:accent1>
      <a:accent2>
        <a:srgbClr val="330F42"/>
      </a:accent2>
      <a:accent3>
        <a:srgbClr val="666699"/>
      </a:accent3>
      <a:accent4>
        <a:srgbClr val="999966"/>
      </a:accent4>
      <a:accent5>
        <a:srgbClr val="F7901E"/>
      </a:accent5>
      <a:accent6>
        <a:srgbClr val="A3A101"/>
      </a:accent6>
      <a:hlink>
        <a:srgbClr val="BC5FBC"/>
      </a:hlink>
      <a:folHlink>
        <a:srgbClr val="9775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2.xml><?xml version="1.0" encoding="utf-8"?>
<a:theme xmlns:a="http://schemas.openxmlformats.org/drawingml/2006/main" xmlns:r="http://schemas.openxmlformats.org/officeDocument/2006/relationships" name="7_Advantage">
  <a:themeElements>
    <a:clrScheme name="Advantage">
      <a:dk1>
        <a:srgbClr val="000000"/>
      </a:dk1>
      <a:lt1>
        <a:srgbClr val="FFFFFF"/>
      </a:lt1>
      <a:dk2>
        <a:srgbClr val="2B142D"/>
      </a:dk2>
      <a:lt2>
        <a:srgbClr val="C3AFCC"/>
      </a:lt2>
      <a:accent1>
        <a:srgbClr val="663366"/>
      </a:accent1>
      <a:accent2>
        <a:srgbClr val="330F42"/>
      </a:accent2>
      <a:accent3>
        <a:srgbClr val="666699"/>
      </a:accent3>
      <a:accent4>
        <a:srgbClr val="999966"/>
      </a:accent4>
      <a:accent5>
        <a:srgbClr val="F7901E"/>
      </a:accent5>
      <a:accent6>
        <a:srgbClr val="A3A101"/>
      </a:accent6>
      <a:hlink>
        <a:srgbClr val="BC5FBC"/>
      </a:hlink>
      <a:folHlink>
        <a:srgbClr val="9775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3.xml><?xml version="1.0" encoding="utf-8"?>
<a:theme xmlns:a="http://schemas.openxmlformats.org/drawingml/2006/main" xmlns:r="http://schemas.openxmlformats.org/officeDocument/2006/relationships" name="12_Advantage">
  <a:themeElements>
    <a:clrScheme name="Advantage">
      <a:dk1>
        <a:srgbClr val="000000"/>
      </a:dk1>
      <a:lt1>
        <a:srgbClr val="FFFFFF"/>
      </a:lt1>
      <a:dk2>
        <a:srgbClr val="2B142D"/>
      </a:dk2>
      <a:lt2>
        <a:srgbClr val="C3AFCC"/>
      </a:lt2>
      <a:accent1>
        <a:srgbClr val="663366"/>
      </a:accent1>
      <a:accent2>
        <a:srgbClr val="330F42"/>
      </a:accent2>
      <a:accent3>
        <a:srgbClr val="666699"/>
      </a:accent3>
      <a:accent4>
        <a:srgbClr val="999966"/>
      </a:accent4>
      <a:accent5>
        <a:srgbClr val="F7901E"/>
      </a:accent5>
      <a:accent6>
        <a:srgbClr val="A3A101"/>
      </a:accent6>
      <a:hlink>
        <a:srgbClr val="BC5FBC"/>
      </a:hlink>
      <a:folHlink>
        <a:srgbClr val="9775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17_Advantage">
  <a:themeElements>
    <a:clrScheme name="Advantage">
      <a:dk1>
        <a:srgbClr val="000000"/>
      </a:dk1>
      <a:lt1>
        <a:srgbClr val="FFFFFF"/>
      </a:lt1>
      <a:dk2>
        <a:srgbClr val="2B142D"/>
      </a:dk2>
      <a:lt2>
        <a:srgbClr val="C3AFCC"/>
      </a:lt2>
      <a:accent1>
        <a:srgbClr val="663366"/>
      </a:accent1>
      <a:accent2>
        <a:srgbClr val="330F42"/>
      </a:accent2>
      <a:accent3>
        <a:srgbClr val="666699"/>
      </a:accent3>
      <a:accent4>
        <a:srgbClr val="999966"/>
      </a:accent4>
      <a:accent5>
        <a:srgbClr val="F7901E"/>
      </a:accent5>
      <a:accent6>
        <a:srgbClr val="A3A101"/>
      </a:accent6>
      <a:hlink>
        <a:srgbClr val="BC5FBC"/>
      </a:hlink>
      <a:folHlink>
        <a:srgbClr val="9775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6_Advantage">
  <a:themeElements>
    <a:clrScheme name="Advantage">
      <a:dk1>
        <a:srgbClr val="000000"/>
      </a:dk1>
      <a:lt1>
        <a:srgbClr val="FFFFFF"/>
      </a:lt1>
      <a:dk2>
        <a:srgbClr val="2B142D"/>
      </a:dk2>
      <a:lt2>
        <a:srgbClr val="C3AFCC"/>
      </a:lt2>
      <a:accent1>
        <a:srgbClr val="663366"/>
      </a:accent1>
      <a:accent2>
        <a:srgbClr val="330F42"/>
      </a:accent2>
      <a:accent3>
        <a:srgbClr val="666699"/>
      </a:accent3>
      <a:accent4>
        <a:srgbClr val="999966"/>
      </a:accent4>
      <a:accent5>
        <a:srgbClr val="F7901E"/>
      </a:accent5>
      <a:accent6>
        <a:srgbClr val="A3A101"/>
      </a:accent6>
      <a:hlink>
        <a:srgbClr val="BC5FBC"/>
      </a:hlink>
      <a:folHlink>
        <a:srgbClr val="9775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18_Advantage">
  <a:themeElements>
    <a:clrScheme name="Advantage">
      <a:dk1>
        <a:srgbClr val="000000"/>
      </a:dk1>
      <a:lt1>
        <a:srgbClr val="FFFFFF"/>
      </a:lt1>
      <a:dk2>
        <a:srgbClr val="2B142D"/>
      </a:dk2>
      <a:lt2>
        <a:srgbClr val="C3AFCC"/>
      </a:lt2>
      <a:accent1>
        <a:srgbClr val="663366"/>
      </a:accent1>
      <a:accent2>
        <a:srgbClr val="330F42"/>
      </a:accent2>
      <a:accent3>
        <a:srgbClr val="666699"/>
      </a:accent3>
      <a:accent4>
        <a:srgbClr val="999966"/>
      </a:accent4>
      <a:accent5>
        <a:srgbClr val="F7901E"/>
      </a:accent5>
      <a:accent6>
        <a:srgbClr val="A3A101"/>
      </a:accent6>
      <a:hlink>
        <a:srgbClr val="BC5FBC"/>
      </a:hlink>
      <a:folHlink>
        <a:srgbClr val="9775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xmlns:r="http://schemas.openxmlformats.org/officeDocument/2006/relationships" name="19_Advantage">
  <a:themeElements>
    <a:clrScheme name="Advantage">
      <a:dk1>
        <a:srgbClr val="000000"/>
      </a:dk1>
      <a:lt1>
        <a:srgbClr val="FFFFFF"/>
      </a:lt1>
      <a:dk2>
        <a:srgbClr val="2B142D"/>
      </a:dk2>
      <a:lt2>
        <a:srgbClr val="C3AFCC"/>
      </a:lt2>
      <a:accent1>
        <a:srgbClr val="663366"/>
      </a:accent1>
      <a:accent2>
        <a:srgbClr val="330F42"/>
      </a:accent2>
      <a:accent3>
        <a:srgbClr val="666699"/>
      </a:accent3>
      <a:accent4>
        <a:srgbClr val="999966"/>
      </a:accent4>
      <a:accent5>
        <a:srgbClr val="F7901E"/>
      </a:accent5>
      <a:accent6>
        <a:srgbClr val="A3A101"/>
      </a:accent6>
      <a:hlink>
        <a:srgbClr val="BC5FBC"/>
      </a:hlink>
      <a:folHlink>
        <a:srgbClr val="9775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xmlns:r="http://schemas.openxmlformats.org/officeDocument/2006/relationships" name="13_Advantage">
  <a:themeElements>
    <a:clrScheme name="Advantage">
      <a:dk1>
        <a:srgbClr val="000000"/>
      </a:dk1>
      <a:lt1>
        <a:srgbClr val="FFFFFF"/>
      </a:lt1>
      <a:dk2>
        <a:srgbClr val="2B142D"/>
      </a:dk2>
      <a:lt2>
        <a:srgbClr val="C3AFCC"/>
      </a:lt2>
      <a:accent1>
        <a:srgbClr val="663366"/>
      </a:accent1>
      <a:accent2>
        <a:srgbClr val="330F42"/>
      </a:accent2>
      <a:accent3>
        <a:srgbClr val="666699"/>
      </a:accent3>
      <a:accent4>
        <a:srgbClr val="999966"/>
      </a:accent4>
      <a:accent5>
        <a:srgbClr val="F7901E"/>
      </a:accent5>
      <a:accent6>
        <a:srgbClr val="A3A101"/>
      </a:accent6>
      <a:hlink>
        <a:srgbClr val="BC5FBC"/>
      </a:hlink>
      <a:folHlink>
        <a:srgbClr val="9775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8.xml><?xml version="1.0" encoding="utf-8"?>
<a:theme xmlns:a="http://schemas.openxmlformats.org/drawingml/2006/main" xmlns:r="http://schemas.openxmlformats.org/officeDocument/2006/relationships" name="21_Advantage">
  <a:themeElements>
    <a:clrScheme name="Advantage">
      <a:dk1>
        <a:srgbClr val="000000"/>
      </a:dk1>
      <a:lt1>
        <a:srgbClr val="FFFFFF"/>
      </a:lt1>
      <a:dk2>
        <a:srgbClr val="2B142D"/>
      </a:dk2>
      <a:lt2>
        <a:srgbClr val="C3AFCC"/>
      </a:lt2>
      <a:accent1>
        <a:srgbClr val="663366"/>
      </a:accent1>
      <a:accent2>
        <a:srgbClr val="330F42"/>
      </a:accent2>
      <a:accent3>
        <a:srgbClr val="666699"/>
      </a:accent3>
      <a:accent4>
        <a:srgbClr val="999966"/>
      </a:accent4>
      <a:accent5>
        <a:srgbClr val="F7901E"/>
      </a:accent5>
      <a:accent6>
        <a:srgbClr val="A3A101"/>
      </a:accent6>
      <a:hlink>
        <a:srgbClr val="BC5FBC"/>
      </a:hlink>
      <a:folHlink>
        <a:srgbClr val="9775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9.xml><?xml version="1.0" encoding="utf-8"?>
<a:theme xmlns:a="http://schemas.openxmlformats.org/drawingml/2006/main" xmlns:r="http://schemas.openxmlformats.org/officeDocument/2006/relationships" name="2_Advantage">
  <a:themeElements>
    <a:clrScheme name="Advantage">
      <a:dk1>
        <a:srgbClr val="000000"/>
      </a:dk1>
      <a:lt1>
        <a:srgbClr val="FFFFFF"/>
      </a:lt1>
      <a:dk2>
        <a:srgbClr val="2B142D"/>
      </a:dk2>
      <a:lt2>
        <a:srgbClr val="C3AFCC"/>
      </a:lt2>
      <a:accent1>
        <a:srgbClr val="663366"/>
      </a:accent1>
      <a:accent2>
        <a:srgbClr val="330F42"/>
      </a:accent2>
      <a:accent3>
        <a:srgbClr val="666699"/>
      </a:accent3>
      <a:accent4>
        <a:srgbClr val="999966"/>
      </a:accent4>
      <a:accent5>
        <a:srgbClr val="F7901E"/>
      </a:accent5>
      <a:accent6>
        <a:srgbClr val="A3A101"/>
      </a:accent6>
      <a:hlink>
        <a:srgbClr val="BC5FBC"/>
      </a:hlink>
      <a:folHlink>
        <a:srgbClr val="9775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2010-05-03T11:05:40Z</dcterms:created>
  <dc:creator>e4030193</dc:creator>
</cp:coreProperties>
</file>

<file path=docProps/custom.xml><?xml version="1.0" encoding="utf-8"?>
<Properties xmlns="http://schemas.openxmlformats.org/officeDocument/2006/custom-properties" xmlns:vt="http://schemas.openxmlformats.org/officeDocument/2006/docPropsVTypes"/>
</file>