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2EE6-A8F6-1B49-9931-284B67A1D515}" type="datetimeFigureOut">
              <a:rPr lang="en-US" smtClean="0"/>
              <a:t>19/02/18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7EAD-13DE-4F47-9A69-134699CB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Divisions of the Nervous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7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SCSA Says - Comparisons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Central </a:t>
            </a:r>
            <a:r>
              <a:rPr lang="en-US" dirty="0" err="1" smtClean="0"/>
              <a:t>vs</a:t>
            </a:r>
            <a:r>
              <a:rPr lang="en-US" dirty="0" smtClean="0"/>
              <a:t> Peripheral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Autonomic </a:t>
            </a:r>
            <a:r>
              <a:rPr lang="en-US" dirty="0" err="1" smtClean="0"/>
              <a:t>vs</a:t>
            </a:r>
            <a:r>
              <a:rPr lang="en-US" dirty="0" smtClean="0"/>
              <a:t> Somatic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Afferent </a:t>
            </a:r>
            <a:r>
              <a:rPr lang="en-US" dirty="0" err="1" smtClean="0"/>
              <a:t>vs</a:t>
            </a:r>
            <a:r>
              <a:rPr lang="en-US" dirty="0" smtClean="0"/>
              <a:t> Efferent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Sympathetic </a:t>
            </a:r>
            <a:r>
              <a:rPr lang="en-US" dirty="0" err="1" smtClean="0"/>
              <a:t>vs</a:t>
            </a:r>
            <a:r>
              <a:rPr lang="en-US" dirty="0" smtClean="0"/>
              <a:t> Parasympathetic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8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PNS - Cranial and Spinal Nerves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The PNS can be summarised as 43 pairs of nerves (a bundle of nerve fibres). </a:t>
            </a:r>
          </a:p>
          <a:p>
            <a:pPr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12 pairs are cranial nerves – they arise from the brain e.g. optical nerve.</a:t>
            </a:r>
          </a:p>
          <a:p>
            <a:pPr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31 pairs are spinal nerves – they arise from the spine. They have a dorsal root (axons of sensory neurons) and they have a ventral root (axons of the motor neurons).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Dorsal_Root_Galglion_PC271483_lb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0" b="-4460"/>
          <a:stretch>
            <a:fillRect/>
          </a:stretch>
        </p:blipFill>
        <p:spPr bwMode="auto">
          <a:xfrm>
            <a:off x="457200" y="677334"/>
            <a:ext cx="8229600" cy="544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57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Rockwell" charset="0"/>
              </a:rPr>
              <a:t>Divisions of the PNS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By </a:t>
            </a:r>
            <a:r>
              <a:rPr lang="en-AU" u="sng" dirty="0" smtClean="0">
                <a:latin typeface="Rockwell" charset="0"/>
              </a:rPr>
              <a:t>function</a:t>
            </a:r>
            <a:r>
              <a:rPr lang="en-AU" dirty="0" smtClean="0">
                <a:latin typeface="Rockwell" charset="0"/>
              </a:rPr>
              <a:t> we can make some organisational divisions that help in the study of the PNS:</a:t>
            </a:r>
          </a:p>
          <a:p>
            <a:pPr>
              <a:lnSpc>
                <a:spcPct val="90000"/>
              </a:lnSpc>
            </a:pPr>
            <a:r>
              <a:rPr lang="en-AU" u="sng" dirty="0" smtClean="0">
                <a:latin typeface="Rockwell" charset="0"/>
              </a:rPr>
              <a:t>Afferent (sensory) </a:t>
            </a:r>
            <a:r>
              <a:rPr lang="en-AU" u="sng" dirty="0" smtClean="0">
                <a:latin typeface="Rockwell" charset="0"/>
              </a:rPr>
              <a:t>division</a:t>
            </a:r>
            <a:r>
              <a:rPr lang="en-AU" dirty="0" smtClean="0">
                <a:latin typeface="Rockwell" charset="0"/>
              </a:rPr>
              <a:t> – the fibres that carry impulses into the CNS. Divided further:</a:t>
            </a:r>
          </a:p>
          <a:p>
            <a:pPr lvl="1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Somatic: carry impulses from receptors around the muscles/joints and skin to the CNS</a:t>
            </a:r>
          </a:p>
          <a:p>
            <a:pPr lvl="1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Visceral: carry impulses from the internal organs to the CNS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Rockwell" charset="0"/>
              </a:rPr>
              <a:t>Divisions of the PNS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AU" u="sng" dirty="0" smtClean="0">
                <a:latin typeface="Rockwell" charset="0"/>
              </a:rPr>
              <a:t>Efferent (motor) </a:t>
            </a:r>
            <a:r>
              <a:rPr lang="en-AU" u="sng" dirty="0" smtClean="0">
                <a:latin typeface="Rockwell" charset="0"/>
              </a:rPr>
              <a:t>division</a:t>
            </a:r>
            <a:r>
              <a:rPr lang="en-AU" dirty="0" smtClean="0">
                <a:latin typeface="Rockwell" charset="0"/>
              </a:rPr>
              <a:t> – the fibres that carry impulses away from the CNS. Divided further:</a:t>
            </a:r>
          </a:p>
          <a:p>
            <a:pPr lvl="1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Somatic: carry impulses to the skeletal muscles from the CNS</a:t>
            </a:r>
          </a:p>
          <a:p>
            <a:pPr lvl="1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Autonomic: carry impulses to the heart and other involuntary muscles and glands. Two further subdivisions:</a:t>
            </a:r>
          </a:p>
          <a:p>
            <a:pPr lvl="2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Sympathetic division: produce responses required in strenuous activity</a:t>
            </a:r>
          </a:p>
          <a:p>
            <a:pPr lvl="2">
              <a:lnSpc>
                <a:spcPct val="90000"/>
              </a:lnSpc>
            </a:pPr>
            <a:r>
              <a:rPr lang="en-AU" dirty="0" smtClean="0">
                <a:latin typeface="Rockwell" charset="0"/>
              </a:rPr>
              <a:t>Parasympathetic: produce responses that maintain the body during quiet/restful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9" r="-1351"/>
          <a:stretch/>
        </p:blipFill>
        <p:spPr>
          <a:xfrm>
            <a:off x="1607736" y="42010"/>
            <a:ext cx="6077243" cy="6815990"/>
          </a:xfrm>
        </p:spPr>
      </p:pic>
    </p:spTree>
    <p:extLst>
      <p:ext uri="{BB962C8B-B14F-4D97-AF65-F5344CB8AC3E}">
        <p14:creationId xmlns:p14="http://schemas.microsoft.com/office/powerpoint/2010/main" val="1036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239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Divisions of the Nervous System</vt:lpstr>
      <vt:lpstr>SCSA Says - Comparisons</vt:lpstr>
      <vt:lpstr>PNS - Cranial and Spinal Nerves </vt:lpstr>
      <vt:lpstr>PowerPoint Presentation</vt:lpstr>
      <vt:lpstr>Divisions of the PNS</vt:lpstr>
      <vt:lpstr>Divisions of the PNS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Divisions of the Nervous System</dc:title>
  <dc:creator>file</dc:creator>
  <cp:lastModifiedBy>file</cp:lastModifiedBy>
  <cp:revision>6</cp:revision>
  <dcterms:created xsi:type="dcterms:W3CDTF">2017-02-27T01:26:58Z</dcterms:created>
  <dcterms:modified xsi:type="dcterms:W3CDTF">2018-02-19T02:12:07Z</dcterms:modified>
</cp:coreProperties>
</file>