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35"/>
  </p:notesMasterIdLst>
  <p:sldIdLst>
    <p:sldId id="256" r:id="rId2"/>
    <p:sldId id="281" r:id="rId3"/>
    <p:sldId id="282" r:id="rId4"/>
    <p:sldId id="283" r:id="rId5"/>
    <p:sldId id="284" r:id="rId6"/>
    <p:sldId id="285" r:id="rId7"/>
    <p:sldId id="286" r:id="rId8"/>
    <p:sldId id="277" r:id="rId9"/>
    <p:sldId id="278" r:id="rId10"/>
    <p:sldId id="279" r:id="rId11"/>
    <p:sldId id="257" r:id="rId12"/>
    <p:sldId id="259" r:id="rId13"/>
    <p:sldId id="260" r:id="rId14"/>
    <p:sldId id="261" r:id="rId15"/>
    <p:sldId id="262" r:id="rId16"/>
    <p:sldId id="263" r:id="rId17"/>
    <p:sldId id="264" r:id="rId18"/>
    <p:sldId id="265" r:id="rId19"/>
    <p:sldId id="289" r:id="rId20"/>
    <p:sldId id="267" r:id="rId21"/>
    <p:sldId id="266" r:id="rId22"/>
    <p:sldId id="268" r:id="rId23"/>
    <p:sldId id="270" r:id="rId24"/>
    <p:sldId id="287" r:id="rId25"/>
    <p:sldId id="288" r:id="rId26"/>
    <p:sldId id="271" r:id="rId27"/>
    <p:sldId id="272" r:id="rId28"/>
    <p:sldId id="269" r:id="rId29"/>
    <p:sldId id="273" r:id="rId30"/>
    <p:sldId id="290" r:id="rId31"/>
    <p:sldId id="274" r:id="rId32"/>
    <p:sldId id="275" r:id="rId33"/>
    <p:sldId id="276" r:id="rId34"/>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Garamond" panose="02020404030301010803" pitchFamily="18"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Garamond" panose="02020404030301010803" pitchFamily="18"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Garamond" panose="02020404030301010803" pitchFamily="18"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Garamond" panose="02020404030301010803" pitchFamily="18"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Garamond" panose="02020404030301010803" pitchFamily="18"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Garamond" panose="02020404030301010803" pitchFamily="18"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Garamond" panose="02020404030301010803" pitchFamily="18"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Garamond" panose="02020404030301010803" pitchFamily="18"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Garamond" panose="02020404030301010803"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ED9C40-21F5-3447-8DA2-687E23BD87A8}" v="16" dt="2022-02-13T23:54:42.318"/>
  </p1510:revLst>
</p1510:revInfo>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94640"/>
  </p:normalViewPr>
  <p:slideViewPr>
    <p:cSldViewPr>
      <p:cViewPr varScale="1">
        <p:scale>
          <a:sx n="107" d="100"/>
          <a:sy n="107" d="100"/>
        </p:scale>
        <p:origin x="1664" y="1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EY David [John Forrest Secondary College]" userId="75ed8336-e78f-4813-bc9f-d0b19357ceb3" providerId="ADAL" clId="{7B4735C7-E662-7642-A988-5CD967768988}"/>
    <pc:docChg chg="custSel modSld">
      <pc:chgData name="MOREY David [John Forrest Secondary College]" userId="75ed8336-e78f-4813-bc9f-d0b19357ceb3" providerId="ADAL" clId="{7B4735C7-E662-7642-A988-5CD967768988}" dt="2021-02-16T06:43:59.061" v="17" actId="20577"/>
      <pc:docMkLst>
        <pc:docMk/>
      </pc:docMkLst>
      <pc:sldChg chg="delSp mod">
        <pc:chgData name="MOREY David [John Forrest Secondary College]" userId="75ed8336-e78f-4813-bc9f-d0b19357ceb3" providerId="ADAL" clId="{7B4735C7-E662-7642-A988-5CD967768988}" dt="2021-02-16T05:58:13.564" v="1" actId="478"/>
        <pc:sldMkLst>
          <pc:docMk/>
          <pc:sldMk cId="0" sldId="265"/>
        </pc:sldMkLst>
        <pc:spChg chg="del">
          <ac:chgData name="MOREY David [John Forrest Secondary College]" userId="75ed8336-e78f-4813-bc9f-d0b19357ceb3" providerId="ADAL" clId="{7B4735C7-E662-7642-A988-5CD967768988}" dt="2021-02-16T05:58:13.564" v="1" actId="478"/>
          <ac:spMkLst>
            <pc:docMk/>
            <pc:sldMk cId="0" sldId="265"/>
            <ac:spMk id="2" creationId="{BDE14793-9DFA-4FC0-BBF7-A50AC8969B86}"/>
          </ac:spMkLst>
        </pc:spChg>
        <pc:picChg chg="del">
          <ac:chgData name="MOREY David [John Forrest Secondary College]" userId="75ed8336-e78f-4813-bc9f-d0b19357ceb3" providerId="ADAL" clId="{7B4735C7-E662-7642-A988-5CD967768988}" dt="2021-02-16T05:58:11.261" v="0" actId="478"/>
          <ac:picMkLst>
            <pc:docMk/>
            <pc:sldMk cId="0" sldId="265"/>
            <ac:picMk id="46083" creationId="{3518A9A5-D54C-4249-835A-2E46B8A182A4}"/>
          </ac:picMkLst>
        </pc:picChg>
      </pc:sldChg>
      <pc:sldChg chg="modSp mod">
        <pc:chgData name="MOREY David [John Forrest Secondary College]" userId="75ed8336-e78f-4813-bc9f-d0b19357ceb3" providerId="ADAL" clId="{7B4735C7-E662-7642-A988-5CD967768988}" dt="2021-02-16T06:43:59.061" v="17" actId="20577"/>
        <pc:sldMkLst>
          <pc:docMk/>
          <pc:sldMk cId="0" sldId="267"/>
        </pc:sldMkLst>
        <pc:spChg chg="mod">
          <ac:chgData name="MOREY David [John Forrest Secondary College]" userId="75ed8336-e78f-4813-bc9f-d0b19357ceb3" providerId="ADAL" clId="{7B4735C7-E662-7642-A988-5CD967768988}" dt="2021-02-16T06:43:59.061" v="17" actId="20577"/>
          <ac:spMkLst>
            <pc:docMk/>
            <pc:sldMk cId="0" sldId="267"/>
            <ac:spMk id="48130" creationId="{EDB15911-EB5A-4AF8-BAB6-4FD99CC7A55B}"/>
          </ac:spMkLst>
        </pc:spChg>
      </pc:sldChg>
    </pc:docChg>
  </pc:docChgLst>
  <pc:docChgLst>
    <pc:chgData name="MOREY David [John Forrest Secondary College]" userId="S::david.morey@education.wa.edu.au::75ed8336-e78f-4813-bc9f-d0b19357ceb3" providerId="AD" clId="Web-{DEE40D63-EBEB-A5B9-DBEC-6C22C4113A4D}"/>
    <pc:docChg chg="addSld modSld">
      <pc:chgData name="MOREY David [John Forrest Secondary College]" userId="S::david.morey@education.wa.edu.au::75ed8336-e78f-4813-bc9f-d0b19357ceb3" providerId="AD" clId="Web-{DEE40D63-EBEB-A5B9-DBEC-6C22C4113A4D}" dt="2021-02-16T02:55:52.069" v="33" actId="20577"/>
      <pc:docMkLst>
        <pc:docMk/>
      </pc:docMkLst>
      <pc:sldChg chg="addSp delSp modSp new">
        <pc:chgData name="MOREY David [John Forrest Secondary College]" userId="S::david.morey@education.wa.edu.au::75ed8336-e78f-4813-bc9f-d0b19357ceb3" providerId="AD" clId="Web-{DEE40D63-EBEB-A5B9-DBEC-6C22C4113A4D}" dt="2021-02-16T02:55:52.069" v="33" actId="20577"/>
        <pc:sldMkLst>
          <pc:docMk/>
          <pc:sldMk cId="78110848" sldId="289"/>
        </pc:sldMkLst>
        <pc:spChg chg="del">
          <ac:chgData name="MOREY David [John Forrest Secondary College]" userId="S::david.morey@education.wa.edu.au::75ed8336-e78f-4813-bc9f-d0b19357ceb3" providerId="AD" clId="Web-{DEE40D63-EBEB-A5B9-DBEC-6C22C4113A4D}" dt="2021-02-16T02:52:33.333" v="4"/>
          <ac:spMkLst>
            <pc:docMk/>
            <pc:sldMk cId="78110848" sldId="289"/>
            <ac:spMk id="2" creationId="{65AD9F41-9B96-498B-9059-5DA2983B155D}"/>
          </ac:spMkLst>
        </pc:spChg>
        <pc:spChg chg="mod">
          <ac:chgData name="MOREY David [John Forrest Secondary College]" userId="S::david.morey@education.wa.edu.au::75ed8336-e78f-4813-bc9f-d0b19357ceb3" providerId="AD" clId="Web-{DEE40D63-EBEB-A5B9-DBEC-6C22C4113A4D}" dt="2021-02-16T02:55:52.069" v="33" actId="20577"/>
          <ac:spMkLst>
            <pc:docMk/>
            <pc:sldMk cId="78110848" sldId="289"/>
            <ac:spMk id="3" creationId="{A0FBAA02-3D88-41A8-B96D-24B53C3F14DD}"/>
          </ac:spMkLst>
        </pc:spChg>
        <pc:picChg chg="add mod">
          <ac:chgData name="MOREY David [John Forrest Secondary College]" userId="S::david.morey@education.wa.edu.au::75ed8336-e78f-4813-bc9f-d0b19357ceb3" providerId="AD" clId="Web-{DEE40D63-EBEB-A5B9-DBEC-6C22C4113A4D}" dt="2021-02-16T02:53:55.271" v="7" actId="1076"/>
          <ac:picMkLst>
            <pc:docMk/>
            <pc:sldMk cId="78110848" sldId="289"/>
            <ac:picMk id="4" creationId="{F494B7B7-A626-44B2-8D40-19526B8B54EE}"/>
          </ac:picMkLst>
        </pc:picChg>
      </pc:sldChg>
    </pc:docChg>
  </pc:docChgLst>
  <pc:docChgLst>
    <pc:chgData name="MOREY David [John Forrest Secondary College]" userId="75ed8336-e78f-4813-bc9f-d0b19357ceb3" providerId="ADAL" clId="{25ED9C40-21F5-3447-8DA2-687E23BD87A8}"/>
    <pc:docChg chg="addSld modSld">
      <pc:chgData name="MOREY David [John Forrest Secondary College]" userId="75ed8336-e78f-4813-bc9f-d0b19357ceb3" providerId="ADAL" clId="{25ED9C40-21F5-3447-8DA2-687E23BD87A8}" dt="2022-02-13T23:54:47.858" v="91" actId="20577"/>
      <pc:docMkLst>
        <pc:docMk/>
      </pc:docMkLst>
      <pc:sldChg chg="modSp mod">
        <pc:chgData name="MOREY David [John Forrest Secondary College]" userId="75ed8336-e78f-4813-bc9f-d0b19357ceb3" providerId="ADAL" clId="{25ED9C40-21F5-3447-8DA2-687E23BD87A8}" dt="2022-02-10T03:58:54.566" v="58" actId="20577"/>
        <pc:sldMkLst>
          <pc:docMk/>
          <pc:sldMk cId="0" sldId="262"/>
        </pc:sldMkLst>
        <pc:spChg chg="mod">
          <ac:chgData name="MOREY David [John Forrest Secondary College]" userId="75ed8336-e78f-4813-bc9f-d0b19357ceb3" providerId="ADAL" clId="{25ED9C40-21F5-3447-8DA2-687E23BD87A8}" dt="2022-02-10T03:58:54.566" v="58" actId="20577"/>
          <ac:spMkLst>
            <pc:docMk/>
            <pc:sldMk cId="0" sldId="262"/>
            <ac:spMk id="41986" creationId="{88F083AD-897A-4AF3-AA7A-9CC06CC7B307}"/>
          </ac:spMkLst>
        </pc:spChg>
      </pc:sldChg>
      <pc:sldChg chg="addSp modSp mod">
        <pc:chgData name="MOREY David [John Forrest Secondary College]" userId="75ed8336-e78f-4813-bc9f-d0b19357ceb3" providerId="ADAL" clId="{25ED9C40-21F5-3447-8DA2-687E23BD87A8}" dt="2022-02-10T03:43:50.956" v="53" actId="20577"/>
        <pc:sldMkLst>
          <pc:docMk/>
          <pc:sldMk cId="0" sldId="277"/>
        </pc:sldMkLst>
        <pc:spChg chg="add mod">
          <ac:chgData name="MOREY David [John Forrest Secondary College]" userId="75ed8336-e78f-4813-bc9f-d0b19357ceb3" providerId="ADAL" clId="{25ED9C40-21F5-3447-8DA2-687E23BD87A8}" dt="2022-02-10T03:43:50.956" v="53" actId="20577"/>
          <ac:spMkLst>
            <pc:docMk/>
            <pc:sldMk cId="0" sldId="277"/>
            <ac:spMk id="2" creationId="{A78A9E2E-4D43-1B4F-B247-0EAE55FF776B}"/>
          </ac:spMkLst>
        </pc:spChg>
        <pc:picChg chg="add mod">
          <ac:chgData name="MOREY David [John Forrest Secondary College]" userId="75ed8336-e78f-4813-bc9f-d0b19357ceb3" providerId="ADAL" clId="{25ED9C40-21F5-3447-8DA2-687E23BD87A8}" dt="2022-02-10T03:42:58.328" v="2" actId="14100"/>
          <ac:picMkLst>
            <pc:docMk/>
            <pc:sldMk cId="0" sldId="277"/>
            <ac:picMk id="1026" creationId="{3A78DF89-928A-EB40-B4A8-4DCE5899A186}"/>
          </ac:picMkLst>
        </pc:picChg>
        <pc:picChg chg="mod">
          <ac:chgData name="MOREY David [John Forrest Secondary College]" userId="75ed8336-e78f-4813-bc9f-d0b19357ceb3" providerId="ADAL" clId="{25ED9C40-21F5-3447-8DA2-687E23BD87A8}" dt="2022-02-10T03:42:53.267" v="0" actId="1076"/>
          <ac:picMkLst>
            <pc:docMk/>
            <pc:sldMk cId="0" sldId="277"/>
            <ac:picMk id="32770" creationId="{39495533-C579-43F9-BC00-54E48EF8EDBC}"/>
          </ac:picMkLst>
        </pc:picChg>
      </pc:sldChg>
      <pc:sldChg chg="addSp delSp modSp new mod">
        <pc:chgData name="MOREY David [John Forrest Secondary College]" userId="75ed8336-e78f-4813-bc9f-d0b19357ceb3" providerId="ADAL" clId="{25ED9C40-21F5-3447-8DA2-687E23BD87A8}" dt="2022-02-13T23:54:47.858" v="91" actId="20577"/>
        <pc:sldMkLst>
          <pc:docMk/>
          <pc:sldMk cId="3620973138" sldId="290"/>
        </pc:sldMkLst>
        <pc:spChg chg="mod">
          <ac:chgData name="MOREY David [John Forrest Secondary College]" userId="75ed8336-e78f-4813-bc9f-d0b19357ceb3" providerId="ADAL" clId="{25ED9C40-21F5-3447-8DA2-687E23BD87A8}" dt="2022-02-13T23:54:47.858" v="91" actId="20577"/>
          <ac:spMkLst>
            <pc:docMk/>
            <pc:sldMk cId="3620973138" sldId="290"/>
            <ac:spMk id="2" creationId="{698FC70D-F6DE-E243-938A-AE77D74580CC}"/>
          </ac:spMkLst>
        </pc:spChg>
        <pc:spChg chg="del">
          <ac:chgData name="MOREY David [John Forrest Secondary College]" userId="75ed8336-e78f-4813-bc9f-d0b19357ceb3" providerId="ADAL" clId="{25ED9C40-21F5-3447-8DA2-687E23BD87A8}" dt="2022-02-13T23:54:15.400" v="60" actId="931"/>
          <ac:spMkLst>
            <pc:docMk/>
            <pc:sldMk cId="3620973138" sldId="290"/>
            <ac:spMk id="3" creationId="{EB76D35E-BF19-6E43-B3AE-02F8432E925E}"/>
          </ac:spMkLst>
        </pc:spChg>
        <pc:picChg chg="add mod">
          <ac:chgData name="MOREY David [John Forrest Secondary College]" userId="75ed8336-e78f-4813-bc9f-d0b19357ceb3" providerId="ADAL" clId="{25ED9C40-21F5-3447-8DA2-687E23BD87A8}" dt="2022-02-13T23:54:27.230" v="67" actId="1076"/>
          <ac:picMkLst>
            <pc:docMk/>
            <pc:sldMk cId="3620973138" sldId="290"/>
            <ac:picMk id="5" creationId="{4316E670-E8EE-6540-B952-D09BC20877F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5865375-E02F-4233-AF25-98D606BB369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mn-cs"/>
              </a:defRPr>
            </a:lvl1pPr>
          </a:lstStyle>
          <a:p>
            <a:pPr>
              <a:defRPr/>
            </a:pPr>
            <a:endParaRPr lang="en-AU"/>
          </a:p>
        </p:txBody>
      </p:sp>
      <p:sp>
        <p:nvSpPr>
          <p:cNvPr id="13315" name="Rectangle 3">
            <a:extLst>
              <a:ext uri="{FF2B5EF4-FFF2-40B4-BE49-F238E27FC236}">
                <a16:creationId xmlns:a16="http://schemas.microsoft.com/office/drawing/2014/main" id="{8FC8F7A2-0930-42E6-B269-7C4D1037333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0"/>
                <a:cs typeface="+mn-cs"/>
              </a:defRPr>
            </a:lvl1pPr>
          </a:lstStyle>
          <a:p>
            <a:pPr>
              <a:defRPr/>
            </a:pPr>
            <a:endParaRPr lang="en-AU"/>
          </a:p>
        </p:txBody>
      </p:sp>
      <p:sp>
        <p:nvSpPr>
          <p:cNvPr id="13316" name="Rectangle 4">
            <a:extLst>
              <a:ext uri="{FF2B5EF4-FFF2-40B4-BE49-F238E27FC236}">
                <a16:creationId xmlns:a16="http://schemas.microsoft.com/office/drawing/2014/main" id="{1E34A938-857E-4612-9354-575D490966F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3317" name="Rectangle 5">
            <a:extLst>
              <a:ext uri="{FF2B5EF4-FFF2-40B4-BE49-F238E27FC236}">
                <a16:creationId xmlns:a16="http://schemas.microsoft.com/office/drawing/2014/main" id="{C025192B-1147-47C8-87F6-E9F1C00F7958}"/>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13318" name="Rectangle 6">
            <a:extLst>
              <a:ext uri="{FF2B5EF4-FFF2-40B4-BE49-F238E27FC236}">
                <a16:creationId xmlns:a16="http://schemas.microsoft.com/office/drawing/2014/main" id="{9CF3D42A-0112-4B5F-9E9A-03BAD963BE8E}"/>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0"/>
                <a:cs typeface="+mn-cs"/>
              </a:defRPr>
            </a:lvl1pPr>
          </a:lstStyle>
          <a:p>
            <a:pPr>
              <a:defRPr/>
            </a:pPr>
            <a:endParaRPr lang="en-AU"/>
          </a:p>
        </p:txBody>
      </p:sp>
      <p:sp>
        <p:nvSpPr>
          <p:cNvPr id="13319" name="Rectangle 7">
            <a:extLst>
              <a:ext uri="{FF2B5EF4-FFF2-40B4-BE49-F238E27FC236}">
                <a16:creationId xmlns:a16="http://schemas.microsoft.com/office/drawing/2014/main" id="{D0A5C9D0-2074-4A2B-8B27-A8AAA9F4ACB5}"/>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3366F504-A53C-4273-8876-2298ABCD7AA6}" type="slidenum">
              <a:rPr lang="en-AU" altLang="en-US"/>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F98334E-050C-40AB-9639-493202A5DC41}"/>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Garamond" panose="02020404030301010803" pitchFamily="18" charset="0"/>
                <a:ea typeface="ＭＳ Ｐゴシック" panose="020B0600070205080204" pitchFamily="34" charset="-128"/>
              </a:defRPr>
            </a:lvl1pPr>
            <a:lvl2pPr marL="742950" indent="-285750" eaLnBrk="0" hangingPunct="0">
              <a:defRPr sz="2400">
                <a:solidFill>
                  <a:schemeClr val="tx1"/>
                </a:solidFill>
                <a:latin typeface="Garamond" panose="02020404030301010803" pitchFamily="18" charset="0"/>
                <a:ea typeface="ＭＳ Ｐゴシック" panose="020B0600070205080204" pitchFamily="34" charset="-128"/>
              </a:defRPr>
            </a:lvl2pPr>
            <a:lvl3pPr marL="1143000" indent="-228600" eaLnBrk="0" hangingPunct="0">
              <a:defRPr sz="2400">
                <a:solidFill>
                  <a:schemeClr val="tx1"/>
                </a:solidFill>
                <a:latin typeface="Garamond" panose="02020404030301010803" pitchFamily="18" charset="0"/>
                <a:ea typeface="ＭＳ Ｐゴシック" panose="020B0600070205080204" pitchFamily="34" charset="-128"/>
              </a:defRPr>
            </a:lvl3pPr>
            <a:lvl4pPr marL="1600200" indent="-228600" eaLnBrk="0" hangingPunct="0">
              <a:defRPr sz="2400">
                <a:solidFill>
                  <a:schemeClr val="tx1"/>
                </a:solidFill>
                <a:latin typeface="Garamond" panose="02020404030301010803" pitchFamily="18" charset="0"/>
                <a:ea typeface="ＭＳ Ｐゴシック" panose="020B0600070205080204" pitchFamily="34" charset="-128"/>
              </a:defRPr>
            </a:lvl4pPr>
            <a:lvl5pPr marL="2057400" indent="-228600" eaLnBrk="0" hangingPunct="0">
              <a:defRPr sz="2400">
                <a:solidFill>
                  <a:schemeClr val="tx1"/>
                </a:solidFill>
                <a:latin typeface="Garamond" panose="02020404030301010803"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9pPr>
          </a:lstStyle>
          <a:p>
            <a:pPr eaLnBrk="1" hangingPunct="1"/>
            <a:fld id="{2A575828-9F71-4161-8CA5-463A6064E714}" type="slidenum">
              <a:rPr lang="en-AU" altLang="en-US" sz="1200">
                <a:latin typeface="Arial" panose="020B0604020202020204" pitchFamily="34" charset="0"/>
              </a:rPr>
              <a:pPr eaLnBrk="1" hangingPunct="1"/>
              <a:t>3</a:t>
            </a:fld>
            <a:endParaRPr lang="en-AU" altLang="en-US" sz="1200">
              <a:latin typeface="Arial" panose="020B0604020202020204" pitchFamily="34" charset="0"/>
            </a:endParaRPr>
          </a:p>
        </p:txBody>
      </p:sp>
      <p:sp>
        <p:nvSpPr>
          <p:cNvPr id="10242" name="Rectangle 2">
            <a:extLst>
              <a:ext uri="{FF2B5EF4-FFF2-40B4-BE49-F238E27FC236}">
                <a16:creationId xmlns:a16="http://schemas.microsoft.com/office/drawing/2014/main" id="{799DC0F7-0E33-4DB3-8E6B-B244164B3987}"/>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0243" name="Rectangle 3">
            <a:extLst>
              <a:ext uri="{FF2B5EF4-FFF2-40B4-BE49-F238E27FC236}">
                <a16:creationId xmlns:a16="http://schemas.microsoft.com/office/drawing/2014/main" id="{15433C2E-71B3-4492-AABA-ECD5D0D1A008}"/>
              </a:ext>
            </a:extLst>
          </p:cNvPr>
          <p:cNvSpPr>
            <a:spLocks noGrp="1" noChangeArrowheads="1"/>
          </p:cNvSpPr>
          <p:nvPr>
            <p:ph type="body" idx="1"/>
          </p:nvPr>
        </p:nvSpPr>
        <p:spPr/>
        <p:txBody>
          <a:bodyPr/>
          <a:lstStyle/>
          <a:p>
            <a:pPr eaLnBrk="1" hangingPunct="1">
              <a:defRPr/>
            </a:pPr>
            <a:endParaRPr lang="en-GB">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6944C75-63FB-45B6-815F-85D3C6E68E2B}"/>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Garamond" panose="02020404030301010803" pitchFamily="18" charset="0"/>
                <a:ea typeface="ＭＳ Ｐゴシック" panose="020B0600070205080204" pitchFamily="34" charset="-128"/>
              </a:defRPr>
            </a:lvl1pPr>
            <a:lvl2pPr marL="742950" indent="-285750" eaLnBrk="0" hangingPunct="0">
              <a:defRPr sz="2400">
                <a:solidFill>
                  <a:schemeClr val="tx1"/>
                </a:solidFill>
                <a:latin typeface="Garamond" panose="02020404030301010803" pitchFamily="18" charset="0"/>
                <a:ea typeface="ＭＳ Ｐゴシック" panose="020B0600070205080204" pitchFamily="34" charset="-128"/>
              </a:defRPr>
            </a:lvl2pPr>
            <a:lvl3pPr marL="1143000" indent="-228600" eaLnBrk="0" hangingPunct="0">
              <a:defRPr sz="2400">
                <a:solidFill>
                  <a:schemeClr val="tx1"/>
                </a:solidFill>
                <a:latin typeface="Garamond" panose="02020404030301010803" pitchFamily="18" charset="0"/>
                <a:ea typeface="ＭＳ Ｐゴシック" panose="020B0600070205080204" pitchFamily="34" charset="-128"/>
              </a:defRPr>
            </a:lvl3pPr>
            <a:lvl4pPr marL="1600200" indent="-228600" eaLnBrk="0" hangingPunct="0">
              <a:defRPr sz="2400">
                <a:solidFill>
                  <a:schemeClr val="tx1"/>
                </a:solidFill>
                <a:latin typeface="Garamond" panose="02020404030301010803" pitchFamily="18" charset="0"/>
                <a:ea typeface="ＭＳ Ｐゴシック" panose="020B0600070205080204" pitchFamily="34" charset="-128"/>
              </a:defRPr>
            </a:lvl4pPr>
            <a:lvl5pPr marL="2057400" indent="-228600" eaLnBrk="0" hangingPunct="0">
              <a:defRPr sz="2400">
                <a:solidFill>
                  <a:schemeClr val="tx1"/>
                </a:solidFill>
                <a:latin typeface="Garamond" panose="02020404030301010803"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9pPr>
          </a:lstStyle>
          <a:p>
            <a:pPr eaLnBrk="1" hangingPunct="1"/>
            <a:fld id="{720D9965-5FE6-4C30-8D7B-981926B68178}" type="slidenum">
              <a:rPr lang="en-AU" altLang="en-US" sz="1200">
                <a:latin typeface="Arial" panose="020B0604020202020204" pitchFamily="34" charset="0"/>
              </a:rPr>
              <a:pPr eaLnBrk="1" hangingPunct="1"/>
              <a:t>12</a:t>
            </a:fld>
            <a:endParaRPr lang="en-AU" altLang="en-US" sz="1200">
              <a:latin typeface="Arial" panose="020B0604020202020204" pitchFamily="34" charset="0"/>
            </a:endParaRPr>
          </a:p>
        </p:txBody>
      </p:sp>
      <p:sp>
        <p:nvSpPr>
          <p:cNvPr id="14338" name="Rectangle 2">
            <a:extLst>
              <a:ext uri="{FF2B5EF4-FFF2-40B4-BE49-F238E27FC236}">
                <a16:creationId xmlns:a16="http://schemas.microsoft.com/office/drawing/2014/main" id="{53375713-7A65-4657-9D64-EA76034D70AC}"/>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339" name="Rectangle 3">
            <a:extLst>
              <a:ext uri="{FF2B5EF4-FFF2-40B4-BE49-F238E27FC236}">
                <a16:creationId xmlns:a16="http://schemas.microsoft.com/office/drawing/2014/main" id="{3677220F-639A-494D-88F6-8828F7969E6A}"/>
              </a:ext>
            </a:extLst>
          </p:cNvPr>
          <p:cNvSpPr>
            <a:spLocks noGrp="1" noChangeArrowheads="1"/>
          </p:cNvSpPr>
          <p:nvPr>
            <p:ph type="body" idx="1"/>
          </p:nvPr>
        </p:nvSpPr>
        <p:spPr/>
        <p:txBody>
          <a:bodyPr/>
          <a:lstStyle/>
          <a:p>
            <a:pPr eaLnBrk="1" hangingPunct="1"/>
            <a:r>
              <a:rPr lang="en-AU" altLang="en-US">
                <a:latin typeface="Arial" panose="020B0604020202020204" pitchFamily="34" charset="0"/>
                <a:ea typeface="ＭＳ Ｐゴシック" panose="020B0600070205080204" pitchFamily="34" charset="-128"/>
              </a:rPr>
              <a:t>http://images.google.com.au/imgres?imgurl=http://course1.winona.edu/sberg/ILLUST/membpot4.gif&amp;imgrefurl=http://course1.winona.edu/sberg/308s10/Lec-note/NervesA.htm&amp;usg=__ExXSIZD9nZ0CduRhtua1wKGLYts=&amp;h=303&amp;w=437&amp;sz=3&amp;hl=en&amp;start=1&amp;um=1&amp;itbs=1&amp;tbnid=tQFgJrNuko31xM:&amp;tbnh=87&amp;tbnw=126&amp;prev=/images%3Fq%3Dmembrane%2Bcharges%26um%3D1%26hl%3Den%26safe%3Dstrict%26rlz%3D1T4SKPB_enAU368AU369%26tbs%3Disch:1</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D222872-F79F-449C-9BF0-471D35BD2F9D}"/>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Garamond" panose="02020404030301010803" pitchFamily="18" charset="0"/>
                <a:ea typeface="ＭＳ Ｐゴシック" panose="020B0600070205080204" pitchFamily="34" charset="-128"/>
              </a:defRPr>
            </a:lvl1pPr>
            <a:lvl2pPr marL="742950" indent="-285750" eaLnBrk="0" hangingPunct="0">
              <a:defRPr sz="2400">
                <a:solidFill>
                  <a:schemeClr val="tx1"/>
                </a:solidFill>
                <a:latin typeface="Garamond" panose="02020404030301010803" pitchFamily="18" charset="0"/>
                <a:ea typeface="ＭＳ Ｐゴシック" panose="020B0600070205080204" pitchFamily="34" charset="-128"/>
              </a:defRPr>
            </a:lvl2pPr>
            <a:lvl3pPr marL="1143000" indent="-228600" eaLnBrk="0" hangingPunct="0">
              <a:defRPr sz="2400">
                <a:solidFill>
                  <a:schemeClr val="tx1"/>
                </a:solidFill>
                <a:latin typeface="Garamond" panose="02020404030301010803" pitchFamily="18" charset="0"/>
                <a:ea typeface="ＭＳ Ｐゴシック" panose="020B0600070205080204" pitchFamily="34" charset="-128"/>
              </a:defRPr>
            </a:lvl3pPr>
            <a:lvl4pPr marL="1600200" indent="-228600" eaLnBrk="0" hangingPunct="0">
              <a:defRPr sz="2400">
                <a:solidFill>
                  <a:schemeClr val="tx1"/>
                </a:solidFill>
                <a:latin typeface="Garamond" panose="02020404030301010803" pitchFamily="18" charset="0"/>
                <a:ea typeface="ＭＳ Ｐゴシック" panose="020B0600070205080204" pitchFamily="34" charset="-128"/>
              </a:defRPr>
            </a:lvl4pPr>
            <a:lvl5pPr marL="2057400" indent="-228600" eaLnBrk="0" hangingPunct="0">
              <a:defRPr sz="2400">
                <a:solidFill>
                  <a:schemeClr val="tx1"/>
                </a:solidFill>
                <a:latin typeface="Garamond" panose="02020404030301010803"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9pPr>
          </a:lstStyle>
          <a:p>
            <a:pPr eaLnBrk="1" hangingPunct="1"/>
            <a:fld id="{A5464AA2-B01F-4D15-A897-26285F9FA856}" type="slidenum">
              <a:rPr lang="en-AU" altLang="en-US" sz="1200">
                <a:latin typeface="Arial" panose="020B0604020202020204" pitchFamily="34" charset="0"/>
              </a:rPr>
              <a:pPr eaLnBrk="1" hangingPunct="1"/>
              <a:t>13</a:t>
            </a:fld>
            <a:endParaRPr lang="en-AU" altLang="en-US" sz="1200">
              <a:latin typeface="Arial" panose="020B0604020202020204" pitchFamily="34" charset="0"/>
            </a:endParaRPr>
          </a:p>
        </p:txBody>
      </p:sp>
      <p:sp>
        <p:nvSpPr>
          <p:cNvPr id="16386" name="Rectangle 2">
            <a:extLst>
              <a:ext uri="{FF2B5EF4-FFF2-40B4-BE49-F238E27FC236}">
                <a16:creationId xmlns:a16="http://schemas.microsoft.com/office/drawing/2014/main" id="{F4B47F02-D45D-4476-BF0C-CA9A62BFC3E3}"/>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387" name="Rectangle 3">
            <a:extLst>
              <a:ext uri="{FF2B5EF4-FFF2-40B4-BE49-F238E27FC236}">
                <a16:creationId xmlns:a16="http://schemas.microsoft.com/office/drawing/2014/main" id="{06102952-D28A-4424-8335-706D17FBA9B4}"/>
              </a:ext>
            </a:extLst>
          </p:cNvPr>
          <p:cNvSpPr>
            <a:spLocks noGrp="1" noChangeArrowheads="1"/>
          </p:cNvSpPr>
          <p:nvPr>
            <p:ph type="body" idx="1"/>
          </p:nvPr>
        </p:nvSpPr>
        <p:spPr/>
        <p:txBody>
          <a:bodyPr/>
          <a:lstStyle/>
          <a:p>
            <a:pPr eaLnBrk="1" hangingPunct="1">
              <a:defRPr/>
            </a:pPr>
            <a:r>
              <a:rPr lang="en-AU">
                <a:cs typeface="+mn-cs"/>
              </a:rPr>
              <a:t>http://scienceblogs.com/clock/2006/06/bio101_lecture_6_physiology_re.php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D52AA3E-DE94-441C-930F-3A6A6495ECDE}"/>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Garamond" panose="02020404030301010803" pitchFamily="18" charset="0"/>
                <a:ea typeface="ＭＳ Ｐゴシック" panose="020B0600070205080204" pitchFamily="34" charset="-128"/>
              </a:defRPr>
            </a:lvl1pPr>
            <a:lvl2pPr marL="742950" indent="-285750" eaLnBrk="0" hangingPunct="0">
              <a:defRPr sz="2400">
                <a:solidFill>
                  <a:schemeClr val="tx1"/>
                </a:solidFill>
                <a:latin typeface="Garamond" panose="02020404030301010803" pitchFamily="18" charset="0"/>
                <a:ea typeface="ＭＳ Ｐゴシック" panose="020B0600070205080204" pitchFamily="34" charset="-128"/>
              </a:defRPr>
            </a:lvl2pPr>
            <a:lvl3pPr marL="1143000" indent="-228600" eaLnBrk="0" hangingPunct="0">
              <a:defRPr sz="2400">
                <a:solidFill>
                  <a:schemeClr val="tx1"/>
                </a:solidFill>
                <a:latin typeface="Garamond" panose="02020404030301010803" pitchFamily="18" charset="0"/>
                <a:ea typeface="ＭＳ Ｐゴシック" panose="020B0600070205080204" pitchFamily="34" charset="-128"/>
              </a:defRPr>
            </a:lvl3pPr>
            <a:lvl4pPr marL="1600200" indent="-228600" eaLnBrk="0" hangingPunct="0">
              <a:defRPr sz="2400">
                <a:solidFill>
                  <a:schemeClr val="tx1"/>
                </a:solidFill>
                <a:latin typeface="Garamond" panose="02020404030301010803" pitchFamily="18" charset="0"/>
                <a:ea typeface="ＭＳ Ｐゴシック" panose="020B0600070205080204" pitchFamily="34" charset="-128"/>
              </a:defRPr>
            </a:lvl4pPr>
            <a:lvl5pPr marL="2057400" indent="-228600" eaLnBrk="0" hangingPunct="0">
              <a:defRPr sz="2400">
                <a:solidFill>
                  <a:schemeClr val="tx1"/>
                </a:solidFill>
                <a:latin typeface="Garamond" panose="02020404030301010803"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9pPr>
          </a:lstStyle>
          <a:p>
            <a:pPr eaLnBrk="1" hangingPunct="1"/>
            <a:fld id="{8A37F5CE-BFB6-4659-88E9-5A9D7F350CE8}" type="slidenum">
              <a:rPr lang="en-AU" altLang="en-US" sz="1200">
                <a:latin typeface="Arial" panose="020B0604020202020204" pitchFamily="34" charset="0"/>
              </a:rPr>
              <a:pPr eaLnBrk="1" hangingPunct="1"/>
              <a:t>15</a:t>
            </a:fld>
            <a:endParaRPr lang="en-AU" altLang="en-US" sz="1200">
              <a:latin typeface="Arial" panose="020B0604020202020204" pitchFamily="34" charset="0"/>
            </a:endParaRPr>
          </a:p>
        </p:txBody>
      </p:sp>
      <p:sp>
        <p:nvSpPr>
          <p:cNvPr id="19458" name="Rectangle 2">
            <a:extLst>
              <a:ext uri="{FF2B5EF4-FFF2-40B4-BE49-F238E27FC236}">
                <a16:creationId xmlns:a16="http://schemas.microsoft.com/office/drawing/2014/main" id="{AA3DA321-E56E-43B4-AB6E-D1212AEB77C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459" name="Rectangle 3">
            <a:extLst>
              <a:ext uri="{FF2B5EF4-FFF2-40B4-BE49-F238E27FC236}">
                <a16:creationId xmlns:a16="http://schemas.microsoft.com/office/drawing/2014/main" id="{895FF1C4-6168-451C-8621-EC9182F24366}"/>
              </a:ext>
            </a:extLst>
          </p:cNvPr>
          <p:cNvSpPr>
            <a:spLocks noGrp="1" noChangeArrowheads="1"/>
          </p:cNvSpPr>
          <p:nvPr>
            <p:ph type="body" idx="1"/>
          </p:nvPr>
        </p:nvSpPr>
        <p:spPr/>
        <p:txBody>
          <a:bodyPr/>
          <a:lstStyle/>
          <a:p>
            <a:pPr eaLnBrk="1" hangingPunct="1">
              <a:defRPr/>
            </a:pPr>
            <a:r>
              <a:rPr lang="en-AU">
                <a:cs typeface="+mn-cs"/>
              </a:rPr>
              <a:t>http://commons.wikimedia.org/wiki/File:Scheme_sodium-potassium_pump-en.svg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247B992-FCF6-49B5-AD75-4383E43DC3CF}"/>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Garamond" panose="02020404030301010803" pitchFamily="18" charset="0"/>
                <a:ea typeface="ＭＳ Ｐゴシック" panose="020B0600070205080204" pitchFamily="34" charset="-128"/>
              </a:defRPr>
            </a:lvl1pPr>
            <a:lvl2pPr marL="742950" indent="-285750" eaLnBrk="0" hangingPunct="0">
              <a:defRPr sz="2400">
                <a:solidFill>
                  <a:schemeClr val="tx1"/>
                </a:solidFill>
                <a:latin typeface="Garamond" panose="02020404030301010803" pitchFamily="18" charset="0"/>
                <a:ea typeface="ＭＳ Ｐゴシック" panose="020B0600070205080204" pitchFamily="34" charset="-128"/>
              </a:defRPr>
            </a:lvl2pPr>
            <a:lvl3pPr marL="1143000" indent="-228600" eaLnBrk="0" hangingPunct="0">
              <a:defRPr sz="2400">
                <a:solidFill>
                  <a:schemeClr val="tx1"/>
                </a:solidFill>
                <a:latin typeface="Garamond" panose="02020404030301010803" pitchFamily="18" charset="0"/>
                <a:ea typeface="ＭＳ Ｐゴシック" panose="020B0600070205080204" pitchFamily="34" charset="-128"/>
              </a:defRPr>
            </a:lvl3pPr>
            <a:lvl4pPr marL="1600200" indent="-228600" eaLnBrk="0" hangingPunct="0">
              <a:defRPr sz="2400">
                <a:solidFill>
                  <a:schemeClr val="tx1"/>
                </a:solidFill>
                <a:latin typeface="Garamond" panose="02020404030301010803" pitchFamily="18" charset="0"/>
                <a:ea typeface="ＭＳ Ｐゴシック" panose="020B0600070205080204" pitchFamily="34" charset="-128"/>
              </a:defRPr>
            </a:lvl4pPr>
            <a:lvl5pPr marL="2057400" indent="-228600" eaLnBrk="0" hangingPunct="0">
              <a:defRPr sz="2400">
                <a:solidFill>
                  <a:schemeClr val="tx1"/>
                </a:solidFill>
                <a:latin typeface="Garamond" panose="02020404030301010803"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9pPr>
          </a:lstStyle>
          <a:p>
            <a:pPr eaLnBrk="1" hangingPunct="1"/>
            <a:fld id="{4B105BC3-DB7E-4C06-8620-521EB6285774}" type="slidenum">
              <a:rPr lang="en-AU" altLang="en-US" sz="1200">
                <a:latin typeface="Arial" panose="020B0604020202020204" pitchFamily="34" charset="0"/>
              </a:rPr>
              <a:pPr eaLnBrk="1" hangingPunct="1"/>
              <a:t>18</a:t>
            </a:fld>
            <a:endParaRPr lang="en-AU" altLang="en-US" sz="1200">
              <a:latin typeface="Arial" panose="020B0604020202020204" pitchFamily="34" charset="0"/>
            </a:endParaRPr>
          </a:p>
        </p:txBody>
      </p:sp>
      <p:sp>
        <p:nvSpPr>
          <p:cNvPr id="25602" name="Rectangle 2">
            <a:extLst>
              <a:ext uri="{FF2B5EF4-FFF2-40B4-BE49-F238E27FC236}">
                <a16:creationId xmlns:a16="http://schemas.microsoft.com/office/drawing/2014/main" id="{D93DC8B1-7B13-4B16-ADDB-5F542E3A111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5603" name="Rectangle 3">
            <a:extLst>
              <a:ext uri="{FF2B5EF4-FFF2-40B4-BE49-F238E27FC236}">
                <a16:creationId xmlns:a16="http://schemas.microsoft.com/office/drawing/2014/main" id="{4B8C3F65-5576-4395-8483-73E0FC1905D0}"/>
              </a:ext>
            </a:extLst>
          </p:cNvPr>
          <p:cNvSpPr>
            <a:spLocks noGrp="1" noChangeArrowheads="1"/>
          </p:cNvSpPr>
          <p:nvPr>
            <p:ph type="body" idx="1"/>
          </p:nvPr>
        </p:nvSpPr>
        <p:spPr/>
        <p:txBody>
          <a:bodyPr/>
          <a:lstStyle/>
          <a:p>
            <a:pPr eaLnBrk="1" hangingPunct="1">
              <a:defRPr/>
            </a:pPr>
            <a:r>
              <a:rPr lang="en-AU">
                <a:cs typeface="+mn-cs"/>
              </a:rPr>
              <a:t>http://www.answers.com/topic/action-potential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184A15-697B-418D-8EB1-AC666B62B012}"/>
              </a:ext>
            </a:extLst>
          </p:cNvPr>
          <p:cNvSpPr/>
          <p:nvPr/>
        </p:nvSpPr>
        <p:spPr>
          <a:xfrm>
            <a:off x="282575" y="228600"/>
            <a:ext cx="4235450" cy="41878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5" name="Rectangle 4">
            <a:extLst>
              <a:ext uri="{FF2B5EF4-FFF2-40B4-BE49-F238E27FC236}">
                <a16:creationId xmlns:a16="http://schemas.microsoft.com/office/drawing/2014/main" id="{226F30E1-2CC7-4A09-9823-99402DE46268}"/>
              </a:ext>
            </a:extLst>
          </p:cNvPr>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Rectangle 5">
            <a:extLst>
              <a:ext uri="{FF2B5EF4-FFF2-40B4-BE49-F238E27FC236}">
                <a16:creationId xmlns:a16="http://schemas.microsoft.com/office/drawing/2014/main" id="{4004FA62-06C6-4FFF-A4DD-C814CF2CB2A3}"/>
              </a:ext>
            </a:extLst>
          </p:cNvPr>
          <p:cNvSpPr/>
          <p:nvPr/>
        </p:nvSpPr>
        <p:spPr>
          <a:xfrm>
            <a:off x="4624388" y="2378075"/>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TextBox 6">
            <a:extLst>
              <a:ext uri="{FF2B5EF4-FFF2-40B4-BE49-F238E27FC236}">
                <a16:creationId xmlns:a16="http://schemas.microsoft.com/office/drawing/2014/main" id="{201F8565-BC8B-4FAC-87FE-73A1AA30F533}"/>
              </a:ext>
            </a:extLst>
          </p:cNvPr>
          <p:cNvSpPr txBox="1">
            <a:spLocks noChangeArrowheads="1"/>
          </p:cNvSpPr>
          <p:nvPr/>
        </p:nvSpPr>
        <p:spPr bwMode="auto">
          <a:xfrm>
            <a:off x="425450" y="174625"/>
            <a:ext cx="412750"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Garamond" charset="0"/>
                <a:ea typeface="ＭＳ Ｐゴシック" charset="0"/>
                <a:cs typeface="ＭＳ Ｐゴシック" charset="0"/>
              </a:defRPr>
            </a:lvl1pPr>
            <a:lvl2pPr marL="742950" indent="-285750" eaLnBrk="0" hangingPunct="0">
              <a:defRPr sz="2400">
                <a:solidFill>
                  <a:schemeClr val="tx1"/>
                </a:solidFill>
                <a:latin typeface="Garamond" charset="0"/>
                <a:ea typeface="ＭＳ Ｐゴシック" charset="0"/>
              </a:defRPr>
            </a:lvl2pPr>
            <a:lvl3pPr marL="1143000" indent="-228600" eaLnBrk="0" hangingPunct="0">
              <a:defRPr sz="2400">
                <a:solidFill>
                  <a:schemeClr val="tx1"/>
                </a:solidFill>
                <a:latin typeface="Garamond" charset="0"/>
                <a:ea typeface="ＭＳ Ｐゴシック" charset="0"/>
              </a:defRPr>
            </a:lvl3pPr>
            <a:lvl4pPr marL="1600200" indent="-228600" eaLnBrk="0" hangingPunct="0">
              <a:defRPr sz="2400">
                <a:solidFill>
                  <a:schemeClr val="tx1"/>
                </a:solidFill>
                <a:latin typeface="Garamond" charset="0"/>
                <a:ea typeface="ＭＳ Ｐゴシック" charset="0"/>
              </a:defRPr>
            </a:lvl4pPr>
            <a:lvl5pPr marL="2057400" indent="-228600" eaLnBrk="0" hangingPunct="0">
              <a:defRPr sz="2400">
                <a:solidFill>
                  <a:schemeClr val="tx1"/>
                </a:solidFill>
                <a:latin typeface="Garamond" charset="0"/>
                <a:ea typeface="ＭＳ Ｐゴシック" charset="0"/>
              </a:defRPr>
            </a:lvl5pPr>
            <a:lvl6pPr marL="2514600" indent="-228600" eaLnBrk="0" fontAlgn="base" hangingPunct="0">
              <a:spcBef>
                <a:spcPct val="0"/>
              </a:spcBef>
              <a:spcAft>
                <a:spcPct val="0"/>
              </a:spcAft>
              <a:defRPr sz="2400">
                <a:solidFill>
                  <a:schemeClr val="tx1"/>
                </a:solidFill>
                <a:latin typeface="Garamond" charset="0"/>
                <a:ea typeface="ＭＳ Ｐゴシック" charset="0"/>
              </a:defRPr>
            </a:lvl6pPr>
            <a:lvl7pPr marL="2971800" indent="-228600" eaLnBrk="0" fontAlgn="base" hangingPunct="0">
              <a:spcBef>
                <a:spcPct val="0"/>
              </a:spcBef>
              <a:spcAft>
                <a:spcPct val="0"/>
              </a:spcAft>
              <a:defRPr sz="2400">
                <a:solidFill>
                  <a:schemeClr val="tx1"/>
                </a:solidFill>
                <a:latin typeface="Garamond" charset="0"/>
                <a:ea typeface="ＭＳ Ｐゴシック" charset="0"/>
              </a:defRPr>
            </a:lvl7pPr>
            <a:lvl8pPr marL="3429000" indent="-228600" eaLnBrk="0" fontAlgn="base" hangingPunct="0">
              <a:spcBef>
                <a:spcPct val="0"/>
              </a:spcBef>
              <a:spcAft>
                <a:spcPct val="0"/>
              </a:spcAft>
              <a:defRPr sz="2400">
                <a:solidFill>
                  <a:schemeClr val="tx1"/>
                </a:solidFill>
                <a:latin typeface="Garamond" charset="0"/>
                <a:ea typeface="ＭＳ Ｐゴシック" charset="0"/>
              </a:defRPr>
            </a:lvl8pPr>
            <a:lvl9pPr marL="3886200" indent="-228600" eaLnBrk="0" fontAlgn="base" hangingPunct="0">
              <a:spcBef>
                <a:spcPct val="0"/>
              </a:spcBef>
              <a:spcAft>
                <a:spcPct val="0"/>
              </a:spcAft>
              <a:defRPr sz="2400">
                <a:solidFill>
                  <a:schemeClr val="tx1"/>
                </a:solidFill>
                <a:latin typeface="Garamond" charset="0"/>
                <a:ea typeface="ＭＳ Ｐゴシック" charset="0"/>
              </a:defRPr>
            </a:lvl9pPr>
          </a:lstStyle>
          <a:p>
            <a:pPr eaLnBrk="1" hangingPunct="1">
              <a:defRPr/>
            </a:pPr>
            <a:r>
              <a:rPr lang="en-US" sz="5400" b="1">
                <a:solidFill>
                  <a:srgbClr val="B870B8"/>
                </a:solidFill>
              </a:rPr>
              <a:t>+</a:t>
            </a:r>
          </a:p>
        </p:txBody>
      </p:sp>
      <p:sp>
        <p:nvSpPr>
          <p:cNvPr id="8" name="Rectangle 7">
            <a:extLst>
              <a:ext uri="{FF2B5EF4-FFF2-40B4-BE49-F238E27FC236}">
                <a16:creationId xmlns:a16="http://schemas.microsoft.com/office/drawing/2014/main" id="{36A9573D-96AA-4A57-ADB9-1FC193AED8EA}"/>
              </a:ext>
            </a:extLst>
          </p:cNvPr>
          <p:cNvSpPr/>
          <p:nvPr/>
        </p:nvSpPr>
        <p:spPr>
          <a:xfrm>
            <a:off x="4624388" y="228600"/>
            <a:ext cx="2057400" cy="20383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9" name="Rectangle 8">
            <a:extLst>
              <a:ext uri="{FF2B5EF4-FFF2-40B4-BE49-F238E27FC236}">
                <a16:creationId xmlns:a16="http://schemas.microsoft.com/office/drawing/2014/main" id="{A4A3018E-A6A4-4F04-A673-C0EDF5F32B6E}"/>
              </a:ext>
            </a:extLst>
          </p:cNvPr>
          <p:cNvSpPr/>
          <p:nvPr/>
        </p:nvSpPr>
        <p:spPr>
          <a:xfrm>
            <a:off x="6802438" y="2378075"/>
            <a:ext cx="2057400" cy="20383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AU"/>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a:p>
        </p:txBody>
      </p:sp>
      <p:sp>
        <p:nvSpPr>
          <p:cNvPr id="10" name="Date Placeholder 3">
            <a:extLst>
              <a:ext uri="{FF2B5EF4-FFF2-40B4-BE49-F238E27FC236}">
                <a16:creationId xmlns:a16="http://schemas.microsoft.com/office/drawing/2014/main" id="{C82A2D6A-5ACD-4927-B909-88BB534CC5A3}"/>
              </a:ext>
            </a:extLst>
          </p:cNvPr>
          <p:cNvSpPr>
            <a:spLocks noGrp="1"/>
          </p:cNvSpPr>
          <p:nvPr>
            <p:ph type="dt" sz="half" idx="10"/>
          </p:nvPr>
        </p:nvSpPr>
        <p:spPr>
          <a:xfrm>
            <a:off x="4800600" y="6426200"/>
            <a:ext cx="1231900" cy="365125"/>
          </a:xfrm>
        </p:spPr>
        <p:txBody>
          <a:bodyPr/>
          <a:lstStyle>
            <a:lvl1pPr algn="l">
              <a:defRPr/>
            </a:lvl1pPr>
          </a:lstStyle>
          <a:p>
            <a:pPr>
              <a:defRPr/>
            </a:pPr>
            <a:endParaRPr lang="en-AU"/>
          </a:p>
        </p:txBody>
      </p:sp>
      <p:sp>
        <p:nvSpPr>
          <p:cNvPr id="11" name="Footer Placeholder 4">
            <a:extLst>
              <a:ext uri="{FF2B5EF4-FFF2-40B4-BE49-F238E27FC236}">
                <a16:creationId xmlns:a16="http://schemas.microsoft.com/office/drawing/2014/main" id="{5F6BF8EA-D6EB-4FBE-B80F-1D4F51ABB709}"/>
              </a:ext>
            </a:extLst>
          </p:cNvPr>
          <p:cNvSpPr>
            <a:spLocks noGrp="1"/>
          </p:cNvSpPr>
          <p:nvPr>
            <p:ph type="ftr" sz="quarter" idx="11"/>
          </p:nvPr>
        </p:nvSpPr>
        <p:spPr>
          <a:xfrm>
            <a:off x="6311900" y="6426200"/>
            <a:ext cx="2616200" cy="365125"/>
          </a:xfrm>
        </p:spPr>
        <p:txBody>
          <a:bodyPr/>
          <a:lstStyle>
            <a:lvl1pPr algn="r">
              <a:defRPr/>
            </a:lvl1pPr>
          </a:lstStyle>
          <a:p>
            <a:pPr>
              <a:defRPr/>
            </a:pPr>
            <a:endParaRPr lang="en-AU"/>
          </a:p>
        </p:txBody>
      </p:sp>
    </p:spTree>
    <p:extLst>
      <p:ext uri="{BB962C8B-B14F-4D97-AF65-F5344CB8AC3E}">
        <p14:creationId xmlns:p14="http://schemas.microsoft.com/office/powerpoint/2010/main" val="1922842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F3998E1-58E9-45C1-9353-B488A248903C}"/>
              </a:ext>
            </a:extLst>
          </p:cNvPr>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8" name="TextBox 7">
            <a:extLst>
              <a:ext uri="{FF2B5EF4-FFF2-40B4-BE49-F238E27FC236}">
                <a16:creationId xmlns:a16="http://schemas.microsoft.com/office/drawing/2014/main" id="{BE5DFF90-80F7-44C5-9B01-F0BCCE7E042C}"/>
              </a:ext>
            </a:extLst>
          </p:cNvPr>
          <p:cNvSpPr txBox="1">
            <a:spLocks noChangeArrowheads="1"/>
          </p:cNvSpPr>
          <p:nvPr/>
        </p:nvSpPr>
        <p:spPr bwMode="auto">
          <a:xfrm>
            <a:off x="223838" y="228600"/>
            <a:ext cx="260350"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Garamond" charset="0"/>
                <a:ea typeface="ＭＳ Ｐゴシック" charset="0"/>
                <a:cs typeface="ＭＳ Ｐゴシック" charset="0"/>
              </a:defRPr>
            </a:lvl1pPr>
            <a:lvl2pPr marL="742950" indent="-285750" eaLnBrk="0" hangingPunct="0">
              <a:defRPr sz="2400">
                <a:solidFill>
                  <a:schemeClr val="tx1"/>
                </a:solidFill>
                <a:latin typeface="Garamond" charset="0"/>
                <a:ea typeface="ＭＳ Ｐゴシック" charset="0"/>
              </a:defRPr>
            </a:lvl2pPr>
            <a:lvl3pPr marL="1143000" indent="-228600" eaLnBrk="0" hangingPunct="0">
              <a:defRPr sz="2400">
                <a:solidFill>
                  <a:schemeClr val="tx1"/>
                </a:solidFill>
                <a:latin typeface="Garamond" charset="0"/>
                <a:ea typeface="ＭＳ Ｐゴシック" charset="0"/>
              </a:defRPr>
            </a:lvl3pPr>
            <a:lvl4pPr marL="1600200" indent="-228600" eaLnBrk="0" hangingPunct="0">
              <a:defRPr sz="2400">
                <a:solidFill>
                  <a:schemeClr val="tx1"/>
                </a:solidFill>
                <a:latin typeface="Garamond" charset="0"/>
                <a:ea typeface="ＭＳ Ｐゴシック" charset="0"/>
              </a:defRPr>
            </a:lvl4pPr>
            <a:lvl5pPr marL="2057400" indent="-228600" eaLnBrk="0" hangingPunct="0">
              <a:defRPr sz="2400">
                <a:solidFill>
                  <a:schemeClr val="tx1"/>
                </a:solidFill>
                <a:latin typeface="Garamond" charset="0"/>
                <a:ea typeface="ＭＳ Ｐゴシック" charset="0"/>
              </a:defRPr>
            </a:lvl5pPr>
            <a:lvl6pPr marL="2514600" indent="-228600" eaLnBrk="0" fontAlgn="base" hangingPunct="0">
              <a:spcBef>
                <a:spcPct val="0"/>
              </a:spcBef>
              <a:spcAft>
                <a:spcPct val="0"/>
              </a:spcAft>
              <a:defRPr sz="2400">
                <a:solidFill>
                  <a:schemeClr val="tx1"/>
                </a:solidFill>
                <a:latin typeface="Garamond" charset="0"/>
                <a:ea typeface="ＭＳ Ｐゴシック" charset="0"/>
              </a:defRPr>
            </a:lvl6pPr>
            <a:lvl7pPr marL="2971800" indent="-228600" eaLnBrk="0" fontAlgn="base" hangingPunct="0">
              <a:spcBef>
                <a:spcPct val="0"/>
              </a:spcBef>
              <a:spcAft>
                <a:spcPct val="0"/>
              </a:spcAft>
              <a:defRPr sz="2400">
                <a:solidFill>
                  <a:schemeClr val="tx1"/>
                </a:solidFill>
                <a:latin typeface="Garamond" charset="0"/>
                <a:ea typeface="ＭＳ Ｐゴシック" charset="0"/>
              </a:defRPr>
            </a:lvl7pPr>
            <a:lvl8pPr marL="3429000" indent="-228600" eaLnBrk="0" fontAlgn="base" hangingPunct="0">
              <a:spcBef>
                <a:spcPct val="0"/>
              </a:spcBef>
              <a:spcAft>
                <a:spcPct val="0"/>
              </a:spcAft>
              <a:defRPr sz="2400">
                <a:solidFill>
                  <a:schemeClr val="tx1"/>
                </a:solidFill>
                <a:latin typeface="Garamond" charset="0"/>
                <a:ea typeface="ＭＳ Ｐゴシック" charset="0"/>
              </a:defRPr>
            </a:lvl8pPr>
            <a:lvl9pPr marL="3886200" indent="-228600" eaLnBrk="0" fontAlgn="base" hangingPunct="0">
              <a:spcBef>
                <a:spcPct val="0"/>
              </a:spcBef>
              <a:spcAft>
                <a:spcPct val="0"/>
              </a:spcAft>
              <a:defRPr sz="2400">
                <a:solidFill>
                  <a:schemeClr val="tx1"/>
                </a:solidFill>
                <a:latin typeface="Garamond" charset="0"/>
                <a:ea typeface="ＭＳ Ｐゴシック" charset="0"/>
              </a:defRPr>
            </a:lvl9pPr>
          </a:lstStyle>
          <a:p>
            <a:pPr eaLnBrk="1" hangingPunct="1">
              <a:defRPr/>
            </a:pPr>
            <a:r>
              <a:rPr lang="en-US" sz="3600" b="1">
                <a:solidFill>
                  <a:srgbClr val="B870B8"/>
                </a:solidFill>
              </a:rPr>
              <a:t>+</a:t>
            </a:r>
          </a:p>
        </p:txBody>
      </p:sp>
      <p:sp>
        <p:nvSpPr>
          <p:cNvPr id="2" name="Title 1"/>
          <p:cNvSpPr>
            <a:spLocks noGrp="1"/>
          </p:cNvSpPr>
          <p:nvPr>
            <p:ph type="title"/>
          </p:nvPr>
        </p:nvSpPr>
        <p:spPr/>
        <p:txBody>
          <a:bodyPr/>
          <a:lstStyle/>
          <a:p>
            <a:r>
              <a:rPr lang="en-AU"/>
              <a:t>Click to edit Master title style</a:t>
            </a:r>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9" name="Date Placeholder 4">
            <a:extLst>
              <a:ext uri="{FF2B5EF4-FFF2-40B4-BE49-F238E27FC236}">
                <a16:creationId xmlns:a16="http://schemas.microsoft.com/office/drawing/2014/main" id="{26442C43-2215-4256-87FA-5CDDD22BB05D}"/>
              </a:ext>
            </a:extLst>
          </p:cNvPr>
          <p:cNvSpPr>
            <a:spLocks noGrp="1"/>
          </p:cNvSpPr>
          <p:nvPr>
            <p:ph type="dt" sz="half" idx="19"/>
          </p:nvPr>
        </p:nvSpPr>
        <p:spPr/>
        <p:txBody>
          <a:bodyPr/>
          <a:lstStyle>
            <a:lvl1pPr>
              <a:defRPr/>
            </a:lvl1pPr>
          </a:lstStyle>
          <a:p>
            <a:pPr>
              <a:defRPr/>
            </a:pPr>
            <a:endParaRPr lang="en-AU"/>
          </a:p>
        </p:txBody>
      </p:sp>
      <p:sp>
        <p:nvSpPr>
          <p:cNvPr id="10" name="Footer Placeholder 5">
            <a:extLst>
              <a:ext uri="{FF2B5EF4-FFF2-40B4-BE49-F238E27FC236}">
                <a16:creationId xmlns:a16="http://schemas.microsoft.com/office/drawing/2014/main" id="{E29CBD88-606C-4692-8B3B-06435C637616}"/>
              </a:ext>
            </a:extLst>
          </p:cNvPr>
          <p:cNvSpPr>
            <a:spLocks noGrp="1"/>
          </p:cNvSpPr>
          <p:nvPr>
            <p:ph type="ftr" sz="quarter" idx="20"/>
          </p:nvPr>
        </p:nvSpPr>
        <p:spPr/>
        <p:txBody>
          <a:bodyPr/>
          <a:lstStyle>
            <a:lvl1pPr>
              <a:defRPr/>
            </a:lvl1pPr>
          </a:lstStyle>
          <a:p>
            <a:pPr>
              <a:defRPr/>
            </a:pPr>
            <a:endParaRPr lang="en-AU"/>
          </a:p>
        </p:txBody>
      </p:sp>
      <p:sp>
        <p:nvSpPr>
          <p:cNvPr id="11" name="Slide Number Placeholder 6">
            <a:extLst>
              <a:ext uri="{FF2B5EF4-FFF2-40B4-BE49-F238E27FC236}">
                <a16:creationId xmlns:a16="http://schemas.microsoft.com/office/drawing/2014/main" id="{734EBCD7-D824-4789-915E-F8FB950F058B}"/>
              </a:ext>
            </a:extLst>
          </p:cNvPr>
          <p:cNvSpPr>
            <a:spLocks noGrp="1"/>
          </p:cNvSpPr>
          <p:nvPr>
            <p:ph type="sldNum" sz="quarter" idx="21"/>
          </p:nvPr>
        </p:nvSpPr>
        <p:spPr/>
        <p:txBody>
          <a:bodyPr/>
          <a:lstStyle>
            <a:lvl1pPr>
              <a:defRPr/>
            </a:lvl1pPr>
          </a:lstStyle>
          <a:p>
            <a:fld id="{1B78A582-87BD-4061-9C2C-4A13BF095A60}" type="slidenum">
              <a:rPr lang="en-AU" altLang="en-US"/>
              <a:pPr/>
              <a:t>‹#›</a:t>
            </a:fld>
            <a:endParaRPr lang="en-AU" altLang="en-US"/>
          </a:p>
        </p:txBody>
      </p:sp>
    </p:spTree>
    <p:extLst>
      <p:ext uri="{BB962C8B-B14F-4D97-AF65-F5344CB8AC3E}">
        <p14:creationId xmlns:p14="http://schemas.microsoft.com/office/powerpoint/2010/main" val="943862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AF40A9A-4628-4028-8770-742E5D6A2A95}"/>
              </a:ext>
            </a:extLst>
          </p:cNvPr>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4" name="TextBox 3">
            <a:extLst>
              <a:ext uri="{FF2B5EF4-FFF2-40B4-BE49-F238E27FC236}">
                <a16:creationId xmlns:a16="http://schemas.microsoft.com/office/drawing/2014/main" id="{F8067625-197F-4BF6-A650-73DDEEAE3E03}"/>
              </a:ext>
            </a:extLst>
          </p:cNvPr>
          <p:cNvSpPr txBox="1">
            <a:spLocks noChangeArrowheads="1"/>
          </p:cNvSpPr>
          <p:nvPr/>
        </p:nvSpPr>
        <p:spPr bwMode="auto">
          <a:xfrm>
            <a:off x="223838" y="228600"/>
            <a:ext cx="260350"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Garamond" charset="0"/>
                <a:ea typeface="ＭＳ Ｐゴシック" charset="0"/>
                <a:cs typeface="ＭＳ Ｐゴシック" charset="0"/>
              </a:defRPr>
            </a:lvl1pPr>
            <a:lvl2pPr marL="742950" indent="-285750" eaLnBrk="0" hangingPunct="0">
              <a:defRPr sz="2400">
                <a:solidFill>
                  <a:schemeClr val="tx1"/>
                </a:solidFill>
                <a:latin typeface="Garamond" charset="0"/>
                <a:ea typeface="ＭＳ Ｐゴシック" charset="0"/>
              </a:defRPr>
            </a:lvl2pPr>
            <a:lvl3pPr marL="1143000" indent="-228600" eaLnBrk="0" hangingPunct="0">
              <a:defRPr sz="2400">
                <a:solidFill>
                  <a:schemeClr val="tx1"/>
                </a:solidFill>
                <a:latin typeface="Garamond" charset="0"/>
                <a:ea typeface="ＭＳ Ｐゴシック" charset="0"/>
              </a:defRPr>
            </a:lvl3pPr>
            <a:lvl4pPr marL="1600200" indent="-228600" eaLnBrk="0" hangingPunct="0">
              <a:defRPr sz="2400">
                <a:solidFill>
                  <a:schemeClr val="tx1"/>
                </a:solidFill>
                <a:latin typeface="Garamond" charset="0"/>
                <a:ea typeface="ＭＳ Ｐゴシック" charset="0"/>
              </a:defRPr>
            </a:lvl4pPr>
            <a:lvl5pPr marL="2057400" indent="-228600" eaLnBrk="0" hangingPunct="0">
              <a:defRPr sz="2400">
                <a:solidFill>
                  <a:schemeClr val="tx1"/>
                </a:solidFill>
                <a:latin typeface="Garamond" charset="0"/>
                <a:ea typeface="ＭＳ Ｐゴシック" charset="0"/>
              </a:defRPr>
            </a:lvl5pPr>
            <a:lvl6pPr marL="2514600" indent="-228600" eaLnBrk="0" fontAlgn="base" hangingPunct="0">
              <a:spcBef>
                <a:spcPct val="0"/>
              </a:spcBef>
              <a:spcAft>
                <a:spcPct val="0"/>
              </a:spcAft>
              <a:defRPr sz="2400">
                <a:solidFill>
                  <a:schemeClr val="tx1"/>
                </a:solidFill>
                <a:latin typeface="Garamond" charset="0"/>
                <a:ea typeface="ＭＳ Ｐゴシック" charset="0"/>
              </a:defRPr>
            </a:lvl6pPr>
            <a:lvl7pPr marL="2971800" indent="-228600" eaLnBrk="0" fontAlgn="base" hangingPunct="0">
              <a:spcBef>
                <a:spcPct val="0"/>
              </a:spcBef>
              <a:spcAft>
                <a:spcPct val="0"/>
              </a:spcAft>
              <a:defRPr sz="2400">
                <a:solidFill>
                  <a:schemeClr val="tx1"/>
                </a:solidFill>
                <a:latin typeface="Garamond" charset="0"/>
                <a:ea typeface="ＭＳ Ｐゴシック" charset="0"/>
              </a:defRPr>
            </a:lvl7pPr>
            <a:lvl8pPr marL="3429000" indent="-228600" eaLnBrk="0" fontAlgn="base" hangingPunct="0">
              <a:spcBef>
                <a:spcPct val="0"/>
              </a:spcBef>
              <a:spcAft>
                <a:spcPct val="0"/>
              </a:spcAft>
              <a:defRPr sz="2400">
                <a:solidFill>
                  <a:schemeClr val="tx1"/>
                </a:solidFill>
                <a:latin typeface="Garamond" charset="0"/>
                <a:ea typeface="ＭＳ Ｐゴシック" charset="0"/>
              </a:defRPr>
            </a:lvl8pPr>
            <a:lvl9pPr marL="3886200" indent="-228600" eaLnBrk="0" fontAlgn="base" hangingPunct="0">
              <a:spcBef>
                <a:spcPct val="0"/>
              </a:spcBef>
              <a:spcAft>
                <a:spcPct val="0"/>
              </a:spcAft>
              <a:defRPr sz="2400">
                <a:solidFill>
                  <a:schemeClr val="tx1"/>
                </a:solidFill>
                <a:latin typeface="Garamond" charset="0"/>
                <a:ea typeface="ＭＳ Ｐゴシック" charset="0"/>
              </a:defRPr>
            </a:lvl9pPr>
          </a:lstStyle>
          <a:p>
            <a:pPr eaLnBrk="1" hangingPunct="1">
              <a:defRPr/>
            </a:pPr>
            <a:r>
              <a:rPr lang="en-US" sz="3600" b="1">
                <a:solidFill>
                  <a:srgbClr val="B870B8"/>
                </a:solidFill>
              </a:rPr>
              <a:t>+</a:t>
            </a:r>
          </a:p>
        </p:txBody>
      </p:sp>
      <p:sp>
        <p:nvSpPr>
          <p:cNvPr id="2" name="Title 1"/>
          <p:cNvSpPr>
            <a:spLocks noGrp="1"/>
          </p:cNvSpPr>
          <p:nvPr>
            <p:ph type="title"/>
          </p:nvPr>
        </p:nvSpPr>
        <p:spPr/>
        <p:txBody>
          <a:bodyPr/>
          <a:lstStyle/>
          <a:p>
            <a:r>
              <a:rPr lang="en-AU"/>
              <a:t>Click to edit Master title style</a:t>
            </a:r>
            <a:endParaRPr/>
          </a:p>
        </p:txBody>
      </p:sp>
      <p:sp>
        <p:nvSpPr>
          <p:cNvPr id="5" name="Date Placeholder 2">
            <a:extLst>
              <a:ext uri="{FF2B5EF4-FFF2-40B4-BE49-F238E27FC236}">
                <a16:creationId xmlns:a16="http://schemas.microsoft.com/office/drawing/2014/main" id="{9D3B2382-D493-4005-821E-3E884770F5DC}"/>
              </a:ext>
            </a:extLst>
          </p:cNvPr>
          <p:cNvSpPr>
            <a:spLocks noGrp="1"/>
          </p:cNvSpPr>
          <p:nvPr>
            <p:ph type="dt" sz="half" idx="10"/>
          </p:nvPr>
        </p:nvSpPr>
        <p:spPr/>
        <p:txBody>
          <a:bodyPr/>
          <a:lstStyle>
            <a:lvl1pPr>
              <a:defRPr/>
            </a:lvl1pPr>
          </a:lstStyle>
          <a:p>
            <a:pPr>
              <a:defRPr/>
            </a:pPr>
            <a:endParaRPr lang="en-AU"/>
          </a:p>
        </p:txBody>
      </p:sp>
      <p:sp>
        <p:nvSpPr>
          <p:cNvPr id="6" name="Footer Placeholder 3">
            <a:extLst>
              <a:ext uri="{FF2B5EF4-FFF2-40B4-BE49-F238E27FC236}">
                <a16:creationId xmlns:a16="http://schemas.microsoft.com/office/drawing/2014/main" id="{25A567CA-677D-432A-85AA-D5A23C0FA76B}"/>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4">
            <a:extLst>
              <a:ext uri="{FF2B5EF4-FFF2-40B4-BE49-F238E27FC236}">
                <a16:creationId xmlns:a16="http://schemas.microsoft.com/office/drawing/2014/main" id="{7775A6C1-AF8A-4AD3-9E95-D6B2E7C8075A}"/>
              </a:ext>
            </a:extLst>
          </p:cNvPr>
          <p:cNvSpPr>
            <a:spLocks noGrp="1"/>
          </p:cNvSpPr>
          <p:nvPr>
            <p:ph type="sldNum" sz="quarter" idx="12"/>
          </p:nvPr>
        </p:nvSpPr>
        <p:spPr/>
        <p:txBody>
          <a:bodyPr/>
          <a:lstStyle>
            <a:lvl1pPr>
              <a:defRPr/>
            </a:lvl1pPr>
          </a:lstStyle>
          <a:p>
            <a:fld id="{2C909A73-450A-401D-88F5-CABCF887FC1F}" type="slidenum">
              <a:rPr lang="en-AU" altLang="en-US"/>
              <a:pPr/>
              <a:t>‹#›</a:t>
            </a:fld>
            <a:endParaRPr lang="en-AU" altLang="en-US"/>
          </a:p>
        </p:txBody>
      </p:sp>
    </p:spTree>
    <p:extLst>
      <p:ext uri="{BB962C8B-B14F-4D97-AF65-F5344CB8AC3E}">
        <p14:creationId xmlns:p14="http://schemas.microsoft.com/office/powerpoint/2010/main" val="451238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D09325-C199-4E72-BDE1-333A5E98A6FD}"/>
              </a:ext>
            </a:extLst>
          </p:cNvPr>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3" name="Date Placeholder 1">
            <a:extLst>
              <a:ext uri="{FF2B5EF4-FFF2-40B4-BE49-F238E27FC236}">
                <a16:creationId xmlns:a16="http://schemas.microsoft.com/office/drawing/2014/main" id="{C411405B-992B-44B3-9D86-DCA9CE75A733}"/>
              </a:ext>
            </a:extLst>
          </p:cNvPr>
          <p:cNvSpPr>
            <a:spLocks noGrp="1"/>
          </p:cNvSpPr>
          <p:nvPr>
            <p:ph type="dt" sz="half" idx="10"/>
          </p:nvPr>
        </p:nvSpPr>
        <p:spPr/>
        <p:txBody>
          <a:bodyPr/>
          <a:lstStyle>
            <a:lvl1pPr>
              <a:defRPr/>
            </a:lvl1pPr>
          </a:lstStyle>
          <a:p>
            <a:pPr>
              <a:defRPr/>
            </a:pPr>
            <a:endParaRPr lang="en-AU"/>
          </a:p>
        </p:txBody>
      </p:sp>
      <p:sp>
        <p:nvSpPr>
          <p:cNvPr id="4" name="Footer Placeholder 2">
            <a:extLst>
              <a:ext uri="{FF2B5EF4-FFF2-40B4-BE49-F238E27FC236}">
                <a16:creationId xmlns:a16="http://schemas.microsoft.com/office/drawing/2014/main" id="{94FFE0C9-2CDC-45E2-A849-9066412E5B5D}"/>
              </a:ext>
            </a:extLst>
          </p:cNvPr>
          <p:cNvSpPr>
            <a:spLocks noGrp="1"/>
          </p:cNvSpPr>
          <p:nvPr>
            <p:ph type="ftr" sz="quarter" idx="11"/>
          </p:nvPr>
        </p:nvSpPr>
        <p:spPr/>
        <p:txBody>
          <a:bodyPr/>
          <a:lstStyle>
            <a:lvl1pPr>
              <a:defRPr/>
            </a:lvl1pPr>
          </a:lstStyle>
          <a:p>
            <a:pPr>
              <a:defRPr/>
            </a:pPr>
            <a:endParaRPr lang="en-AU"/>
          </a:p>
        </p:txBody>
      </p:sp>
      <p:sp>
        <p:nvSpPr>
          <p:cNvPr id="5" name="Slide Number Placeholder 3">
            <a:extLst>
              <a:ext uri="{FF2B5EF4-FFF2-40B4-BE49-F238E27FC236}">
                <a16:creationId xmlns:a16="http://schemas.microsoft.com/office/drawing/2014/main" id="{856F24C8-BC36-4004-9796-5A3D3A32EE9C}"/>
              </a:ext>
            </a:extLst>
          </p:cNvPr>
          <p:cNvSpPr>
            <a:spLocks noGrp="1"/>
          </p:cNvSpPr>
          <p:nvPr>
            <p:ph type="sldNum" sz="quarter" idx="12"/>
          </p:nvPr>
        </p:nvSpPr>
        <p:spPr/>
        <p:txBody>
          <a:bodyPr/>
          <a:lstStyle>
            <a:lvl1pPr>
              <a:defRPr/>
            </a:lvl1pPr>
          </a:lstStyle>
          <a:p>
            <a:fld id="{F6FF3435-2F5B-4733-9860-E8D4B0001F5B}" type="slidenum">
              <a:rPr lang="en-AU" altLang="en-US"/>
              <a:pPr/>
              <a:t>‹#›</a:t>
            </a:fld>
            <a:endParaRPr lang="en-AU" altLang="en-US"/>
          </a:p>
        </p:txBody>
      </p:sp>
    </p:spTree>
    <p:extLst>
      <p:ext uri="{BB962C8B-B14F-4D97-AF65-F5344CB8AC3E}">
        <p14:creationId xmlns:p14="http://schemas.microsoft.com/office/powerpoint/2010/main" val="2751635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9C4AC3-15F2-4E00-8C7E-9752DE880AD9}"/>
              </a:ext>
            </a:extLst>
          </p:cNvPr>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TextBox 5">
            <a:extLst>
              <a:ext uri="{FF2B5EF4-FFF2-40B4-BE49-F238E27FC236}">
                <a16:creationId xmlns:a16="http://schemas.microsoft.com/office/drawing/2014/main" id="{6C7B4BAE-C747-4A9A-84FF-14CC530817D8}"/>
              </a:ext>
            </a:extLst>
          </p:cNvPr>
          <p:cNvSpPr txBox="1">
            <a:spLocks noChangeArrowheads="1"/>
          </p:cNvSpPr>
          <p:nvPr/>
        </p:nvSpPr>
        <p:spPr bwMode="auto">
          <a:xfrm>
            <a:off x="425450" y="174625"/>
            <a:ext cx="412750"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Garamond" charset="0"/>
                <a:ea typeface="ＭＳ Ｐゴシック" charset="0"/>
                <a:cs typeface="ＭＳ Ｐゴシック" charset="0"/>
              </a:defRPr>
            </a:lvl1pPr>
            <a:lvl2pPr marL="742950" indent="-285750" eaLnBrk="0" hangingPunct="0">
              <a:defRPr sz="2400">
                <a:solidFill>
                  <a:schemeClr val="tx1"/>
                </a:solidFill>
                <a:latin typeface="Garamond" charset="0"/>
                <a:ea typeface="ＭＳ Ｐゴシック" charset="0"/>
              </a:defRPr>
            </a:lvl2pPr>
            <a:lvl3pPr marL="1143000" indent="-228600" eaLnBrk="0" hangingPunct="0">
              <a:defRPr sz="2400">
                <a:solidFill>
                  <a:schemeClr val="tx1"/>
                </a:solidFill>
                <a:latin typeface="Garamond" charset="0"/>
                <a:ea typeface="ＭＳ Ｐゴシック" charset="0"/>
              </a:defRPr>
            </a:lvl3pPr>
            <a:lvl4pPr marL="1600200" indent="-228600" eaLnBrk="0" hangingPunct="0">
              <a:defRPr sz="2400">
                <a:solidFill>
                  <a:schemeClr val="tx1"/>
                </a:solidFill>
                <a:latin typeface="Garamond" charset="0"/>
                <a:ea typeface="ＭＳ Ｐゴシック" charset="0"/>
              </a:defRPr>
            </a:lvl4pPr>
            <a:lvl5pPr marL="2057400" indent="-228600" eaLnBrk="0" hangingPunct="0">
              <a:defRPr sz="2400">
                <a:solidFill>
                  <a:schemeClr val="tx1"/>
                </a:solidFill>
                <a:latin typeface="Garamond" charset="0"/>
                <a:ea typeface="ＭＳ Ｐゴシック" charset="0"/>
              </a:defRPr>
            </a:lvl5pPr>
            <a:lvl6pPr marL="2514600" indent="-228600" eaLnBrk="0" fontAlgn="base" hangingPunct="0">
              <a:spcBef>
                <a:spcPct val="0"/>
              </a:spcBef>
              <a:spcAft>
                <a:spcPct val="0"/>
              </a:spcAft>
              <a:defRPr sz="2400">
                <a:solidFill>
                  <a:schemeClr val="tx1"/>
                </a:solidFill>
                <a:latin typeface="Garamond" charset="0"/>
                <a:ea typeface="ＭＳ Ｐゴシック" charset="0"/>
              </a:defRPr>
            </a:lvl6pPr>
            <a:lvl7pPr marL="2971800" indent="-228600" eaLnBrk="0" fontAlgn="base" hangingPunct="0">
              <a:spcBef>
                <a:spcPct val="0"/>
              </a:spcBef>
              <a:spcAft>
                <a:spcPct val="0"/>
              </a:spcAft>
              <a:defRPr sz="2400">
                <a:solidFill>
                  <a:schemeClr val="tx1"/>
                </a:solidFill>
                <a:latin typeface="Garamond" charset="0"/>
                <a:ea typeface="ＭＳ Ｐゴシック" charset="0"/>
              </a:defRPr>
            </a:lvl7pPr>
            <a:lvl8pPr marL="3429000" indent="-228600" eaLnBrk="0" fontAlgn="base" hangingPunct="0">
              <a:spcBef>
                <a:spcPct val="0"/>
              </a:spcBef>
              <a:spcAft>
                <a:spcPct val="0"/>
              </a:spcAft>
              <a:defRPr sz="2400">
                <a:solidFill>
                  <a:schemeClr val="tx1"/>
                </a:solidFill>
                <a:latin typeface="Garamond" charset="0"/>
                <a:ea typeface="ＭＳ Ｐゴシック" charset="0"/>
              </a:defRPr>
            </a:lvl8pPr>
            <a:lvl9pPr marL="3886200" indent="-228600" eaLnBrk="0" fontAlgn="base" hangingPunct="0">
              <a:spcBef>
                <a:spcPct val="0"/>
              </a:spcBef>
              <a:spcAft>
                <a:spcPct val="0"/>
              </a:spcAft>
              <a:defRPr sz="2400">
                <a:solidFill>
                  <a:schemeClr val="tx1"/>
                </a:solidFill>
                <a:latin typeface="Garamond" charset="0"/>
                <a:ea typeface="ＭＳ Ｐゴシック" charset="0"/>
              </a:defRPr>
            </a:lvl9pPr>
          </a:lstStyle>
          <a:p>
            <a:pPr eaLnBrk="1" hangingPunct="1">
              <a:defRPr/>
            </a:pPr>
            <a:r>
              <a:rPr lang="en-US" sz="5400" b="1">
                <a:solidFill>
                  <a:srgbClr val="B870B8"/>
                </a:solidFill>
              </a:rPr>
              <a:t>+</a:t>
            </a: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AU"/>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7" name="Date Placeholder 4">
            <a:extLst>
              <a:ext uri="{FF2B5EF4-FFF2-40B4-BE49-F238E27FC236}">
                <a16:creationId xmlns:a16="http://schemas.microsoft.com/office/drawing/2014/main" id="{0151DFDC-9066-4F93-A9D0-65CA80A565C3}"/>
              </a:ext>
            </a:extLst>
          </p:cNvPr>
          <p:cNvSpPr>
            <a:spLocks noGrp="1"/>
          </p:cNvSpPr>
          <p:nvPr>
            <p:ph type="dt" sz="half" idx="10"/>
          </p:nvPr>
        </p:nvSpPr>
        <p:spPr>
          <a:xfrm>
            <a:off x="7391400" y="6423025"/>
            <a:ext cx="1536700" cy="365125"/>
          </a:xfrm>
        </p:spPr>
        <p:txBody>
          <a:bodyPr/>
          <a:lstStyle>
            <a:lvl1pPr>
              <a:defRPr/>
            </a:lvl1pPr>
          </a:lstStyle>
          <a:p>
            <a:pPr>
              <a:defRPr/>
            </a:pPr>
            <a:endParaRPr lang="en-AU"/>
          </a:p>
        </p:txBody>
      </p:sp>
      <p:sp>
        <p:nvSpPr>
          <p:cNvPr id="8" name="Footer Placeholder 5">
            <a:extLst>
              <a:ext uri="{FF2B5EF4-FFF2-40B4-BE49-F238E27FC236}">
                <a16:creationId xmlns:a16="http://schemas.microsoft.com/office/drawing/2014/main" id="{18E5397F-3135-40F8-ADC9-B8D415447CB3}"/>
              </a:ext>
            </a:extLst>
          </p:cNvPr>
          <p:cNvSpPr>
            <a:spLocks noGrp="1"/>
          </p:cNvSpPr>
          <p:nvPr>
            <p:ph type="ftr" sz="quarter" idx="11"/>
          </p:nvPr>
        </p:nvSpPr>
        <p:spPr>
          <a:xfrm>
            <a:off x="3859213" y="6423025"/>
            <a:ext cx="3316287" cy="365125"/>
          </a:xfrm>
        </p:spPr>
        <p:txBody>
          <a:bodyPr/>
          <a:lstStyle>
            <a:lvl1pPr>
              <a:defRPr/>
            </a:lvl1pPr>
          </a:lstStyle>
          <a:p>
            <a:pPr>
              <a:defRPr/>
            </a:pPr>
            <a:endParaRPr lang="en-AU"/>
          </a:p>
        </p:txBody>
      </p:sp>
    </p:spTree>
    <p:extLst>
      <p:ext uri="{BB962C8B-B14F-4D97-AF65-F5344CB8AC3E}">
        <p14:creationId xmlns:p14="http://schemas.microsoft.com/office/powerpoint/2010/main" val="1661618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52FAA-F1B7-4E4B-8074-2351EB5EF81B}"/>
              </a:ext>
            </a:extLst>
          </p:cNvPr>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TextBox 5">
            <a:extLst>
              <a:ext uri="{FF2B5EF4-FFF2-40B4-BE49-F238E27FC236}">
                <a16:creationId xmlns:a16="http://schemas.microsoft.com/office/drawing/2014/main" id="{DC5A2405-0D3F-44A9-90E8-444D2FFAA0E5}"/>
              </a:ext>
            </a:extLst>
          </p:cNvPr>
          <p:cNvSpPr txBox="1">
            <a:spLocks noChangeArrowheads="1"/>
          </p:cNvSpPr>
          <p:nvPr/>
        </p:nvSpPr>
        <p:spPr bwMode="auto">
          <a:xfrm>
            <a:off x="3989388" y="3370263"/>
            <a:ext cx="220662"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Garamond" charset="0"/>
                <a:ea typeface="ＭＳ Ｐゴシック" charset="0"/>
                <a:cs typeface="ＭＳ Ｐゴシック" charset="0"/>
              </a:defRPr>
            </a:lvl1pPr>
            <a:lvl2pPr marL="742950" indent="-285750" eaLnBrk="0" hangingPunct="0">
              <a:defRPr sz="2400">
                <a:solidFill>
                  <a:schemeClr val="tx1"/>
                </a:solidFill>
                <a:latin typeface="Garamond" charset="0"/>
                <a:ea typeface="ＭＳ Ｐゴシック" charset="0"/>
              </a:defRPr>
            </a:lvl2pPr>
            <a:lvl3pPr marL="1143000" indent="-228600" eaLnBrk="0" hangingPunct="0">
              <a:defRPr sz="2400">
                <a:solidFill>
                  <a:schemeClr val="tx1"/>
                </a:solidFill>
                <a:latin typeface="Garamond" charset="0"/>
                <a:ea typeface="ＭＳ Ｐゴシック" charset="0"/>
              </a:defRPr>
            </a:lvl3pPr>
            <a:lvl4pPr marL="1600200" indent="-228600" eaLnBrk="0" hangingPunct="0">
              <a:defRPr sz="2400">
                <a:solidFill>
                  <a:schemeClr val="tx1"/>
                </a:solidFill>
                <a:latin typeface="Garamond" charset="0"/>
                <a:ea typeface="ＭＳ Ｐゴシック" charset="0"/>
              </a:defRPr>
            </a:lvl4pPr>
            <a:lvl5pPr marL="2057400" indent="-228600" eaLnBrk="0" hangingPunct="0">
              <a:defRPr sz="2400">
                <a:solidFill>
                  <a:schemeClr val="tx1"/>
                </a:solidFill>
                <a:latin typeface="Garamond" charset="0"/>
                <a:ea typeface="ＭＳ Ｐゴシック" charset="0"/>
              </a:defRPr>
            </a:lvl5pPr>
            <a:lvl6pPr marL="2514600" indent="-228600" eaLnBrk="0" fontAlgn="base" hangingPunct="0">
              <a:spcBef>
                <a:spcPct val="0"/>
              </a:spcBef>
              <a:spcAft>
                <a:spcPct val="0"/>
              </a:spcAft>
              <a:defRPr sz="2400">
                <a:solidFill>
                  <a:schemeClr val="tx1"/>
                </a:solidFill>
                <a:latin typeface="Garamond" charset="0"/>
                <a:ea typeface="ＭＳ Ｐゴシック" charset="0"/>
              </a:defRPr>
            </a:lvl6pPr>
            <a:lvl7pPr marL="2971800" indent="-228600" eaLnBrk="0" fontAlgn="base" hangingPunct="0">
              <a:spcBef>
                <a:spcPct val="0"/>
              </a:spcBef>
              <a:spcAft>
                <a:spcPct val="0"/>
              </a:spcAft>
              <a:defRPr sz="2400">
                <a:solidFill>
                  <a:schemeClr val="tx1"/>
                </a:solidFill>
                <a:latin typeface="Garamond" charset="0"/>
                <a:ea typeface="ＭＳ Ｐゴシック" charset="0"/>
              </a:defRPr>
            </a:lvl7pPr>
            <a:lvl8pPr marL="3429000" indent="-228600" eaLnBrk="0" fontAlgn="base" hangingPunct="0">
              <a:spcBef>
                <a:spcPct val="0"/>
              </a:spcBef>
              <a:spcAft>
                <a:spcPct val="0"/>
              </a:spcAft>
              <a:defRPr sz="2400">
                <a:solidFill>
                  <a:schemeClr val="tx1"/>
                </a:solidFill>
                <a:latin typeface="Garamond" charset="0"/>
                <a:ea typeface="ＭＳ Ｐゴシック" charset="0"/>
              </a:defRPr>
            </a:lvl8pPr>
            <a:lvl9pPr marL="3886200" indent="-228600" eaLnBrk="0" fontAlgn="base" hangingPunct="0">
              <a:spcBef>
                <a:spcPct val="0"/>
              </a:spcBef>
              <a:spcAft>
                <a:spcPct val="0"/>
              </a:spcAft>
              <a:defRPr sz="2400">
                <a:solidFill>
                  <a:schemeClr val="tx1"/>
                </a:solidFill>
                <a:latin typeface="Garamond" charset="0"/>
                <a:ea typeface="ＭＳ Ｐゴシック" charset="0"/>
              </a:defRPr>
            </a:lvl9pPr>
          </a:lstStyle>
          <a:p>
            <a:pPr eaLnBrk="1" hangingPunct="1">
              <a:defRPr/>
            </a:pPr>
            <a:r>
              <a:rPr lang="en-US" b="1">
                <a:solidFill>
                  <a:srgbClr val="B870B8"/>
                </a:solidFill>
              </a:rPr>
              <a:t>+ </a:t>
            </a: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AU"/>
              <a:t>Click to edit Master title style</a:t>
            </a:r>
            <a:endParaRPr/>
          </a:p>
        </p:txBody>
      </p:sp>
      <p:sp>
        <p:nvSpPr>
          <p:cNvPr id="3" name="Picture Placeholder 2"/>
          <p:cNvSpPr>
            <a:spLocks noGrp="1"/>
          </p:cNvSpPr>
          <p:nvPr>
            <p:ph type="pic" idx="1"/>
          </p:nvPr>
        </p:nvSpPr>
        <p:spPr>
          <a:xfrm>
            <a:off x="277906" y="228600"/>
            <a:ext cx="3460658" cy="634523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AU" noProof="0"/>
              <a:t>Drag picture to placeholder or click icon to add</a:t>
            </a:r>
            <a:endParaRPr noProof="0"/>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7" name="Date Placeholder 4">
            <a:extLst>
              <a:ext uri="{FF2B5EF4-FFF2-40B4-BE49-F238E27FC236}">
                <a16:creationId xmlns:a16="http://schemas.microsoft.com/office/drawing/2014/main" id="{0161337F-A667-4C38-BC95-5A751C04F307}"/>
              </a:ext>
            </a:extLst>
          </p:cNvPr>
          <p:cNvSpPr>
            <a:spLocks noGrp="1"/>
          </p:cNvSpPr>
          <p:nvPr>
            <p:ph type="dt" sz="half" idx="10"/>
          </p:nvPr>
        </p:nvSpPr>
        <p:spPr>
          <a:xfrm>
            <a:off x="7391400" y="6423025"/>
            <a:ext cx="1536700" cy="365125"/>
          </a:xfrm>
        </p:spPr>
        <p:txBody>
          <a:bodyPr/>
          <a:lstStyle>
            <a:lvl1pPr>
              <a:defRPr/>
            </a:lvl1pPr>
          </a:lstStyle>
          <a:p>
            <a:pPr>
              <a:defRPr/>
            </a:pPr>
            <a:endParaRPr lang="en-AU"/>
          </a:p>
        </p:txBody>
      </p:sp>
      <p:sp>
        <p:nvSpPr>
          <p:cNvPr id="8" name="Footer Placeholder 5">
            <a:extLst>
              <a:ext uri="{FF2B5EF4-FFF2-40B4-BE49-F238E27FC236}">
                <a16:creationId xmlns:a16="http://schemas.microsoft.com/office/drawing/2014/main" id="{211BBEB7-D21F-4DBA-BBB4-9950CBD25D02}"/>
              </a:ext>
            </a:extLst>
          </p:cNvPr>
          <p:cNvSpPr>
            <a:spLocks noGrp="1"/>
          </p:cNvSpPr>
          <p:nvPr>
            <p:ph type="ftr" sz="quarter" idx="11"/>
          </p:nvPr>
        </p:nvSpPr>
        <p:spPr>
          <a:xfrm>
            <a:off x="4191000" y="6423025"/>
            <a:ext cx="3005138" cy="365125"/>
          </a:xfrm>
        </p:spPr>
        <p:txBody>
          <a:bodyPr/>
          <a:lstStyle>
            <a:lvl1pPr>
              <a:defRPr/>
            </a:lvl1pPr>
          </a:lstStyle>
          <a:p>
            <a:pPr>
              <a:defRPr/>
            </a:pPr>
            <a:endParaRPr lang="en-AU"/>
          </a:p>
        </p:txBody>
      </p:sp>
      <p:sp>
        <p:nvSpPr>
          <p:cNvPr id="9" name="Slide Number Placeholder 6">
            <a:extLst>
              <a:ext uri="{FF2B5EF4-FFF2-40B4-BE49-F238E27FC236}">
                <a16:creationId xmlns:a16="http://schemas.microsoft.com/office/drawing/2014/main" id="{DBBC0774-66B9-45E3-8526-9F2DAA84181E}"/>
              </a:ext>
            </a:extLst>
          </p:cNvPr>
          <p:cNvSpPr>
            <a:spLocks noGrp="1"/>
          </p:cNvSpPr>
          <p:nvPr>
            <p:ph type="sldNum" sz="quarter" idx="12"/>
          </p:nvPr>
        </p:nvSpPr>
        <p:spPr/>
        <p:txBody>
          <a:bodyPr/>
          <a:lstStyle>
            <a:lvl1pPr>
              <a:defRPr/>
            </a:lvl1pPr>
          </a:lstStyle>
          <a:p>
            <a:fld id="{B77B9C09-6583-46BC-A9E5-89546305A3C7}" type="slidenum">
              <a:rPr lang="en-AU" altLang="en-US"/>
              <a:pPr/>
              <a:t>‹#›</a:t>
            </a:fld>
            <a:endParaRPr lang="en-AU" altLang="en-US"/>
          </a:p>
        </p:txBody>
      </p:sp>
    </p:spTree>
    <p:extLst>
      <p:ext uri="{BB962C8B-B14F-4D97-AF65-F5344CB8AC3E}">
        <p14:creationId xmlns:p14="http://schemas.microsoft.com/office/powerpoint/2010/main" val="1680243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50C3525-FBA6-45CD-9497-81C7262CD784}"/>
              </a:ext>
            </a:extLst>
          </p:cNvPr>
          <p:cNvSpPr/>
          <p:nvPr/>
        </p:nvSpPr>
        <p:spPr>
          <a:xfrm>
            <a:off x="6802438" y="228600"/>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Rectangle 5">
            <a:extLst>
              <a:ext uri="{FF2B5EF4-FFF2-40B4-BE49-F238E27FC236}">
                <a16:creationId xmlns:a16="http://schemas.microsoft.com/office/drawing/2014/main" id="{4952BA8C-520C-436C-984B-86E9676F1712}"/>
              </a:ext>
            </a:extLst>
          </p:cNvPr>
          <p:cNvSpPr/>
          <p:nvPr/>
        </p:nvSpPr>
        <p:spPr>
          <a:xfrm>
            <a:off x="6802438" y="2378075"/>
            <a:ext cx="2057400" cy="2038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TextBox 6">
            <a:extLst>
              <a:ext uri="{FF2B5EF4-FFF2-40B4-BE49-F238E27FC236}">
                <a16:creationId xmlns:a16="http://schemas.microsoft.com/office/drawing/2014/main" id="{032E2E43-2471-4664-944D-A0EABFA5CB40}"/>
              </a:ext>
            </a:extLst>
          </p:cNvPr>
          <p:cNvSpPr txBox="1">
            <a:spLocks noChangeArrowheads="1"/>
          </p:cNvSpPr>
          <p:nvPr/>
        </p:nvSpPr>
        <p:spPr bwMode="auto">
          <a:xfrm>
            <a:off x="327025" y="4632325"/>
            <a:ext cx="22066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Garamond" charset="0"/>
                <a:ea typeface="ＭＳ Ｐゴシック" charset="0"/>
                <a:cs typeface="ＭＳ Ｐゴシック" charset="0"/>
              </a:defRPr>
            </a:lvl1pPr>
            <a:lvl2pPr marL="742950" indent="-285750" eaLnBrk="0" hangingPunct="0">
              <a:defRPr sz="2400">
                <a:solidFill>
                  <a:schemeClr val="tx1"/>
                </a:solidFill>
                <a:latin typeface="Garamond" charset="0"/>
                <a:ea typeface="ＭＳ Ｐゴシック" charset="0"/>
              </a:defRPr>
            </a:lvl2pPr>
            <a:lvl3pPr marL="1143000" indent="-228600" eaLnBrk="0" hangingPunct="0">
              <a:defRPr sz="2400">
                <a:solidFill>
                  <a:schemeClr val="tx1"/>
                </a:solidFill>
                <a:latin typeface="Garamond" charset="0"/>
                <a:ea typeface="ＭＳ Ｐゴシック" charset="0"/>
              </a:defRPr>
            </a:lvl3pPr>
            <a:lvl4pPr marL="1600200" indent="-228600" eaLnBrk="0" hangingPunct="0">
              <a:defRPr sz="2400">
                <a:solidFill>
                  <a:schemeClr val="tx1"/>
                </a:solidFill>
                <a:latin typeface="Garamond" charset="0"/>
                <a:ea typeface="ＭＳ Ｐゴシック" charset="0"/>
              </a:defRPr>
            </a:lvl4pPr>
            <a:lvl5pPr marL="2057400" indent="-228600" eaLnBrk="0" hangingPunct="0">
              <a:defRPr sz="2400">
                <a:solidFill>
                  <a:schemeClr val="tx1"/>
                </a:solidFill>
                <a:latin typeface="Garamond" charset="0"/>
                <a:ea typeface="ＭＳ Ｐゴシック" charset="0"/>
              </a:defRPr>
            </a:lvl5pPr>
            <a:lvl6pPr marL="2514600" indent="-228600" eaLnBrk="0" fontAlgn="base" hangingPunct="0">
              <a:spcBef>
                <a:spcPct val="0"/>
              </a:spcBef>
              <a:spcAft>
                <a:spcPct val="0"/>
              </a:spcAft>
              <a:defRPr sz="2400">
                <a:solidFill>
                  <a:schemeClr val="tx1"/>
                </a:solidFill>
                <a:latin typeface="Garamond" charset="0"/>
                <a:ea typeface="ＭＳ Ｐゴシック" charset="0"/>
              </a:defRPr>
            </a:lvl6pPr>
            <a:lvl7pPr marL="2971800" indent="-228600" eaLnBrk="0" fontAlgn="base" hangingPunct="0">
              <a:spcBef>
                <a:spcPct val="0"/>
              </a:spcBef>
              <a:spcAft>
                <a:spcPct val="0"/>
              </a:spcAft>
              <a:defRPr sz="2400">
                <a:solidFill>
                  <a:schemeClr val="tx1"/>
                </a:solidFill>
                <a:latin typeface="Garamond" charset="0"/>
                <a:ea typeface="ＭＳ Ｐゴシック" charset="0"/>
              </a:defRPr>
            </a:lvl7pPr>
            <a:lvl8pPr marL="3429000" indent="-228600" eaLnBrk="0" fontAlgn="base" hangingPunct="0">
              <a:spcBef>
                <a:spcPct val="0"/>
              </a:spcBef>
              <a:spcAft>
                <a:spcPct val="0"/>
              </a:spcAft>
              <a:defRPr sz="2400">
                <a:solidFill>
                  <a:schemeClr val="tx1"/>
                </a:solidFill>
                <a:latin typeface="Garamond" charset="0"/>
                <a:ea typeface="ＭＳ Ｐゴシック" charset="0"/>
              </a:defRPr>
            </a:lvl8pPr>
            <a:lvl9pPr marL="3886200" indent="-228600" eaLnBrk="0" fontAlgn="base" hangingPunct="0">
              <a:spcBef>
                <a:spcPct val="0"/>
              </a:spcBef>
              <a:spcAft>
                <a:spcPct val="0"/>
              </a:spcAft>
              <a:defRPr sz="2400">
                <a:solidFill>
                  <a:schemeClr val="tx1"/>
                </a:solidFill>
                <a:latin typeface="Garamond" charset="0"/>
                <a:ea typeface="ＭＳ Ｐゴシック" charset="0"/>
              </a:defRPr>
            </a:lvl9pPr>
          </a:lstStyle>
          <a:p>
            <a:pPr eaLnBrk="1" hangingPunct="1">
              <a:defRPr/>
            </a:pPr>
            <a:r>
              <a:rPr lang="en-US" b="1">
                <a:solidFill>
                  <a:srgbClr val="B870B8"/>
                </a:solidFill>
              </a:rPr>
              <a:t>+ </a:t>
            </a:r>
          </a:p>
        </p:txBody>
      </p:sp>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AU"/>
              <a:t>Click to edit Master title style</a:t>
            </a:r>
            <a:endParaRPr/>
          </a:p>
        </p:txBody>
      </p:sp>
      <p:sp>
        <p:nvSpPr>
          <p:cNvPr id="3" name="Picture Placeholder 2"/>
          <p:cNvSpPr>
            <a:spLocks noGrp="1"/>
          </p:cNvSpPr>
          <p:nvPr>
            <p:ph type="pic" idx="1"/>
          </p:nvPr>
        </p:nvSpPr>
        <p:spPr>
          <a:xfrm>
            <a:off x="277905" y="228600"/>
            <a:ext cx="6378389" cy="418795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AU" noProof="0"/>
              <a:t>Drag picture to placeholder or click icon to add</a:t>
            </a:r>
            <a:endParaRPr noProof="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8" name="Date Placeholder 4">
            <a:extLst>
              <a:ext uri="{FF2B5EF4-FFF2-40B4-BE49-F238E27FC236}">
                <a16:creationId xmlns:a16="http://schemas.microsoft.com/office/drawing/2014/main" id="{FCDF3B58-49EB-42CC-B577-14DD41C01A6E}"/>
              </a:ext>
            </a:extLst>
          </p:cNvPr>
          <p:cNvSpPr>
            <a:spLocks noGrp="1"/>
          </p:cNvSpPr>
          <p:nvPr>
            <p:ph type="dt" sz="half" idx="10"/>
          </p:nvPr>
        </p:nvSpPr>
        <p:spPr/>
        <p:txBody>
          <a:bodyPr/>
          <a:lstStyle>
            <a:lvl1pPr>
              <a:defRPr/>
            </a:lvl1pPr>
          </a:lstStyle>
          <a:p>
            <a:pPr>
              <a:defRPr/>
            </a:pPr>
            <a:endParaRPr lang="en-AU"/>
          </a:p>
        </p:txBody>
      </p:sp>
      <p:sp>
        <p:nvSpPr>
          <p:cNvPr id="9" name="Footer Placeholder 5">
            <a:extLst>
              <a:ext uri="{FF2B5EF4-FFF2-40B4-BE49-F238E27FC236}">
                <a16:creationId xmlns:a16="http://schemas.microsoft.com/office/drawing/2014/main" id="{7B25AAD2-B1BE-4C26-93ED-2709048DB537}"/>
              </a:ext>
            </a:extLst>
          </p:cNvPr>
          <p:cNvSpPr>
            <a:spLocks noGrp="1"/>
          </p:cNvSpPr>
          <p:nvPr>
            <p:ph type="ftr" sz="quarter" idx="11"/>
          </p:nvPr>
        </p:nvSpPr>
        <p:spPr/>
        <p:txBody>
          <a:bodyPr/>
          <a:lstStyle>
            <a:lvl1pPr>
              <a:defRPr/>
            </a:lvl1pPr>
          </a:lstStyle>
          <a:p>
            <a:pPr>
              <a:defRPr/>
            </a:pPr>
            <a:endParaRPr lang="en-AU"/>
          </a:p>
        </p:txBody>
      </p:sp>
      <p:sp>
        <p:nvSpPr>
          <p:cNvPr id="10" name="Slide Number Placeholder 6">
            <a:extLst>
              <a:ext uri="{FF2B5EF4-FFF2-40B4-BE49-F238E27FC236}">
                <a16:creationId xmlns:a16="http://schemas.microsoft.com/office/drawing/2014/main" id="{E24441DB-4F07-4932-B833-C600C5201728}"/>
              </a:ext>
            </a:extLst>
          </p:cNvPr>
          <p:cNvSpPr>
            <a:spLocks noGrp="1"/>
          </p:cNvSpPr>
          <p:nvPr>
            <p:ph type="sldNum" sz="quarter" idx="12"/>
          </p:nvPr>
        </p:nvSpPr>
        <p:spPr/>
        <p:txBody>
          <a:bodyPr/>
          <a:lstStyle>
            <a:lvl1pPr>
              <a:defRPr/>
            </a:lvl1pPr>
          </a:lstStyle>
          <a:p>
            <a:fld id="{75ECA224-E031-4AC8-89DF-78A39E8E22FE}" type="slidenum">
              <a:rPr lang="en-AU" altLang="en-US"/>
              <a:pPr/>
              <a:t>‹#›</a:t>
            </a:fld>
            <a:endParaRPr lang="en-AU" altLang="en-US"/>
          </a:p>
        </p:txBody>
      </p:sp>
    </p:spTree>
    <p:extLst>
      <p:ext uri="{BB962C8B-B14F-4D97-AF65-F5344CB8AC3E}">
        <p14:creationId xmlns:p14="http://schemas.microsoft.com/office/powerpoint/2010/main" val="3234374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CF3F089-4ECC-4423-A411-25B1A075EA06}"/>
              </a:ext>
            </a:extLst>
          </p:cNvPr>
          <p:cNvSpPr/>
          <p:nvPr/>
        </p:nvSpPr>
        <p:spPr>
          <a:xfrm>
            <a:off x="282575" y="228600"/>
            <a:ext cx="6386513"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TextBox 6">
            <a:extLst>
              <a:ext uri="{FF2B5EF4-FFF2-40B4-BE49-F238E27FC236}">
                <a16:creationId xmlns:a16="http://schemas.microsoft.com/office/drawing/2014/main" id="{F858CA2C-467C-448C-8964-9528A1B99DCE}"/>
              </a:ext>
            </a:extLst>
          </p:cNvPr>
          <p:cNvSpPr txBox="1">
            <a:spLocks noChangeArrowheads="1"/>
          </p:cNvSpPr>
          <p:nvPr/>
        </p:nvSpPr>
        <p:spPr bwMode="auto">
          <a:xfrm>
            <a:off x="425450" y="174625"/>
            <a:ext cx="412750"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Garamond" charset="0"/>
                <a:ea typeface="ＭＳ Ｐゴシック" charset="0"/>
                <a:cs typeface="ＭＳ Ｐゴシック" charset="0"/>
              </a:defRPr>
            </a:lvl1pPr>
            <a:lvl2pPr marL="742950" indent="-285750" eaLnBrk="0" hangingPunct="0">
              <a:defRPr sz="2400">
                <a:solidFill>
                  <a:schemeClr val="tx1"/>
                </a:solidFill>
                <a:latin typeface="Garamond" charset="0"/>
                <a:ea typeface="ＭＳ Ｐゴシック" charset="0"/>
              </a:defRPr>
            </a:lvl2pPr>
            <a:lvl3pPr marL="1143000" indent="-228600" eaLnBrk="0" hangingPunct="0">
              <a:defRPr sz="2400">
                <a:solidFill>
                  <a:schemeClr val="tx1"/>
                </a:solidFill>
                <a:latin typeface="Garamond" charset="0"/>
                <a:ea typeface="ＭＳ Ｐゴシック" charset="0"/>
              </a:defRPr>
            </a:lvl3pPr>
            <a:lvl4pPr marL="1600200" indent="-228600" eaLnBrk="0" hangingPunct="0">
              <a:defRPr sz="2400">
                <a:solidFill>
                  <a:schemeClr val="tx1"/>
                </a:solidFill>
                <a:latin typeface="Garamond" charset="0"/>
                <a:ea typeface="ＭＳ Ｐゴシック" charset="0"/>
              </a:defRPr>
            </a:lvl4pPr>
            <a:lvl5pPr marL="2057400" indent="-228600" eaLnBrk="0" hangingPunct="0">
              <a:defRPr sz="2400">
                <a:solidFill>
                  <a:schemeClr val="tx1"/>
                </a:solidFill>
                <a:latin typeface="Garamond" charset="0"/>
                <a:ea typeface="ＭＳ Ｐゴシック" charset="0"/>
              </a:defRPr>
            </a:lvl5pPr>
            <a:lvl6pPr marL="2514600" indent="-228600" eaLnBrk="0" fontAlgn="base" hangingPunct="0">
              <a:spcBef>
                <a:spcPct val="0"/>
              </a:spcBef>
              <a:spcAft>
                <a:spcPct val="0"/>
              </a:spcAft>
              <a:defRPr sz="2400">
                <a:solidFill>
                  <a:schemeClr val="tx1"/>
                </a:solidFill>
                <a:latin typeface="Garamond" charset="0"/>
                <a:ea typeface="ＭＳ Ｐゴシック" charset="0"/>
              </a:defRPr>
            </a:lvl6pPr>
            <a:lvl7pPr marL="2971800" indent="-228600" eaLnBrk="0" fontAlgn="base" hangingPunct="0">
              <a:spcBef>
                <a:spcPct val="0"/>
              </a:spcBef>
              <a:spcAft>
                <a:spcPct val="0"/>
              </a:spcAft>
              <a:defRPr sz="2400">
                <a:solidFill>
                  <a:schemeClr val="tx1"/>
                </a:solidFill>
                <a:latin typeface="Garamond" charset="0"/>
                <a:ea typeface="ＭＳ Ｐゴシック" charset="0"/>
              </a:defRPr>
            </a:lvl7pPr>
            <a:lvl8pPr marL="3429000" indent="-228600" eaLnBrk="0" fontAlgn="base" hangingPunct="0">
              <a:spcBef>
                <a:spcPct val="0"/>
              </a:spcBef>
              <a:spcAft>
                <a:spcPct val="0"/>
              </a:spcAft>
              <a:defRPr sz="2400">
                <a:solidFill>
                  <a:schemeClr val="tx1"/>
                </a:solidFill>
                <a:latin typeface="Garamond" charset="0"/>
                <a:ea typeface="ＭＳ Ｐゴシック" charset="0"/>
              </a:defRPr>
            </a:lvl8pPr>
            <a:lvl9pPr marL="3886200" indent="-228600" eaLnBrk="0" fontAlgn="base" hangingPunct="0">
              <a:spcBef>
                <a:spcPct val="0"/>
              </a:spcBef>
              <a:spcAft>
                <a:spcPct val="0"/>
              </a:spcAft>
              <a:defRPr sz="2400">
                <a:solidFill>
                  <a:schemeClr val="tx1"/>
                </a:solidFill>
                <a:latin typeface="Garamond" charset="0"/>
                <a:ea typeface="ＭＳ Ｐゴシック" charset="0"/>
              </a:defRPr>
            </a:lvl9pPr>
          </a:lstStyle>
          <a:p>
            <a:pPr eaLnBrk="1" hangingPunct="1">
              <a:defRPr/>
            </a:pPr>
            <a:r>
              <a:rPr lang="en-US" sz="5400" b="1">
                <a:solidFill>
                  <a:srgbClr val="B870B8"/>
                </a:solidFill>
              </a:rPr>
              <a:t>+</a:t>
            </a:r>
          </a:p>
        </p:txBody>
      </p:sp>
      <p:sp>
        <p:nvSpPr>
          <p:cNvPr id="8" name="Rectangle 7">
            <a:extLst>
              <a:ext uri="{FF2B5EF4-FFF2-40B4-BE49-F238E27FC236}">
                <a16:creationId xmlns:a16="http://schemas.microsoft.com/office/drawing/2014/main" id="{7565DB45-9060-413B-814B-A30E404363CC}"/>
              </a:ext>
            </a:extLst>
          </p:cNvPr>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AU"/>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12" name="Picture Placeholder 12"/>
          <p:cNvSpPr>
            <a:spLocks noGrp="1"/>
          </p:cNvSpPr>
          <p:nvPr>
            <p:ph type="pic" sz="quarter" idx="13"/>
          </p:nvPr>
        </p:nvSpPr>
        <p:spPr>
          <a:xfrm>
            <a:off x="6802438" y="2374940"/>
            <a:ext cx="2057400" cy="2039112"/>
          </a:xfrm>
        </p:spPr>
        <p:txBody>
          <a:bodyPr rtlCol="0">
            <a:normAutofit/>
          </a:bodyPr>
          <a:lstStyle>
            <a:lvl1pPr>
              <a:buNone/>
              <a:defRPr/>
            </a:lvl1pPr>
          </a:lstStyle>
          <a:p>
            <a:pPr lvl="0"/>
            <a:r>
              <a:rPr lang="en-AU" noProof="0"/>
              <a:t>Drag picture to placeholder or click icon to add</a:t>
            </a:r>
            <a:endParaRPr noProof="0"/>
          </a:p>
        </p:txBody>
      </p:sp>
      <p:sp>
        <p:nvSpPr>
          <p:cNvPr id="13" name="Picture Placeholder 12"/>
          <p:cNvSpPr>
            <a:spLocks noGrp="1"/>
          </p:cNvSpPr>
          <p:nvPr>
            <p:ph type="pic" sz="quarter" idx="14"/>
          </p:nvPr>
        </p:nvSpPr>
        <p:spPr>
          <a:xfrm>
            <a:off x="6802438" y="4535424"/>
            <a:ext cx="2057400" cy="2039112"/>
          </a:xfrm>
        </p:spPr>
        <p:txBody>
          <a:bodyPr rtlCol="0">
            <a:normAutofit/>
          </a:bodyPr>
          <a:lstStyle>
            <a:lvl1pPr>
              <a:buNone/>
              <a:defRPr/>
            </a:lvl1pPr>
          </a:lstStyle>
          <a:p>
            <a:pPr lvl="0"/>
            <a:r>
              <a:rPr lang="en-AU" noProof="0"/>
              <a:t>Drag picture to placeholder or click icon to add</a:t>
            </a:r>
            <a:endParaRPr noProof="0"/>
          </a:p>
        </p:txBody>
      </p:sp>
      <p:sp>
        <p:nvSpPr>
          <p:cNvPr id="9" name="Date Placeholder 4">
            <a:extLst>
              <a:ext uri="{FF2B5EF4-FFF2-40B4-BE49-F238E27FC236}">
                <a16:creationId xmlns:a16="http://schemas.microsoft.com/office/drawing/2014/main" id="{EB039BE5-3D31-4F38-A8E0-ADF20C43558E}"/>
              </a:ext>
            </a:extLst>
          </p:cNvPr>
          <p:cNvSpPr>
            <a:spLocks noGrp="1"/>
          </p:cNvSpPr>
          <p:nvPr>
            <p:ph type="dt" sz="half" idx="15"/>
          </p:nvPr>
        </p:nvSpPr>
        <p:spPr>
          <a:xfrm>
            <a:off x="5211763" y="6235700"/>
            <a:ext cx="1349375" cy="365125"/>
          </a:xfrm>
        </p:spPr>
        <p:txBody>
          <a:bodyPr/>
          <a:lstStyle>
            <a:lvl1pPr>
              <a:defRPr>
                <a:solidFill>
                  <a:schemeClr val="bg1"/>
                </a:solidFill>
              </a:defRPr>
            </a:lvl1pPr>
          </a:lstStyle>
          <a:p>
            <a:pPr>
              <a:defRPr/>
            </a:pPr>
            <a:endParaRPr lang="en-AU"/>
          </a:p>
        </p:txBody>
      </p:sp>
      <p:sp>
        <p:nvSpPr>
          <p:cNvPr id="10" name="Footer Placeholder 5">
            <a:extLst>
              <a:ext uri="{FF2B5EF4-FFF2-40B4-BE49-F238E27FC236}">
                <a16:creationId xmlns:a16="http://schemas.microsoft.com/office/drawing/2014/main" id="{13DD443B-3FA7-412C-9360-4FD28512E5AA}"/>
              </a:ext>
            </a:extLst>
          </p:cNvPr>
          <p:cNvSpPr>
            <a:spLocks noGrp="1"/>
          </p:cNvSpPr>
          <p:nvPr>
            <p:ph type="ftr" sz="quarter" idx="16"/>
          </p:nvPr>
        </p:nvSpPr>
        <p:spPr>
          <a:xfrm>
            <a:off x="381000" y="6235700"/>
            <a:ext cx="4648200" cy="365125"/>
          </a:xfrm>
        </p:spPr>
        <p:txBody>
          <a:bodyPr/>
          <a:lstStyle>
            <a:lvl1pPr>
              <a:defRPr>
                <a:solidFill>
                  <a:schemeClr val="bg1"/>
                </a:solidFill>
              </a:defRPr>
            </a:lvl1pPr>
          </a:lstStyle>
          <a:p>
            <a:pPr>
              <a:defRPr/>
            </a:pPr>
            <a:endParaRPr lang="en-AU"/>
          </a:p>
        </p:txBody>
      </p:sp>
      <p:sp>
        <p:nvSpPr>
          <p:cNvPr id="11" name="Slide Number Placeholder 6">
            <a:extLst>
              <a:ext uri="{FF2B5EF4-FFF2-40B4-BE49-F238E27FC236}">
                <a16:creationId xmlns:a16="http://schemas.microsoft.com/office/drawing/2014/main" id="{C941F6EF-14DE-429F-A368-137E73123DBA}"/>
              </a:ext>
            </a:extLst>
          </p:cNvPr>
          <p:cNvSpPr>
            <a:spLocks noGrp="1"/>
          </p:cNvSpPr>
          <p:nvPr>
            <p:ph type="sldNum" sz="quarter" idx="17"/>
          </p:nvPr>
        </p:nvSpPr>
        <p:spPr/>
        <p:txBody>
          <a:bodyPr/>
          <a:lstStyle>
            <a:lvl1pPr>
              <a:defRPr/>
            </a:lvl1pPr>
          </a:lstStyle>
          <a:p>
            <a:fld id="{D2EC9B6E-5D1D-46A3-9555-3DCA64EDEFA1}" type="slidenum">
              <a:rPr lang="en-AU" altLang="en-US"/>
              <a:pPr/>
              <a:t>‹#›</a:t>
            </a:fld>
            <a:endParaRPr lang="en-AU" altLang="en-US"/>
          </a:p>
        </p:txBody>
      </p:sp>
    </p:spTree>
    <p:extLst>
      <p:ext uri="{BB962C8B-B14F-4D97-AF65-F5344CB8AC3E}">
        <p14:creationId xmlns:p14="http://schemas.microsoft.com/office/powerpoint/2010/main" val="17555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183711-8DAF-49DE-9840-0320F7C68CB6}"/>
              </a:ext>
            </a:extLst>
          </p:cNvPr>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8" name="TextBox 7">
            <a:extLst>
              <a:ext uri="{FF2B5EF4-FFF2-40B4-BE49-F238E27FC236}">
                <a16:creationId xmlns:a16="http://schemas.microsoft.com/office/drawing/2014/main" id="{6B125C23-711D-4929-89D9-C8EEED258A4F}"/>
              </a:ext>
            </a:extLst>
          </p:cNvPr>
          <p:cNvSpPr txBox="1">
            <a:spLocks noChangeArrowheads="1"/>
          </p:cNvSpPr>
          <p:nvPr/>
        </p:nvSpPr>
        <p:spPr bwMode="auto">
          <a:xfrm>
            <a:off x="425450" y="174625"/>
            <a:ext cx="412750"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Garamond" charset="0"/>
                <a:ea typeface="ＭＳ Ｐゴシック" charset="0"/>
                <a:cs typeface="ＭＳ Ｐゴシック" charset="0"/>
              </a:defRPr>
            </a:lvl1pPr>
            <a:lvl2pPr marL="742950" indent="-285750" eaLnBrk="0" hangingPunct="0">
              <a:defRPr sz="2400">
                <a:solidFill>
                  <a:schemeClr val="tx1"/>
                </a:solidFill>
                <a:latin typeface="Garamond" charset="0"/>
                <a:ea typeface="ＭＳ Ｐゴシック" charset="0"/>
              </a:defRPr>
            </a:lvl2pPr>
            <a:lvl3pPr marL="1143000" indent="-228600" eaLnBrk="0" hangingPunct="0">
              <a:defRPr sz="2400">
                <a:solidFill>
                  <a:schemeClr val="tx1"/>
                </a:solidFill>
                <a:latin typeface="Garamond" charset="0"/>
                <a:ea typeface="ＭＳ Ｐゴシック" charset="0"/>
              </a:defRPr>
            </a:lvl3pPr>
            <a:lvl4pPr marL="1600200" indent="-228600" eaLnBrk="0" hangingPunct="0">
              <a:defRPr sz="2400">
                <a:solidFill>
                  <a:schemeClr val="tx1"/>
                </a:solidFill>
                <a:latin typeface="Garamond" charset="0"/>
                <a:ea typeface="ＭＳ Ｐゴシック" charset="0"/>
              </a:defRPr>
            </a:lvl4pPr>
            <a:lvl5pPr marL="2057400" indent="-228600" eaLnBrk="0" hangingPunct="0">
              <a:defRPr sz="2400">
                <a:solidFill>
                  <a:schemeClr val="tx1"/>
                </a:solidFill>
                <a:latin typeface="Garamond" charset="0"/>
                <a:ea typeface="ＭＳ Ｐゴシック" charset="0"/>
              </a:defRPr>
            </a:lvl5pPr>
            <a:lvl6pPr marL="2514600" indent="-228600" eaLnBrk="0" fontAlgn="base" hangingPunct="0">
              <a:spcBef>
                <a:spcPct val="0"/>
              </a:spcBef>
              <a:spcAft>
                <a:spcPct val="0"/>
              </a:spcAft>
              <a:defRPr sz="2400">
                <a:solidFill>
                  <a:schemeClr val="tx1"/>
                </a:solidFill>
                <a:latin typeface="Garamond" charset="0"/>
                <a:ea typeface="ＭＳ Ｐゴシック" charset="0"/>
              </a:defRPr>
            </a:lvl6pPr>
            <a:lvl7pPr marL="2971800" indent="-228600" eaLnBrk="0" fontAlgn="base" hangingPunct="0">
              <a:spcBef>
                <a:spcPct val="0"/>
              </a:spcBef>
              <a:spcAft>
                <a:spcPct val="0"/>
              </a:spcAft>
              <a:defRPr sz="2400">
                <a:solidFill>
                  <a:schemeClr val="tx1"/>
                </a:solidFill>
                <a:latin typeface="Garamond" charset="0"/>
                <a:ea typeface="ＭＳ Ｐゴシック" charset="0"/>
              </a:defRPr>
            </a:lvl7pPr>
            <a:lvl8pPr marL="3429000" indent="-228600" eaLnBrk="0" fontAlgn="base" hangingPunct="0">
              <a:spcBef>
                <a:spcPct val="0"/>
              </a:spcBef>
              <a:spcAft>
                <a:spcPct val="0"/>
              </a:spcAft>
              <a:defRPr sz="2400">
                <a:solidFill>
                  <a:schemeClr val="tx1"/>
                </a:solidFill>
                <a:latin typeface="Garamond" charset="0"/>
                <a:ea typeface="ＭＳ Ｐゴシック" charset="0"/>
              </a:defRPr>
            </a:lvl8pPr>
            <a:lvl9pPr marL="3886200" indent="-228600" eaLnBrk="0" fontAlgn="base" hangingPunct="0">
              <a:spcBef>
                <a:spcPct val="0"/>
              </a:spcBef>
              <a:spcAft>
                <a:spcPct val="0"/>
              </a:spcAft>
              <a:defRPr sz="2400">
                <a:solidFill>
                  <a:schemeClr val="tx1"/>
                </a:solidFill>
                <a:latin typeface="Garamond" charset="0"/>
                <a:ea typeface="ＭＳ Ｐゴシック" charset="0"/>
              </a:defRPr>
            </a:lvl9pPr>
          </a:lstStyle>
          <a:p>
            <a:pPr eaLnBrk="1" hangingPunct="1">
              <a:defRPr/>
            </a:pPr>
            <a:r>
              <a:rPr lang="en-US" sz="5400" b="1">
                <a:solidFill>
                  <a:srgbClr val="B870B8"/>
                </a:solidFill>
              </a:rPr>
              <a:t>+</a:t>
            </a:r>
          </a:p>
        </p:txBody>
      </p:sp>
      <p:sp>
        <p:nvSpPr>
          <p:cNvPr id="9" name="Rectangle 8">
            <a:extLst>
              <a:ext uri="{FF2B5EF4-FFF2-40B4-BE49-F238E27FC236}">
                <a16:creationId xmlns:a16="http://schemas.microsoft.com/office/drawing/2014/main" id="{14DC1FA7-55EE-4A13-A538-0F83333AD059}"/>
              </a:ext>
            </a:extLst>
          </p:cNvPr>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10" name="Rectangle 9">
            <a:extLst>
              <a:ext uri="{FF2B5EF4-FFF2-40B4-BE49-F238E27FC236}">
                <a16:creationId xmlns:a16="http://schemas.microsoft.com/office/drawing/2014/main" id="{451236AE-EBAF-4F15-8710-97BDAD2EEE10}"/>
              </a:ext>
            </a:extLst>
          </p:cNvPr>
          <p:cNvSpPr/>
          <p:nvPr/>
        </p:nvSpPr>
        <p:spPr>
          <a:xfrm>
            <a:off x="4624388" y="4535488"/>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AU"/>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12" name="Picture Placeholder 12"/>
          <p:cNvSpPr>
            <a:spLocks noGrp="1"/>
          </p:cNvSpPr>
          <p:nvPr>
            <p:ph type="pic" sz="quarter" idx="13"/>
          </p:nvPr>
        </p:nvSpPr>
        <p:spPr>
          <a:xfrm>
            <a:off x="4624388" y="228600"/>
            <a:ext cx="2057400" cy="2039112"/>
          </a:xfrm>
        </p:spPr>
        <p:txBody>
          <a:bodyPr rtlCol="0">
            <a:normAutofit/>
          </a:bodyPr>
          <a:lstStyle>
            <a:lvl1pPr>
              <a:buNone/>
              <a:defRPr/>
            </a:lvl1pPr>
          </a:lstStyle>
          <a:p>
            <a:pPr lvl="0"/>
            <a:r>
              <a:rPr lang="en-AU" noProof="0"/>
              <a:t>Drag picture to placeholder or click icon to add</a:t>
            </a:r>
            <a:endParaRPr noProof="0"/>
          </a:p>
        </p:txBody>
      </p:sp>
      <p:sp>
        <p:nvSpPr>
          <p:cNvPr id="13" name="Picture Placeholder 12"/>
          <p:cNvSpPr>
            <a:spLocks noGrp="1"/>
          </p:cNvSpPr>
          <p:nvPr>
            <p:ph type="pic" sz="quarter" idx="14"/>
          </p:nvPr>
        </p:nvSpPr>
        <p:spPr>
          <a:xfrm>
            <a:off x="4624388" y="2381663"/>
            <a:ext cx="2057400" cy="2039112"/>
          </a:xfrm>
        </p:spPr>
        <p:txBody>
          <a:bodyPr rtlCol="0">
            <a:normAutofit/>
          </a:bodyPr>
          <a:lstStyle>
            <a:lvl1pPr>
              <a:buNone/>
              <a:defRPr/>
            </a:lvl1pPr>
          </a:lstStyle>
          <a:p>
            <a:pPr lvl="0"/>
            <a:r>
              <a:rPr lang="en-AU" noProof="0"/>
              <a:t>Drag picture to placeholder or click icon to add</a:t>
            </a:r>
            <a:endParaRPr noProof="0"/>
          </a:p>
        </p:txBody>
      </p:sp>
      <p:sp>
        <p:nvSpPr>
          <p:cNvPr id="14" name="Picture Placeholder 12"/>
          <p:cNvSpPr>
            <a:spLocks noGrp="1"/>
          </p:cNvSpPr>
          <p:nvPr>
            <p:ph type="pic" sz="quarter" idx="15"/>
          </p:nvPr>
        </p:nvSpPr>
        <p:spPr>
          <a:xfrm>
            <a:off x="6803136" y="2381662"/>
            <a:ext cx="2057400" cy="4187952"/>
          </a:xfrm>
        </p:spPr>
        <p:txBody>
          <a:bodyPr rtlCol="0">
            <a:normAutofit/>
          </a:bodyPr>
          <a:lstStyle>
            <a:lvl1pPr>
              <a:buNone/>
              <a:defRPr/>
            </a:lvl1pPr>
          </a:lstStyle>
          <a:p>
            <a:pPr lvl="0"/>
            <a:r>
              <a:rPr lang="en-AU" noProof="0"/>
              <a:t>Drag picture to placeholder or click icon to add</a:t>
            </a:r>
            <a:endParaRPr noProof="0"/>
          </a:p>
        </p:txBody>
      </p:sp>
      <p:sp>
        <p:nvSpPr>
          <p:cNvPr id="11" name="Date Placeholder 4">
            <a:extLst>
              <a:ext uri="{FF2B5EF4-FFF2-40B4-BE49-F238E27FC236}">
                <a16:creationId xmlns:a16="http://schemas.microsoft.com/office/drawing/2014/main" id="{3F4A043E-8136-4E68-BB2F-04239A992148}"/>
              </a:ext>
            </a:extLst>
          </p:cNvPr>
          <p:cNvSpPr>
            <a:spLocks noGrp="1"/>
          </p:cNvSpPr>
          <p:nvPr>
            <p:ph type="dt" sz="half" idx="16"/>
          </p:nvPr>
        </p:nvSpPr>
        <p:spPr>
          <a:xfrm>
            <a:off x="3048000" y="6235700"/>
            <a:ext cx="1347788" cy="365125"/>
          </a:xfrm>
        </p:spPr>
        <p:txBody>
          <a:bodyPr/>
          <a:lstStyle>
            <a:lvl1pPr>
              <a:defRPr>
                <a:solidFill>
                  <a:schemeClr val="bg1"/>
                </a:solidFill>
              </a:defRPr>
            </a:lvl1pPr>
          </a:lstStyle>
          <a:p>
            <a:pPr>
              <a:defRPr/>
            </a:pPr>
            <a:endParaRPr lang="en-AU"/>
          </a:p>
        </p:txBody>
      </p:sp>
      <p:sp>
        <p:nvSpPr>
          <p:cNvPr id="15" name="Footer Placeholder 5">
            <a:extLst>
              <a:ext uri="{FF2B5EF4-FFF2-40B4-BE49-F238E27FC236}">
                <a16:creationId xmlns:a16="http://schemas.microsoft.com/office/drawing/2014/main" id="{F81DE369-FD85-43D1-BC2C-1711FE8FB9BD}"/>
              </a:ext>
            </a:extLst>
          </p:cNvPr>
          <p:cNvSpPr>
            <a:spLocks noGrp="1"/>
          </p:cNvSpPr>
          <p:nvPr>
            <p:ph type="ftr" sz="quarter" idx="17"/>
          </p:nvPr>
        </p:nvSpPr>
        <p:spPr>
          <a:xfrm>
            <a:off x="381000" y="6235700"/>
            <a:ext cx="2590800" cy="365125"/>
          </a:xfrm>
        </p:spPr>
        <p:txBody>
          <a:bodyPr/>
          <a:lstStyle>
            <a:lvl1pPr>
              <a:defRPr>
                <a:solidFill>
                  <a:schemeClr val="bg1"/>
                </a:solidFill>
              </a:defRPr>
            </a:lvl1pPr>
          </a:lstStyle>
          <a:p>
            <a:pPr>
              <a:defRPr/>
            </a:pPr>
            <a:endParaRPr lang="en-AU"/>
          </a:p>
        </p:txBody>
      </p:sp>
      <p:sp>
        <p:nvSpPr>
          <p:cNvPr id="16" name="Slide Number Placeholder 6">
            <a:extLst>
              <a:ext uri="{FF2B5EF4-FFF2-40B4-BE49-F238E27FC236}">
                <a16:creationId xmlns:a16="http://schemas.microsoft.com/office/drawing/2014/main" id="{8DFFE6C1-1082-4652-9252-3AC222FA379B}"/>
              </a:ext>
            </a:extLst>
          </p:cNvPr>
          <p:cNvSpPr>
            <a:spLocks noGrp="1"/>
          </p:cNvSpPr>
          <p:nvPr>
            <p:ph type="sldNum" sz="quarter" idx="18"/>
          </p:nvPr>
        </p:nvSpPr>
        <p:spPr/>
        <p:txBody>
          <a:bodyPr/>
          <a:lstStyle>
            <a:lvl1pPr>
              <a:defRPr/>
            </a:lvl1pPr>
          </a:lstStyle>
          <a:p>
            <a:fld id="{2C2A3FCA-7795-476A-8BEE-EA22D9D4F0AA}" type="slidenum">
              <a:rPr lang="en-AU" altLang="en-US"/>
              <a:pPr/>
              <a:t>‹#›</a:t>
            </a:fld>
            <a:endParaRPr lang="en-AU" altLang="en-US"/>
          </a:p>
        </p:txBody>
      </p:sp>
    </p:spTree>
    <p:extLst>
      <p:ext uri="{BB962C8B-B14F-4D97-AF65-F5344CB8AC3E}">
        <p14:creationId xmlns:p14="http://schemas.microsoft.com/office/powerpoint/2010/main" val="3847578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5F4A04-0319-46BE-A7E2-183C6D78A6C3}"/>
              </a:ext>
            </a:extLst>
          </p:cNvPr>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8" name="TextBox 7">
            <a:extLst>
              <a:ext uri="{FF2B5EF4-FFF2-40B4-BE49-F238E27FC236}">
                <a16:creationId xmlns:a16="http://schemas.microsoft.com/office/drawing/2014/main" id="{F5CC73DE-9E3A-496A-AFDE-D7E46D7D2BA0}"/>
              </a:ext>
            </a:extLst>
          </p:cNvPr>
          <p:cNvSpPr txBox="1">
            <a:spLocks noChangeArrowheads="1"/>
          </p:cNvSpPr>
          <p:nvPr/>
        </p:nvSpPr>
        <p:spPr bwMode="auto">
          <a:xfrm>
            <a:off x="4749800" y="3370263"/>
            <a:ext cx="220663"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Garamond" charset="0"/>
                <a:ea typeface="ＭＳ Ｐゴシック" charset="0"/>
                <a:cs typeface="ＭＳ Ｐゴシック" charset="0"/>
              </a:defRPr>
            </a:lvl1pPr>
            <a:lvl2pPr marL="742950" indent="-285750" eaLnBrk="0" hangingPunct="0">
              <a:defRPr sz="2400">
                <a:solidFill>
                  <a:schemeClr val="tx1"/>
                </a:solidFill>
                <a:latin typeface="Garamond" charset="0"/>
                <a:ea typeface="ＭＳ Ｐゴシック" charset="0"/>
              </a:defRPr>
            </a:lvl2pPr>
            <a:lvl3pPr marL="1143000" indent="-228600" eaLnBrk="0" hangingPunct="0">
              <a:defRPr sz="2400">
                <a:solidFill>
                  <a:schemeClr val="tx1"/>
                </a:solidFill>
                <a:latin typeface="Garamond" charset="0"/>
                <a:ea typeface="ＭＳ Ｐゴシック" charset="0"/>
              </a:defRPr>
            </a:lvl3pPr>
            <a:lvl4pPr marL="1600200" indent="-228600" eaLnBrk="0" hangingPunct="0">
              <a:defRPr sz="2400">
                <a:solidFill>
                  <a:schemeClr val="tx1"/>
                </a:solidFill>
                <a:latin typeface="Garamond" charset="0"/>
                <a:ea typeface="ＭＳ Ｐゴシック" charset="0"/>
              </a:defRPr>
            </a:lvl4pPr>
            <a:lvl5pPr marL="2057400" indent="-228600" eaLnBrk="0" hangingPunct="0">
              <a:defRPr sz="2400">
                <a:solidFill>
                  <a:schemeClr val="tx1"/>
                </a:solidFill>
                <a:latin typeface="Garamond" charset="0"/>
                <a:ea typeface="ＭＳ Ｐゴシック" charset="0"/>
              </a:defRPr>
            </a:lvl5pPr>
            <a:lvl6pPr marL="2514600" indent="-228600" eaLnBrk="0" fontAlgn="base" hangingPunct="0">
              <a:spcBef>
                <a:spcPct val="0"/>
              </a:spcBef>
              <a:spcAft>
                <a:spcPct val="0"/>
              </a:spcAft>
              <a:defRPr sz="2400">
                <a:solidFill>
                  <a:schemeClr val="tx1"/>
                </a:solidFill>
                <a:latin typeface="Garamond" charset="0"/>
                <a:ea typeface="ＭＳ Ｐゴシック" charset="0"/>
              </a:defRPr>
            </a:lvl6pPr>
            <a:lvl7pPr marL="2971800" indent="-228600" eaLnBrk="0" fontAlgn="base" hangingPunct="0">
              <a:spcBef>
                <a:spcPct val="0"/>
              </a:spcBef>
              <a:spcAft>
                <a:spcPct val="0"/>
              </a:spcAft>
              <a:defRPr sz="2400">
                <a:solidFill>
                  <a:schemeClr val="tx1"/>
                </a:solidFill>
                <a:latin typeface="Garamond" charset="0"/>
                <a:ea typeface="ＭＳ Ｐゴシック" charset="0"/>
              </a:defRPr>
            </a:lvl7pPr>
            <a:lvl8pPr marL="3429000" indent="-228600" eaLnBrk="0" fontAlgn="base" hangingPunct="0">
              <a:spcBef>
                <a:spcPct val="0"/>
              </a:spcBef>
              <a:spcAft>
                <a:spcPct val="0"/>
              </a:spcAft>
              <a:defRPr sz="2400">
                <a:solidFill>
                  <a:schemeClr val="tx1"/>
                </a:solidFill>
                <a:latin typeface="Garamond" charset="0"/>
                <a:ea typeface="ＭＳ Ｐゴシック" charset="0"/>
              </a:defRPr>
            </a:lvl8pPr>
            <a:lvl9pPr marL="3886200" indent="-228600" eaLnBrk="0" fontAlgn="base" hangingPunct="0">
              <a:spcBef>
                <a:spcPct val="0"/>
              </a:spcBef>
              <a:spcAft>
                <a:spcPct val="0"/>
              </a:spcAft>
              <a:defRPr sz="2400">
                <a:solidFill>
                  <a:schemeClr val="tx1"/>
                </a:solidFill>
                <a:latin typeface="Garamond" charset="0"/>
                <a:ea typeface="ＭＳ Ｐゴシック" charset="0"/>
              </a:defRPr>
            </a:lvl9pPr>
          </a:lstStyle>
          <a:p>
            <a:pPr eaLnBrk="1" hangingPunct="1">
              <a:defRPr/>
            </a:pPr>
            <a:r>
              <a:rPr lang="en-US" b="1">
                <a:solidFill>
                  <a:srgbClr val="B870B8"/>
                </a:solidFill>
              </a:rPr>
              <a:t>+ </a:t>
            </a: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AU"/>
              <a:t>Click to edit Master title style</a:t>
            </a:r>
            <a:endParaRPr/>
          </a:p>
        </p:txBody>
      </p:sp>
      <p:sp>
        <p:nvSpPr>
          <p:cNvPr id="3" name="Picture Placeholder 2"/>
          <p:cNvSpPr>
            <a:spLocks noGrp="1"/>
          </p:cNvSpPr>
          <p:nvPr>
            <p:ph type="pic" idx="1"/>
          </p:nvPr>
        </p:nvSpPr>
        <p:spPr>
          <a:xfrm>
            <a:off x="277905" y="2365248"/>
            <a:ext cx="4240119" cy="418795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AU" noProof="0"/>
              <a:t>Drag picture to placeholder or click icon to add</a:t>
            </a:r>
            <a:endParaRPr noProof="0"/>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14" name="Picture Placeholder 12"/>
          <p:cNvSpPr>
            <a:spLocks noGrp="1"/>
          </p:cNvSpPr>
          <p:nvPr>
            <p:ph type="pic" sz="quarter" idx="13"/>
          </p:nvPr>
        </p:nvSpPr>
        <p:spPr>
          <a:xfrm>
            <a:off x="277905" y="228600"/>
            <a:ext cx="2057400" cy="2039112"/>
          </a:xfrm>
        </p:spPr>
        <p:txBody>
          <a:bodyPr rtlCol="0">
            <a:normAutofit/>
          </a:bodyPr>
          <a:lstStyle>
            <a:lvl1pPr>
              <a:buNone/>
              <a:defRPr/>
            </a:lvl1pPr>
          </a:lstStyle>
          <a:p>
            <a:pPr lvl="0"/>
            <a:r>
              <a:rPr lang="en-AU" noProof="0"/>
              <a:t>Drag picture to placeholder or click icon to add</a:t>
            </a:r>
            <a:endParaRPr noProof="0"/>
          </a:p>
        </p:txBody>
      </p:sp>
      <p:sp>
        <p:nvSpPr>
          <p:cNvPr id="15" name="Picture Placeholder 12"/>
          <p:cNvSpPr>
            <a:spLocks noGrp="1"/>
          </p:cNvSpPr>
          <p:nvPr>
            <p:ph type="pic" sz="quarter" idx="14"/>
          </p:nvPr>
        </p:nvSpPr>
        <p:spPr>
          <a:xfrm>
            <a:off x="2460625" y="228600"/>
            <a:ext cx="2057400" cy="2039112"/>
          </a:xfrm>
        </p:spPr>
        <p:txBody>
          <a:bodyPr rtlCol="0">
            <a:normAutofit/>
          </a:bodyPr>
          <a:lstStyle>
            <a:lvl1pPr>
              <a:buNone/>
              <a:defRPr/>
            </a:lvl1pPr>
          </a:lstStyle>
          <a:p>
            <a:pPr lvl="0"/>
            <a:r>
              <a:rPr lang="en-AU" noProof="0"/>
              <a:t>Drag picture to placeholder or click icon to add</a:t>
            </a:r>
            <a:endParaRPr noProof="0"/>
          </a:p>
        </p:txBody>
      </p:sp>
      <p:sp>
        <p:nvSpPr>
          <p:cNvPr id="9" name="Date Placeholder 4">
            <a:extLst>
              <a:ext uri="{FF2B5EF4-FFF2-40B4-BE49-F238E27FC236}">
                <a16:creationId xmlns:a16="http://schemas.microsoft.com/office/drawing/2014/main" id="{7AA5AA8A-90CD-4E83-A890-383DACEDF081}"/>
              </a:ext>
            </a:extLst>
          </p:cNvPr>
          <p:cNvSpPr>
            <a:spLocks noGrp="1"/>
          </p:cNvSpPr>
          <p:nvPr>
            <p:ph type="dt" sz="half" idx="15"/>
          </p:nvPr>
        </p:nvSpPr>
        <p:spPr>
          <a:xfrm>
            <a:off x="7391400" y="6423025"/>
            <a:ext cx="1536700" cy="365125"/>
          </a:xfrm>
        </p:spPr>
        <p:txBody>
          <a:bodyPr/>
          <a:lstStyle>
            <a:lvl1pPr>
              <a:defRPr/>
            </a:lvl1pPr>
          </a:lstStyle>
          <a:p>
            <a:pPr>
              <a:defRPr/>
            </a:pPr>
            <a:endParaRPr lang="en-AU"/>
          </a:p>
        </p:txBody>
      </p:sp>
      <p:sp>
        <p:nvSpPr>
          <p:cNvPr id="10" name="Footer Placeholder 5">
            <a:extLst>
              <a:ext uri="{FF2B5EF4-FFF2-40B4-BE49-F238E27FC236}">
                <a16:creationId xmlns:a16="http://schemas.microsoft.com/office/drawing/2014/main" id="{CD30E3F2-919C-4F93-8DCF-ECCEDB947753}"/>
              </a:ext>
            </a:extLst>
          </p:cNvPr>
          <p:cNvSpPr>
            <a:spLocks noGrp="1"/>
          </p:cNvSpPr>
          <p:nvPr>
            <p:ph type="ftr" sz="quarter" idx="16"/>
          </p:nvPr>
        </p:nvSpPr>
        <p:spPr>
          <a:xfrm>
            <a:off x="4191000" y="6423025"/>
            <a:ext cx="3005138" cy="365125"/>
          </a:xfrm>
        </p:spPr>
        <p:txBody>
          <a:bodyPr/>
          <a:lstStyle>
            <a:lvl1pPr>
              <a:defRPr/>
            </a:lvl1pPr>
          </a:lstStyle>
          <a:p>
            <a:pPr>
              <a:defRPr/>
            </a:pPr>
            <a:endParaRPr lang="en-AU"/>
          </a:p>
        </p:txBody>
      </p:sp>
      <p:sp>
        <p:nvSpPr>
          <p:cNvPr id="11" name="Slide Number Placeholder 6">
            <a:extLst>
              <a:ext uri="{FF2B5EF4-FFF2-40B4-BE49-F238E27FC236}">
                <a16:creationId xmlns:a16="http://schemas.microsoft.com/office/drawing/2014/main" id="{4EB915B8-FDF5-4F4C-A055-C2D4D7099267}"/>
              </a:ext>
            </a:extLst>
          </p:cNvPr>
          <p:cNvSpPr>
            <a:spLocks noGrp="1"/>
          </p:cNvSpPr>
          <p:nvPr>
            <p:ph type="sldNum" sz="quarter" idx="17"/>
          </p:nvPr>
        </p:nvSpPr>
        <p:spPr/>
        <p:txBody>
          <a:bodyPr/>
          <a:lstStyle>
            <a:lvl1pPr>
              <a:defRPr/>
            </a:lvl1pPr>
          </a:lstStyle>
          <a:p>
            <a:fld id="{BCE7F8EE-1DF3-4116-BE84-88C2F856162F}" type="slidenum">
              <a:rPr lang="en-AU" altLang="en-US"/>
              <a:pPr/>
              <a:t>‹#›</a:t>
            </a:fld>
            <a:endParaRPr lang="en-AU" altLang="en-US"/>
          </a:p>
        </p:txBody>
      </p:sp>
    </p:spTree>
    <p:extLst>
      <p:ext uri="{BB962C8B-B14F-4D97-AF65-F5344CB8AC3E}">
        <p14:creationId xmlns:p14="http://schemas.microsoft.com/office/powerpoint/2010/main" val="8373823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5140AD-3BCB-4146-9908-FD05CCD7552E}"/>
              </a:ext>
            </a:extLst>
          </p:cNvPr>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5" name="TextBox 4">
            <a:extLst>
              <a:ext uri="{FF2B5EF4-FFF2-40B4-BE49-F238E27FC236}">
                <a16:creationId xmlns:a16="http://schemas.microsoft.com/office/drawing/2014/main" id="{5B45A953-C8B7-4D92-9ACB-EEEDED29701B}"/>
              </a:ext>
            </a:extLst>
          </p:cNvPr>
          <p:cNvSpPr txBox="1">
            <a:spLocks noChangeArrowheads="1"/>
          </p:cNvSpPr>
          <p:nvPr/>
        </p:nvSpPr>
        <p:spPr bwMode="auto">
          <a:xfrm>
            <a:off x="223838" y="228600"/>
            <a:ext cx="260350"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Garamond" charset="0"/>
                <a:ea typeface="ＭＳ Ｐゴシック" charset="0"/>
                <a:cs typeface="ＭＳ Ｐゴシック" charset="0"/>
              </a:defRPr>
            </a:lvl1pPr>
            <a:lvl2pPr marL="742950" indent="-285750" eaLnBrk="0" hangingPunct="0">
              <a:defRPr sz="2400">
                <a:solidFill>
                  <a:schemeClr val="tx1"/>
                </a:solidFill>
                <a:latin typeface="Garamond" charset="0"/>
                <a:ea typeface="ＭＳ Ｐゴシック" charset="0"/>
              </a:defRPr>
            </a:lvl2pPr>
            <a:lvl3pPr marL="1143000" indent="-228600" eaLnBrk="0" hangingPunct="0">
              <a:defRPr sz="2400">
                <a:solidFill>
                  <a:schemeClr val="tx1"/>
                </a:solidFill>
                <a:latin typeface="Garamond" charset="0"/>
                <a:ea typeface="ＭＳ Ｐゴシック" charset="0"/>
              </a:defRPr>
            </a:lvl3pPr>
            <a:lvl4pPr marL="1600200" indent="-228600" eaLnBrk="0" hangingPunct="0">
              <a:defRPr sz="2400">
                <a:solidFill>
                  <a:schemeClr val="tx1"/>
                </a:solidFill>
                <a:latin typeface="Garamond" charset="0"/>
                <a:ea typeface="ＭＳ Ｐゴシック" charset="0"/>
              </a:defRPr>
            </a:lvl4pPr>
            <a:lvl5pPr marL="2057400" indent="-228600" eaLnBrk="0" hangingPunct="0">
              <a:defRPr sz="2400">
                <a:solidFill>
                  <a:schemeClr val="tx1"/>
                </a:solidFill>
                <a:latin typeface="Garamond" charset="0"/>
                <a:ea typeface="ＭＳ Ｐゴシック" charset="0"/>
              </a:defRPr>
            </a:lvl5pPr>
            <a:lvl6pPr marL="2514600" indent="-228600" eaLnBrk="0" fontAlgn="base" hangingPunct="0">
              <a:spcBef>
                <a:spcPct val="0"/>
              </a:spcBef>
              <a:spcAft>
                <a:spcPct val="0"/>
              </a:spcAft>
              <a:defRPr sz="2400">
                <a:solidFill>
                  <a:schemeClr val="tx1"/>
                </a:solidFill>
                <a:latin typeface="Garamond" charset="0"/>
                <a:ea typeface="ＭＳ Ｐゴシック" charset="0"/>
              </a:defRPr>
            </a:lvl6pPr>
            <a:lvl7pPr marL="2971800" indent="-228600" eaLnBrk="0" fontAlgn="base" hangingPunct="0">
              <a:spcBef>
                <a:spcPct val="0"/>
              </a:spcBef>
              <a:spcAft>
                <a:spcPct val="0"/>
              </a:spcAft>
              <a:defRPr sz="2400">
                <a:solidFill>
                  <a:schemeClr val="tx1"/>
                </a:solidFill>
                <a:latin typeface="Garamond" charset="0"/>
                <a:ea typeface="ＭＳ Ｐゴシック" charset="0"/>
              </a:defRPr>
            </a:lvl7pPr>
            <a:lvl8pPr marL="3429000" indent="-228600" eaLnBrk="0" fontAlgn="base" hangingPunct="0">
              <a:spcBef>
                <a:spcPct val="0"/>
              </a:spcBef>
              <a:spcAft>
                <a:spcPct val="0"/>
              </a:spcAft>
              <a:defRPr sz="2400">
                <a:solidFill>
                  <a:schemeClr val="tx1"/>
                </a:solidFill>
                <a:latin typeface="Garamond" charset="0"/>
                <a:ea typeface="ＭＳ Ｐゴシック" charset="0"/>
              </a:defRPr>
            </a:lvl8pPr>
            <a:lvl9pPr marL="3886200" indent="-228600" eaLnBrk="0" fontAlgn="base" hangingPunct="0">
              <a:spcBef>
                <a:spcPct val="0"/>
              </a:spcBef>
              <a:spcAft>
                <a:spcPct val="0"/>
              </a:spcAft>
              <a:defRPr sz="2400">
                <a:solidFill>
                  <a:schemeClr val="tx1"/>
                </a:solidFill>
                <a:latin typeface="Garamond" charset="0"/>
                <a:ea typeface="ＭＳ Ｐゴシック" charset="0"/>
              </a:defRPr>
            </a:lvl9pPr>
          </a:lstStyle>
          <a:p>
            <a:pPr eaLnBrk="1" hangingPunct="1">
              <a:defRPr/>
            </a:pPr>
            <a:r>
              <a:rPr lang="en-US" sz="3600" b="1">
                <a:solidFill>
                  <a:srgbClr val="B870B8"/>
                </a:solidFill>
              </a:rPr>
              <a:t>+</a:t>
            </a:r>
          </a:p>
        </p:txBody>
      </p:sp>
      <p:sp>
        <p:nvSpPr>
          <p:cNvPr id="2" name="Title 1"/>
          <p:cNvSpPr>
            <a:spLocks noGrp="1"/>
          </p:cNvSpPr>
          <p:nvPr>
            <p:ph type="title"/>
          </p:nvPr>
        </p:nvSpPr>
        <p:spPr/>
        <p:txBody>
          <a:bodyPr/>
          <a:lstStyle/>
          <a:p>
            <a:r>
              <a:rPr lang="en-AU"/>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6" name="Date Placeholder 3">
            <a:extLst>
              <a:ext uri="{FF2B5EF4-FFF2-40B4-BE49-F238E27FC236}">
                <a16:creationId xmlns:a16="http://schemas.microsoft.com/office/drawing/2014/main" id="{DD16030A-EBAE-490E-B627-EFC3F33386C0}"/>
              </a:ext>
            </a:extLst>
          </p:cNvPr>
          <p:cNvSpPr>
            <a:spLocks noGrp="1"/>
          </p:cNvSpPr>
          <p:nvPr>
            <p:ph type="dt" sz="half" idx="10"/>
          </p:nvPr>
        </p:nvSpPr>
        <p:spPr/>
        <p:txBody>
          <a:bodyPr/>
          <a:lstStyle>
            <a:lvl1pPr>
              <a:defRPr/>
            </a:lvl1pPr>
          </a:lstStyle>
          <a:p>
            <a:pPr>
              <a:defRPr/>
            </a:pPr>
            <a:endParaRPr lang="en-AU"/>
          </a:p>
        </p:txBody>
      </p:sp>
      <p:sp>
        <p:nvSpPr>
          <p:cNvPr id="7" name="Footer Placeholder 4">
            <a:extLst>
              <a:ext uri="{FF2B5EF4-FFF2-40B4-BE49-F238E27FC236}">
                <a16:creationId xmlns:a16="http://schemas.microsoft.com/office/drawing/2014/main" id="{1E39D054-C575-47CC-AB67-A918AE3D25FF}"/>
              </a:ext>
            </a:extLst>
          </p:cNvPr>
          <p:cNvSpPr>
            <a:spLocks noGrp="1"/>
          </p:cNvSpPr>
          <p:nvPr>
            <p:ph type="ftr" sz="quarter" idx="11"/>
          </p:nvPr>
        </p:nvSpPr>
        <p:spPr/>
        <p:txBody>
          <a:bodyPr/>
          <a:lstStyle>
            <a:lvl1pPr>
              <a:defRPr/>
            </a:lvl1pPr>
          </a:lstStyle>
          <a:p>
            <a:pPr>
              <a:defRPr/>
            </a:pPr>
            <a:endParaRPr lang="en-AU"/>
          </a:p>
        </p:txBody>
      </p:sp>
      <p:sp>
        <p:nvSpPr>
          <p:cNvPr id="8" name="Slide Number Placeholder 5">
            <a:extLst>
              <a:ext uri="{FF2B5EF4-FFF2-40B4-BE49-F238E27FC236}">
                <a16:creationId xmlns:a16="http://schemas.microsoft.com/office/drawing/2014/main" id="{33E4B5D8-EBFC-49C0-918E-B1A9B68F7AF9}"/>
              </a:ext>
            </a:extLst>
          </p:cNvPr>
          <p:cNvSpPr>
            <a:spLocks noGrp="1"/>
          </p:cNvSpPr>
          <p:nvPr>
            <p:ph type="sldNum" sz="quarter" idx="12"/>
          </p:nvPr>
        </p:nvSpPr>
        <p:spPr/>
        <p:txBody>
          <a:bodyPr/>
          <a:lstStyle>
            <a:lvl1pPr>
              <a:defRPr/>
            </a:lvl1pPr>
          </a:lstStyle>
          <a:p>
            <a:fld id="{95F33464-1A25-4117-B10C-DB4FF3FC6AC9}" type="slidenum">
              <a:rPr lang="en-AU" altLang="en-US"/>
              <a:pPr/>
              <a:t>‹#›</a:t>
            </a:fld>
            <a:endParaRPr lang="en-AU" altLang="en-US"/>
          </a:p>
        </p:txBody>
      </p:sp>
    </p:spTree>
    <p:extLst>
      <p:ext uri="{BB962C8B-B14F-4D97-AF65-F5344CB8AC3E}">
        <p14:creationId xmlns:p14="http://schemas.microsoft.com/office/powerpoint/2010/main" val="910871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7D5707-38FB-4439-A073-BBC563BF868D}"/>
              </a:ext>
            </a:extLst>
          </p:cNvPr>
          <p:cNvSpPr/>
          <p:nvPr/>
        </p:nvSpPr>
        <p:spPr>
          <a:xfrm>
            <a:off x="8210550" y="282575"/>
            <a:ext cx="64135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5" name="TextBox 4">
            <a:extLst>
              <a:ext uri="{FF2B5EF4-FFF2-40B4-BE49-F238E27FC236}">
                <a16:creationId xmlns:a16="http://schemas.microsoft.com/office/drawing/2014/main" id="{630BBAFB-85A7-438B-B46B-B68ECA156AE2}"/>
              </a:ext>
            </a:extLst>
          </p:cNvPr>
          <p:cNvSpPr txBox="1">
            <a:spLocks noChangeArrowheads="1"/>
          </p:cNvSpPr>
          <p:nvPr/>
        </p:nvSpPr>
        <p:spPr bwMode="auto">
          <a:xfrm>
            <a:off x="223838" y="228600"/>
            <a:ext cx="260350"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Garamond" charset="0"/>
                <a:ea typeface="ＭＳ Ｐゴシック" charset="0"/>
                <a:cs typeface="ＭＳ Ｐゴシック" charset="0"/>
              </a:defRPr>
            </a:lvl1pPr>
            <a:lvl2pPr marL="742950" indent="-285750" eaLnBrk="0" hangingPunct="0">
              <a:defRPr sz="2400">
                <a:solidFill>
                  <a:schemeClr val="tx1"/>
                </a:solidFill>
                <a:latin typeface="Garamond" charset="0"/>
                <a:ea typeface="ＭＳ Ｐゴシック" charset="0"/>
              </a:defRPr>
            </a:lvl2pPr>
            <a:lvl3pPr marL="1143000" indent="-228600" eaLnBrk="0" hangingPunct="0">
              <a:defRPr sz="2400">
                <a:solidFill>
                  <a:schemeClr val="tx1"/>
                </a:solidFill>
                <a:latin typeface="Garamond" charset="0"/>
                <a:ea typeface="ＭＳ Ｐゴシック" charset="0"/>
              </a:defRPr>
            </a:lvl3pPr>
            <a:lvl4pPr marL="1600200" indent="-228600" eaLnBrk="0" hangingPunct="0">
              <a:defRPr sz="2400">
                <a:solidFill>
                  <a:schemeClr val="tx1"/>
                </a:solidFill>
                <a:latin typeface="Garamond" charset="0"/>
                <a:ea typeface="ＭＳ Ｐゴシック" charset="0"/>
              </a:defRPr>
            </a:lvl4pPr>
            <a:lvl5pPr marL="2057400" indent="-228600" eaLnBrk="0" hangingPunct="0">
              <a:defRPr sz="2400">
                <a:solidFill>
                  <a:schemeClr val="tx1"/>
                </a:solidFill>
                <a:latin typeface="Garamond" charset="0"/>
                <a:ea typeface="ＭＳ Ｐゴシック" charset="0"/>
              </a:defRPr>
            </a:lvl5pPr>
            <a:lvl6pPr marL="2514600" indent="-228600" eaLnBrk="0" fontAlgn="base" hangingPunct="0">
              <a:spcBef>
                <a:spcPct val="0"/>
              </a:spcBef>
              <a:spcAft>
                <a:spcPct val="0"/>
              </a:spcAft>
              <a:defRPr sz="2400">
                <a:solidFill>
                  <a:schemeClr val="tx1"/>
                </a:solidFill>
                <a:latin typeface="Garamond" charset="0"/>
                <a:ea typeface="ＭＳ Ｐゴシック" charset="0"/>
              </a:defRPr>
            </a:lvl6pPr>
            <a:lvl7pPr marL="2971800" indent="-228600" eaLnBrk="0" fontAlgn="base" hangingPunct="0">
              <a:spcBef>
                <a:spcPct val="0"/>
              </a:spcBef>
              <a:spcAft>
                <a:spcPct val="0"/>
              </a:spcAft>
              <a:defRPr sz="2400">
                <a:solidFill>
                  <a:schemeClr val="tx1"/>
                </a:solidFill>
                <a:latin typeface="Garamond" charset="0"/>
                <a:ea typeface="ＭＳ Ｐゴシック" charset="0"/>
              </a:defRPr>
            </a:lvl7pPr>
            <a:lvl8pPr marL="3429000" indent="-228600" eaLnBrk="0" fontAlgn="base" hangingPunct="0">
              <a:spcBef>
                <a:spcPct val="0"/>
              </a:spcBef>
              <a:spcAft>
                <a:spcPct val="0"/>
              </a:spcAft>
              <a:defRPr sz="2400">
                <a:solidFill>
                  <a:schemeClr val="tx1"/>
                </a:solidFill>
                <a:latin typeface="Garamond" charset="0"/>
                <a:ea typeface="ＭＳ Ｐゴシック" charset="0"/>
              </a:defRPr>
            </a:lvl8pPr>
            <a:lvl9pPr marL="3886200" indent="-228600" eaLnBrk="0" fontAlgn="base" hangingPunct="0">
              <a:spcBef>
                <a:spcPct val="0"/>
              </a:spcBef>
              <a:spcAft>
                <a:spcPct val="0"/>
              </a:spcAft>
              <a:defRPr sz="2400">
                <a:solidFill>
                  <a:schemeClr val="tx1"/>
                </a:solidFill>
                <a:latin typeface="Garamond" charset="0"/>
                <a:ea typeface="ＭＳ Ｐゴシック" charset="0"/>
              </a:defRPr>
            </a:lvl9pPr>
          </a:lstStyle>
          <a:p>
            <a:pPr eaLnBrk="1" hangingPunct="1">
              <a:defRPr/>
            </a:pPr>
            <a:r>
              <a:rPr lang="en-US" sz="3600" b="1">
                <a:solidFill>
                  <a:srgbClr val="B870B8"/>
                </a:solidFill>
              </a:rPr>
              <a:t>+</a:t>
            </a:r>
          </a:p>
        </p:txBody>
      </p:sp>
      <p:sp>
        <p:nvSpPr>
          <p:cNvPr id="6" name="Rectangle 5">
            <a:extLst>
              <a:ext uri="{FF2B5EF4-FFF2-40B4-BE49-F238E27FC236}">
                <a16:creationId xmlns:a16="http://schemas.microsoft.com/office/drawing/2014/main" id="{F8FBF914-2E21-4C47-80EA-900FED55FDAB}"/>
              </a:ext>
            </a:extLst>
          </p:cNvPr>
          <p:cNvSpPr/>
          <p:nvPr/>
        </p:nvSpPr>
        <p:spPr>
          <a:xfrm>
            <a:off x="8067675" y="282575"/>
            <a:ext cx="92075"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p:txBody>
          <a:bodyPr/>
          <a:lstStyle/>
          <a:p>
            <a:r>
              <a:rPr lang="en-AU"/>
              <a:t>Click to edit Master title style</a:t>
            </a:r>
            <a:endParaRPr/>
          </a:p>
        </p:txBody>
      </p:sp>
      <p:sp>
        <p:nvSpPr>
          <p:cNvPr id="3" name="Content Placeholder 2"/>
          <p:cNvSpPr>
            <a:spLocks noGrp="1"/>
          </p:cNvSpPr>
          <p:nvPr>
            <p:ph idx="1"/>
          </p:nvPr>
        </p:nvSpPr>
        <p:spPr/>
        <p:txBody>
          <a:bodyPr/>
          <a:lstStyle>
            <a:lvl5pPr>
              <a:defRPr/>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7" name="Date Placeholder 3">
            <a:extLst>
              <a:ext uri="{FF2B5EF4-FFF2-40B4-BE49-F238E27FC236}">
                <a16:creationId xmlns:a16="http://schemas.microsoft.com/office/drawing/2014/main" id="{07CE6FF0-B434-4C70-85FD-5B44AA9A5BD7}"/>
              </a:ext>
            </a:extLst>
          </p:cNvPr>
          <p:cNvSpPr>
            <a:spLocks noGrp="1"/>
          </p:cNvSpPr>
          <p:nvPr>
            <p:ph type="dt" sz="half" idx="10"/>
          </p:nvPr>
        </p:nvSpPr>
        <p:spPr/>
        <p:txBody>
          <a:bodyPr/>
          <a:lstStyle>
            <a:lvl1pPr>
              <a:defRPr/>
            </a:lvl1pPr>
          </a:lstStyle>
          <a:p>
            <a:pPr>
              <a:defRPr/>
            </a:pPr>
            <a:endParaRPr lang="en-AU"/>
          </a:p>
        </p:txBody>
      </p:sp>
      <p:sp>
        <p:nvSpPr>
          <p:cNvPr id="8" name="Footer Placeholder 4">
            <a:extLst>
              <a:ext uri="{FF2B5EF4-FFF2-40B4-BE49-F238E27FC236}">
                <a16:creationId xmlns:a16="http://schemas.microsoft.com/office/drawing/2014/main" id="{966170E3-739C-4DA0-9D7B-2D3EE7ECC968}"/>
              </a:ext>
            </a:extLst>
          </p:cNvPr>
          <p:cNvSpPr>
            <a:spLocks noGrp="1"/>
          </p:cNvSpPr>
          <p:nvPr>
            <p:ph type="ftr" sz="quarter" idx="11"/>
          </p:nvPr>
        </p:nvSpPr>
        <p:spPr/>
        <p:txBody>
          <a:bodyPr/>
          <a:lstStyle>
            <a:lvl1pPr>
              <a:defRPr/>
            </a:lvl1pPr>
          </a:lstStyle>
          <a:p>
            <a:pPr>
              <a:defRPr/>
            </a:pPr>
            <a:endParaRPr lang="en-AU"/>
          </a:p>
        </p:txBody>
      </p:sp>
      <p:sp>
        <p:nvSpPr>
          <p:cNvPr id="9" name="Slide Number Placeholder 5">
            <a:extLst>
              <a:ext uri="{FF2B5EF4-FFF2-40B4-BE49-F238E27FC236}">
                <a16:creationId xmlns:a16="http://schemas.microsoft.com/office/drawing/2014/main" id="{000ACCD0-48E4-45E3-9327-9057DE56CEF5}"/>
              </a:ext>
            </a:extLst>
          </p:cNvPr>
          <p:cNvSpPr>
            <a:spLocks noGrp="1"/>
          </p:cNvSpPr>
          <p:nvPr>
            <p:ph type="sldNum" sz="quarter" idx="12"/>
          </p:nvPr>
        </p:nvSpPr>
        <p:spPr/>
        <p:txBody>
          <a:bodyPr/>
          <a:lstStyle>
            <a:lvl1pPr>
              <a:defRPr/>
            </a:lvl1pPr>
          </a:lstStyle>
          <a:p>
            <a:fld id="{5EBCE048-FDB0-48F9-A11E-44F461ED1CC9}" type="slidenum">
              <a:rPr lang="en-AU" altLang="en-US"/>
              <a:pPr/>
              <a:t>‹#›</a:t>
            </a:fld>
            <a:endParaRPr lang="en-AU" altLang="en-US"/>
          </a:p>
        </p:txBody>
      </p:sp>
    </p:spTree>
    <p:extLst>
      <p:ext uri="{BB962C8B-B14F-4D97-AF65-F5344CB8AC3E}">
        <p14:creationId xmlns:p14="http://schemas.microsoft.com/office/powerpoint/2010/main" val="27524288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525589-F4C9-464A-87C4-1C26942FA3F8}"/>
              </a:ext>
            </a:extLst>
          </p:cNvPr>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5" name="TextBox 4">
            <a:extLst>
              <a:ext uri="{FF2B5EF4-FFF2-40B4-BE49-F238E27FC236}">
                <a16:creationId xmlns:a16="http://schemas.microsoft.com/office/drawing/2014/main" id="{F7887EC1-B9E5-4A14-8BC4-E7AE12CE5C95}"/>
              </a:ext>
            </a:extLst>
          </p:cNvPr>
          <p:cNvSpPr txBox="1">
            <a:spLocks noChangeArrowheads="1"/>
          </p:cNvSpPr>
          <p:nvPr/>
        </p:nvSpPr>
        <p:spPr bwMode="auto">
          <a:xfrm rot="16200000">
            <a:off x="8593932" y="561181"/>
            <a:ext cx="260350" cy="554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Garamond" charset="0"/>
                <a:ea typeface="ＭＳ Ｐゴシック" charset="0"/>
                <a:cs typeface="ＭＳ Ｐゴシック" charset="0"/>
              </a:defRPr>
            </a:lvl1pPr>
            <a:lvl2pPr marL="742950" indent="-285750" eaLnBrk="0" hangingPunct="0">
              <a:defRPr sz="2400">
                <a:solidFill>
                  <a:schemeClr val="tx1"/>
                </a:solidFill>
                <a:latin typeface="Garamond" charset="0"/>
                <a:ea typeface="ＭＳ Ｐゴシック" charset="0"/>
              </a:defRPr>
            </a:lvl2pPr>
            <a:lvl3pPr marL="1143000" indent="-228600" eaLnBrk="0" hangingPunct="0">
              <a:defRPr sz="2400">
                <a:solidFill>
                  <a:schemeClr val="tx1"/>
                </a:solidFill>
                <a:latin typeface="Garamond" charset="0"/>
                <a:ea typeface="ＭＳ Ｐゴシック" charset="0"/>
              </a:defRPr>
            </a:lvl3pPr>
            <a:lvl4pPr marL="1600200" indent="-228600" eaLnBrk="0" hangingPunct="0">
              <a:defRPr sz="2400">
                <a:solidFill>
                  <a:schemeClr val="tx1"/>
                </a:solidFill>
                <a:latin typeface="Garamond" charset="0"/>
                <a:ea typeface="ＭＳ Ｐゴシック" charset="0"/>
              </a:defRPr>
            </a:lvl4pPr>
            <a:lvl5pPr marL="2057400" indent="-228600" eaLnBrk="0" hangingPunct="0">
              <a:defRPr sz="2400">
                <a:solidFill>
                  <a:schemeClr val="tx1"/>
                </a:solidFill>
                <a:latin typeface="Garamond" charset="0"/>
                <a:ea typeface="ＭＳ Ｐゴシック" charset="0"/>
              </a:defRPr>
            </a:lvl5pPr>
            <a:lvl6pPr marL="2514600" indent="-228600" eaLnBrk="0" fontAlgn="base" hangingPunct="0">
              <a:spcBef>
                <a:spcPct val="0"/>
              </a:spcBef>
              <a:spcAft>
                <a:spcPct val="0"/>
              </a:spcAft>
              <a:defRPr sz="2400">
                <a:solidFill>
                  <a:schemeClr val="tx1"/>
                </a:solidFill>
                <a:latin typeface="Garamond" charset="0"/>
                <a:ea typeface="ＭＳ Ｐゴシック" charset="0"/>
              </a:defRPr>
            </a:lvl6pPr>
            <a:lvl7pPr marL="2971800" indent="-228600" eaLnBrk="0" fontAlgn="base" hangingPunct="0">
              <a:spcBef>
                <a:spcPct val="0"/>
              </a:spcBef>
              <a:spcAft>
                <a:spcPct val="0"/>
              </a:spcAft>
              <a:defRPr sz="2400">
                <a:solidFill>
                  <a:schemeClr val="tx1"/>
                </a:solidFill>
                <a:latin typeface="Garamond" charset="0"/>
                <a:ea typeface="ＭＳ Ｐゴシック" charset="0"/>
              </a:defRPr>
            </a:lvl7pPr>
            <a:lvl8pPr marL="3429000" indent="-228600" eaLnBrk="0" fontAlgn="base" hangingPunct="0">
              <a:spcBef>
                <a:spcPct val="0"/>
              </a:spcBef>
              <a:spcAft>
                <a:spcPct val="0"/>
              </a:spcAft>
              <a:defRPr sz="2400">
                <a:solidFill>
                  <a:schemeClr val="tx1"/>
                </a:solidFill>
                <a:latin typeface="Garamond" charset="0"/>
                <a:ea typeface="ＭＳ Ｐゴシック" charset="0"/>
              </a:defRPr>
            </a:lvl8pPr>
            <a:lvl9pPr marL="3886200" indent="-228600" eaLnBrk="0" fontAlgn="base" hangingPunct="0">
              <a:spcBef>
                <a:spcPct val="0"/>
              </a:spcBef>
              <a:spcAft>
                <a:spcPct val="0"/>
              </a:spcAft>
              <a:defRPr sz="2400">
                <a:solidFill>
                  <a:schemeClr val="tx1"/>
                </a:solidFill>
                <a:latin typeface="Garamond" charset="0"/>
                <a:ea typeface="ＭＳ Ｐゴシック" charset="0"/>
              </a:defRPr>
            </a:lvl9pPr>
          </a:lstStyle>
          <a:p>
            <a:pPr eaLnBrk="1" hangingPunct="1">
              <a:defRPr/>
            </a:pPr>
            <a:r>
              <a:rPr lang="en-US" sz="3600" b="1">
                <a:solidFill>
                  <a:srgbClr val="B870B8"/>
                </a:solidFill>
              </a:rPr>
              <a:t>+</a:t>
            </a:r>
          </a:p>
        </p:txBody>
      </p:sp>
      <p:sp>
        <p:nvSpPr>
          <p:cNvPr id="2" name="Vertical Title 1"/>
          <p:cNvSpPr>
            <a:spLocks noGrp="1"/>
          </p:cNvSpPr>
          <p:nvPr>
            <p:ph type="title" orient="vert"/>
          </p:nvPr>
        </p:nvSpPr>
        <p:spPr>
          <a:xfrm>
            <a:off x="7995772" y="954742"/>
            <a:ext cx="681318" cy="5171422"/>
          </a:xfrm>
        </p:spPr>
        <p:txBody>
          <a:bodyPr vert="eaVert"/>
          <a:lstStyle/>
          <a:p>
            <a:r>
              <a:rPr lang="en-AU"/>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6" name="Date Placeholder 3">
            <a:extLst>
              <a:ext uri="{FF2B5EF4-FFF2-40B4-BE49-F238E27FC236}">
                <a16:creationId xmlns:a16="http://schemas.microsoft.com/office/drawing/2014/main" id="{11BD93CE-5D6E-42EF-94FE-331029916002}"/>
              </a:ext>
            </a:extLst>
          </p:cNvPr>
          <p:cNvSpPr>
            <a:spLocks noGrp="1"/>
          </p:cNvSpPr>
          <p:nvPr>
            <p:ph type="dt" sz="half" idx="10"/>
          </p:nvPr>
        </p:nvSpPr>
        <p:spPr/>
        <p:txBody>
          <a:bodyPr/>
          <a:lstStyle>
            <a:lvl1pPr>
              <a:defRPr/>
            </a:lvl1pPr>
          </a:lstStyle>
          <a:p>
            <a:pPr>
              <a:defRPr/>
            </a:pPr>
            <a:endParaRPr lang="en-AU"/>
          </a:p>
        </p:txBody>
      </p:sp>
      <p:sp>
        <p:nvSpPr>
          <p:cNvPr id="7" name="Footer Placeholder 4">
            <a:extLst>
              <a:ext uri="{FF2B5EF4-FFF2-40B4-BE49-F238E27FC236}">
                <a16:creationId xmlns:a16="http://schemas.microsoft.com/office/drawing/2014/main" id="{B2B6BFF0-933F-46AF-B28A-F967ED94BA59}"/>
              </a:ext>
            </a:extLst>
          </p:cNvPr>
          <p:cNvSpPr>
            <a:spLocks noGrp="1"/>
          </p:cNvSpPr>
          <p:nvPr>
            <p:ph type="ftr" sz="quarter" idx="11"/>
          </p:nvPr>
        </p:nvSpPr>
        <p:spPr/>
        <p:txBody>
          <a:bodyPr/>
          <a:lstStyle>
            <a:lvl1pPr>
              <a:defRPr/>
            </a:lvl1pPr>
          </a:lstStyle>
          <a:p>
            <a:pPr>
              <a:defRPr/>
            </a:pPr>
            <a:endParaRPr lang="en-AU"/>
          </a:p>
        </p:txBody>
      </p:sp>
      <p:sp>
        <p:nvSpPr>
          <p:cNvPr id="8" name="Slide Number Placeholder 5">
            <a:extLst>
              <a:ext uri="{FF2B5EF4-FFF2-40B4-BE49-F238E27FC236}">
                <a16:creationId xmlns:a16="http://schemas.microsoft.com/office/drawing/2014/main" id="{2AC87879-4DC3-4D4B-99D6-EB35DB082B9D}"/>
              </a:ext>
            </a:extLst>
          </p:cNvPr>
          <p:cNvSpPr>
            <a:spLocks noGrp="1"/>
          </p:cNvSpPr>
          <p:nvPr>
            <p:ph type="sldNum" sz="quarter" idx="12"/>
          </p:nvPr>
        </p:nvSpPr>
        <p:spPr/>
        <p:txBody>
          <a:bodyPr/>
          <a:lstStyle>
            <a:lvl1pPr>
              <a:defRPr/>
            </a:lvl1pPr>
          </a:lstStyle>
          <a:p>
            <a:fld id="{AF6462EA-558D-4AD6-B7AE-533B60634506}" type="slidenum">
              <a:rPr lang="en-AU" altLang="en-US"/>
              <a:pPr/>
              <a:t>‹#›</a:t>
            </a:fld>
            <a:endParaRPr lang="en-AU" altLang="en-US"/>
          </a:p>
        </p:txBody>
      </p:sp>
    </p:spTree>
    <p:extLst>
      <p:ext uri="{BB962C8B-B14F-4D97-AF65-F5344CB8AC3E}">
        <p14:creationId xmlns:p14="http://schemas.microsoft.com/office/powerpoint/2010/main" val="5857358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AU"/>
              <a:t>Click to edit Master title style</a:t>
            </a:r>
            <a:endParaRPr lang="en-US"/>
          </a:p>
        </p:txBody>
      </p:sp>
      <p:sp>
        <p:nvSpPr>
          <p:cNvPr id="3" name="Table Placeholder 2"/>
          <p:cNvSpPr>
            <a:spLocks noGrp="1"/>
          </p:cNvSpPr>
          <p:nvPr>
            <p:ph type="tbl" idx="1"/>
          </p:nvPr>
        </p:nvSpPr>
        <p:spPr>
          <a:xfrm>
            <a:off x="1066800" y="1981200"/>
            <a:ext cx="7543800" cy="4114800"/>
          </a:xfrm>
        </p:spPr>
        <p:txBody>
          <a:bodyPr rtlCol="0">
            <a:normAutofit/>
          </a:bodyPr>
          <a:lstStyle/>
          <a:p>
            <a:pPr lvl="0"/>
            <a:endParaRPr lang="en-US" noProof="0"/>
          </a:p>
        </p:txBody>
      </p:sp>
      <p:sp>
        <p:nvSpPr>
          <p:cNvPr id="4" name="Date Placeholder 3">
            <a:extLst>
              <a:ext uri="{FF2B5EF4-FFF2-40B4-BE49-F238E27FC236}">
                <a16:creationId xmlns:a16="http://schemas.microsoft.com/office/drawing/2014/main" id="{5096FCF5-E33F-49F4-B140-71779EA3AB7E}"/>
              </a:ext>
            </a:extLst>
          </p:cNvPr>
          <p:cNvSpPr>
            <a:spLocks noGrp="1"/>
          </p:cNvSpPr>
          <p:nvPr>
            <p:ph type="dt" sz="half" idx="10"/>
          </p:nvPr>
        </p:nvSpPr>
        <p:spPr>
          <a:xfrm>
            <a:off x="1066800" y="6248400"/>
            <a:ext cx="1905000" cy="457200"/>
          </a:xfrm>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0AEEBCAD-05A1-4E53-A74D-F0EA27C8A29B}"/>
              </a:ext>
            </a:extLst>
          </p:cNvPr>
          <p:cNvSpPr>
            <a:spLocks noGrp="1"/>
          </p:cNvSpPr>
          <p:nvPr>
            <p:ph type="ftr" sz="quarter" idx="11"/>
          </p:nvPr>
        </p:nvSpPr>
        <p:spPr>
          <a:xfrm>
            <a:off x="3429000" y="6248400"/>
            <a:ext cx="2895600" cy="457200"/>
          </a:xfrm>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6800BEB9-8CF2-443B-8E74-2F5A5A2BF8FB}"/>
              </a:ext>
            </a:extLst>
          </p:cNvPr>
          <p:cNvSpPr>
            <a:spLocks noGrp="1"/>
          </p:cNvSpPr>
          <p:nvPr>
            <p:ph type="sldNum" sz="quarter" idx="12"/>
          </p:nvPr>
        </p:nvSpPr>
        <p:spPr>
          <a:xfrm>
            <a:off x="6705600" y="6248400"/>
            <a:ext cx="1905000" cy="457200"/>
          </a:xfrm>
        </p:spPr>
        <p:txBody>
          <a:bodyPr/>
          <a:lstStyle>
            <a:lvl1pPr>
              <a:defRPr/>
            </a:lvl1pPr>
          </a:lstStyle>
          <a:p>
            <a:fld id="{4695F1AE-18B3-445A-A556-221DA8AFD42A}" type="slidenum">
              <a:rPr lang="en-AU" altLang="en-US"/>
              <a:pPr/>
              <a:t>‹#›</a:t>
            </a:fld>
            <a:endParaRPr lang="en-AU" altLang="en-US"/>
          </a:p>
        </p:txBody>
      </p:sp>
    </p:spTree>
    <p:extLst>
      <p:ext uri="{BB962C8B-B14F-4D97-AF65-F5344CB8AC3E}">
        <p14:creationId xmlns:p14="http://schemas.microsoft.com/office/powerpoint/2010/main" val="342594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E3690A-F734-45E8-9912-3CEB1CC4C75E}"/>
              </a:ext>
            </a:extLst>
          </p:cNvPr>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TextBox 5">
            <a:extLst>
              <a:ext uri="{FF2B5EF4-FFF2-40B4-BE49-F238E27FC236}">
                <a16:creationId xmlns:a16="http://schemas.microsoft.com/office/drawing/2014/main" id="{29FAC432-5C11-477B-B9E8-CA9B7E5D8719}"/>
              </a:ext>
            </a:extLst>
          </p:cNvPr>
          <p:cNvSpPr txBox="1">
            <a:spLocks noChangeArrowheads="1"/>
          </p:cNvSpPr>
          <p:nvPr/>
        </p:nvSpPr>
        <p:spPr bwMode="auto">
          <a:xfrm>
            <a:off x="223838" y="228600"/>
            <a:ext cx="260350"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Garamond" charset="0"/>
                <a:ea typeface="ＭＳ Ｐゴシック" charset="0"/>
                <a:cs typeface="ＭＳ Ｐゴシック" charset="0"/>
              </a:defRPr>
            </a:lvl1pPr>
            <a:lvl2pPr marL="742950" indent="-285750" eaLnBrk="0" hangingPunct="0">
              <a:defRPr sz="2400">
                <a:solidFill>
                  <a:schemeClr val="tx1"/>
                </a:solidFill>
                <a:latin typeface="Garamond" charset="0"/>
                <a:ea typeface="ＭＳ Ｐゴシック" charset="0"/>
              </a:defRPr>
            </a:lvl2pPr>
            <a:lvl3pPr marL="1143000" indent="-228600" eaLnBrk="0" hangingPunct="0">
              <a:defRPr sz="2400">
                <a:solidFill>
                  <a:schemeClr val="tx1"/>
                </a:solidFill>
                <a:latin typeface="Garamond" charset="0"/>
                <a:ea typeface="ＭＳ Ｐゴシック" charset="0"/>
              </a:defRPr>
            </a:lvl3pPr>
            <a:lvl4pPr marL="1600200" indent="-228600" eaLnBrk="0" hangingPunct="0">
              <a:defRPr sz="2400">
                <a:solidFill>
                  <a:schemeClr val="tx1"/>
                </a:solidFill>
                <a:latin typeface="Garamond" charset="0"/>
                <a:ea typeface="ＭＳ Ｐゴシック" charset="0"/>
              </a:defRPr>
            </a:lvl4pPr>
            <a:lvl5pPr marL="2057400" indent="-228600" eaLnBrk="0" hangingPunct="0">
              <a:defRPr sz="2400">
                <a:solidFill>
                  <a:schemeClr val="tx1"/>
                </a:solidFill>
                <a:latin typeface="Garamond" charset="0"/>
                <a:ea typeface="ＭＳ Ｐゴシック" charset="0"/>
              </a:defRPr>
            </a:lvl5pPr>
            <a:lvl6pPr marL="2514600" indent="-228600" eaLnBrk="0" fontAlgn="base" hangingPunct="0">
              <a:spcBef>
                <a:spcPct val="0"/>
              </a:spcBef>
              <a:spcAft>
                <a:spcPct val="0"/>
              </a:spcAft>
              <a:defRPr sz="2400">
                <a:solidFill>
                  <a:schemeClr val="tx1"/>
                </a:solidFill>
                <a:latin typeface="Garamond" charset="0"/>
                <a:ea typeface="ＭＳ Ｐゴシック" charset="0"/>
              </a:defRPr>
            </a:lvl6pPr>
            <a:lvl7pPr marL="2971800" indent="-228600" eaLnBrk="0" fontAlgn="base" hangingPunct="0">
              <a:spcBef>
                <a:spcPct val="0"/>
              </a:spcBef>
              <a:spcAft>
                <a:spcPct val="0"/>
              </a:spcAft>
              <a:defRPr sz="2400">
                <a:solidFill>
                  <a:schemeClr val="tx1"/>
                </a:solidFill>
                <a:latin typeface="Garamond" charset="0"/>
                <a:ea typeface="ＭＳ Ｐゴシック" charset="0"/>
              </a:defRPr>
            </a:lvl7pPr>
            <a:lvl8pPr marL="3429000" indent="-228600" eaLnBrk="0" fontAlgn="base" hangingPunct="0">
              <a:spcBef>
                <a:spcPct val="0"/>
              </a:spcBef>
              <a:spcAft>
                <a:spcPct val="0"/>
              </a:spcAft>
              <a:defRPr sz="2400">
                <a:solidFill>
                  <a:schemeClr val="tx1"/>
                </a:solidFill>
                <a:latin typeface="Garamond" charset="0"/>
                <a:ea typeface="ＭＳ Ｐゴシック" charset="0"/>
              </a:defRPr>
            </a:lvl8pPr>
            <a:lvl9pPr marL="3886200" indent="-228600" eaLnBrk="0" fontAlgn="base" hangingPunct="0">
              <a:spcBef>
                <a:spcPct val="0"/>
              </a:spcBef>
              <a:spcAft>
                <a:spcPct val="0"/>
              </a:spcAft>
              <a:defRPr sz="2400">
                <a:solidFill>
                  <a:schemeClr val="tx1"/>
                </a:solidFill>
                <a:latin typeface="Garamond" charset="0"/>
                <a:ea typeface="ＭＳ Ｐゴシック" charset="0"/>
              </a:defRPr>
            </a:lvl9pPr>
          </a:lstStyle>
          <a:p>
            <a:pPr eaLnBrk="1" hangingPunct="1">
              <a:defRPr/>
            </a:pPr>
            <a:r>
              <a:rPr lang="en-US" sz="3600" b="1">
                <a:solidFill>
                  <a:srgbClr val="B870B8"/>
                </a:solidFill>
              </a:rPr>
              <a:t>+</a:t>
            </a:r>
          </a:p>
        </p:txBody>
      </p:sp>
      <p:sp>
        <p:nvSpPr>
          <p:cNvPr id="2" name="Title 1"/>
          <p:cNvSpPr>
            <a:spLocks noGrp="1"/>
          </p:cNvSpPr>
          <p:nvPr>
            <p:ph type="title"/>
          </p:nvPr>
        </p:nvSpPr>
        <p:spPr>
          <a:xfrm>
            <a:off x="498474" y="134471"/>
            <a:ext cx="7556313" cy="995082"/>
          </a:xfrm>
        </p:spPr>
        <p:txBody>
          <a:bodyPr anchor="b"/>
          <a:lstStyle/>
          <a:p>
            <a:r>
              <a:rPr lang="en-AU"/>
              <a:t>Click to edit Master title style</a:t>
            </a:r>
            <a:endParaRPr/>
          </a:p>
        </p:txBody>
      </p:sp>
      <p:sp>
        <p:nvSpPr>
          <p:cNvPr id="3" name="Content Placeholder 2"/>
          <p:cNvSpPr>
            <a:spLocks noGrp="1"/>
          </p:cNvSpPr>
          <p:nvPr>
            <p:ph idx="1"/>
          </p:nvPr>
        </p:nvSpPr>
        <p:spPr/>
        <p:txBody>
          <a:bodyPr/>
          <a:lstStyle>
            <a:lvl5pPr>
              <a:defRPr/>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10" name="Text Placeholder 3"/>
          <p:cNvSpPr>
            <a:spLocks noGrp="1"/>
          </p:cNvSpPr>
          <p:nvPr>
            <p:ph type="body" sz="half" idx="2"/>
          </p:nvPr>
        </p:nvSpPr>
        <p:spPr>
          <a:xfrm>
            <a:off x="498518" y="1129553"/>
            <a:ext cx="7558960" cy="774700"/>
          </a:xfrm>
        </p:spPr>
        <p:txBody>
          <a:bodyPr rtlCol="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7" name="Date Placeholder 3">
            <a:extLst>
              <a:ext uri="{FF2B5EF4-FFF2-40B4-BE49-F238E27FC236}">
                <a16:creationId xmlns:a16="http://schemas.microsoft.com/office/drawing/2014/main" id="{996566E7-1022-471A-BB32-A0050ADFDD95}"/>
              </a:ext>
            </a:extLst>
          </p:cNvPr>
          <p:cNvSpPr>
            <a:spLocks noGrp="1"/>
          </p:cNvSpPr>
          <p:nvPr>
            <p:ph type="dt" sz="half" idx="10"/>
          </p:nvPr>
        </p:nvSpPr>
        <p:spPr/>
        <p:txBody>
          <a:bodyPr/>
          <a:lstStyle>
            <a:lvl1pPr>
              <a:defRPr/>
            </a:lvl1pPr>
          </a:lstStyle>
          <a:p>
            <a:pPr>
              <a:defRPr/>
            </a:pPr>
            <a:endParaRPr lang="en-AU"/>
          </a:p>
        </p:txBody>
      </p:sp>
      <p:sp>
        <p:nvSpPr>
          <p:cNvPr id="8" name="Footer Placeholder 4">
            <a:extLst>
              <a:ext uri="{FF2B5EF4-FFF2-40B4-BE49-F238E27FC236}">
                <a16:creationId xmlns:a16="http://schemas.microsoft.com/office/drawing/2014/main" id="{670E4F66-F25A-4F5C-A827-4EE4CA656CEB}"/>
              </a:ext>
            </a:extLst>
          </p:cNvPr>
          <p:cNvSpPr>
            <a:spLocks noGrp="1"/>
          </p:cNvSpPr>
          <p:nvPr>
            <p:ph type="ftr" sz="quarter" idx="11"/>
          </p:nvPr>
        </p:nvSpPr>
        <p:spPr/>
        <p:txBody>
          <a:bodyPr/>
          <a:lstStyle>
            <a:lvl1pPr>
              <a:defRPr/>
            </a:lvl1pPr>
          </a:lstStyle>
          <a:p>
            <a:pPr>
              <a:defRPr/>
            </a:pPr>
            <a:endParaRPr lang="en-AU"/>
          </a:p>
        </p:txBody>
      </p:sp>
      <p:sp>
        <p:nvSpPr>
          <p:cNvPr id="9" name="Slide Number Placeholder 5">
            <a:extLst>
              <a:ext uri="{FF2B5EF4-FFF2-40B4-BE49-F238E27FC236}">
                <a16:creationId xmlns:a16="http://schemas.microsoft.com/office/drawing/2014/main" id="{86A4C82D-1FA0-4112-8980-F88EED867D7A}"/>
              </a:ext>
            </a:extLst>
          </p:cNvPr>
          <p:cNvSpPr>
            <a:spLocks noGrp="1"/>
          </p:cNvSpPr>
          <p:nvPr>
            <p:ph type="sldNum" sz="quarter" idx="12"/>
          </p:nvPr>
        </p:nvSpPr>
        <p:spPr/>
        <p:txBody>
          <a:bodyPr/>
          <a:lstStyle>
            <a:lvl1pPr>
              <a:defRPr/>
            </a:lvl1pPr>
          </a:lstStyle>
          <a:p>
            <a:fld id="{7F71847F-6A29-4E6D-9577-DB406EB635E6}" type="slidenum">
              <a:rPr lang="en-AU" altLang="en-US"/>
              <a:pPr/>
              <a:t>‹#›</a:t>
            </a:fld>
            <a:endParaRPr lang="en-AU" altLang="en-US"/>
          </a:p>
        </p:txBody>
      </p:sp>
    </p:spTree>
    <p:extLst>
      <p:ext uri="{BB962C8B-B14F-4D97-AF65-F5344CB8AC3E}">
        <p14:creationId xmlns:p14="http://schemas.microsoft.com/office/powerpoint/2010/main" val="200556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CB3038C-E88F-45A2-A99B-DFBB0654ADE1}"/>
              </a:ext>
            </a:extLst>
          </p:cNvPr>
          <p:cNvSpPr/>
          <p:nvPr/>
        </p:nvSpPr>
        <p:spPr>
          <a:xfrm>
            <a:off x="282575" y="228600"/>
            <a:ext cx="4235450" cy="41878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8" name="Rectangle 7">
            <a:extLst>
              <a:ext uri="{FF2B5EF4-FFF2-40B4-BE49-F238E27FC236}">
                <a16:creationId xmlns:a16="http://schemas.microsoft.com/office/drawing/2014/main" id="{4F74302A-03FD-44E6-8ABF-796D374D5A53}"/>
              </a:ext>
            </a:extLst>
          </p:cNvPr>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9" name="Rectangle 8">
            <a:extLst>
              <a:ext uri="{FF2B5EF4-FFF2-40B4-BE49-F238E27FC236}">
                <a16:creationId xmlns:a16="http://schemas.microsoft.com/office/drawing/2014/main" id="{D4488443-2840-411B-90A0-4C77D5A0E365}"/>
              </a:ext>
            </a:extLst>
          </p:cNvPr>
          <p:cNvSpPr/>
          <p:nvPr/>
        </p:nvSpPr>
        <p:spPr>
          <a:xfrm>
            <a:off x="4624388" y="2378075"/>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10" name="TextBox 9">
            <a:extLst>
              <a:ext uri="{FF2B5EF4-FFF2-40B4-BE49-F238E27FC236}">
                <a16:creationId xmlns:a16="http://schemas.microsoft.com/office/drawing/2014/main" id="{30BC52EA-880E-4C43-B5A2-22796546BFBE}"/>
              </a:ext>
            </a:extLst>
          </p:cNvPr>
          <p:cNvSpPr txBox="1">
            <a:spLocks noChangeArrowheads="1"/>
          </p:cNvSpPr>
          <p:nvPr/>
        </p:nvSpPr>
        <p:spPr bwMode="auto">
          <a:xfrm>
            <a:off x="425450" y="174625"/>
            <a:ext cx="412750"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Garamond" charset="0"/>
                <a:ea typeface="ＭＳ Ｐゴシック" charset="0"/>
                <a:cs typeface="ＭＳ Ｐゴシック" charset="0"/>
              </a:defRPr>
            </a:lvl1pPr>
            <a:lvl2pPr marL="742950" indent="-285750" eaLnBrk="0" hangingPunct="0">
              <a:defRPr sz="2400">
                <a:solidFill>
                  <a:schemeClr val="tx1"/>
                </a:solidFill>
                <a:latin typeface="Garamond" charset="0"/>
                <a:ea typeface="ＭＳ Ｐゴシック" charset="0"/>
              </a:defRPr>
            </a:lvl2pPr>
            <a:lvl3pPr marL="1143000" indent="-228600" eaLnBrk="0" hangingPunct="0">
              <a:defRPr sz="2400">
                <a:solidFill>
                  <a:schemeClr val="tx1"/>
                </a:solidFill>
                <a:latin typeface="Garamond" charset="0"/>
                <a:ea typeface="ＭＳ Ｐゴシック" charset="0"/>
              </a:defRPr>
            </a:lvl3pPr>
            <a:lvl4pPr marL="1600200" indent="-228600" eaLnBrk="0" hangingPunct="0">
              <a:defRPr sz="2400">
                <a:solidFill>
                  <a:schemeClr val="tx1"/>
                </a:solidFill>
                <a:latin typeface="Garamond" charset="0"/>
                <a:ea typeface="ＭＳ Ｐゴシック" charset="0"/>
              </a:defRPr>
            </a:lvl4pPr>
            <a:lvl5pPr marL="2057400" indent="-228600" eaLnBrk="0" hangingPunct="0">
              <a:defRPr sz="2400">
                <a:solidFill>
                  <a:schemeClr val="tx1"/>
                </a:solidFill>
                <a:latin typeface="Garamond" charset="0"/>
                <a:ea typeface="ＭＳ Ｐゴシック" charset="0"/>
              </a:defRPr>
            </a:lvl5pPr>
            <a:lvl6pPr marL="2514600" indent="-228600" eaLnBrk="0" fontAlgn="base" hangingPunct="0">
              <a:spcBef>
                <a:spcPct val="0"/>
              </a:spcBef>
              <a:spcAft>
                <a:spcPct val="0"/>
              </a:spcAft>
              <a:defRPr sz="2400">
                <a:solidFill>
                  <a:schemeClr val="tx1"/>
                </a:solidFill>
                <a:latin typeface="Garamond" charset="0"/>
                <a:ea typeface="ＭＳ Ｐゴシック" charset="0"/>
              </a:defRPr>
            </a:lvl6pPr>
            <a:lvl7pPr marL="2971800" indent="-228600" eaLnBrk="0" fontAlgn="base" hangingPunct="0">
              <a:spcBef>
                <a:spcPct val="0"/>
              </a:spcBef>
              <a:spcAft>
                <a:spcPct val="0"/>
              </a:spcAft>
              <a:defRPr sz="2400">
                <a:solidFill>
                  <a:schemeClr val="tx1"/>
                </a:solidFill>
                <a:latin typeface="Garamond" charset="0"/>
                <a:ea typeface="ＭＳ Ｐゴシック" charset="0"/>
              </a:defRPr>
            </a:lvl7pPr>
            <a:lvl8pPr marL="3429000" indent="-228600" eaLnBrk="0" fontAlgn="base" hangingPunct="0">
              <a:spcBef>
                <a:spcPct val="0"/>
              </a:spcBef>
              <a:spcAft>
                <a:spcPct val="0"/>
              </a:spcAft>
              <a:defRPr sz="2400">
                <a:solidFill>
                  <a:schemeClr val="tx1"/>
                </a:solidFill>
                <a:latin typeface="Garamond" charset="0"/>
                <a:ea typeface="ＭＳ Ｐゴシック" charset="0"/>
              </a:defRPr>
            </a:lvl8pPr>
            <a:lvl9pPr marL="3886200" indent="-228600" eaLnBrk="0" fontAlgn="base" hangingPunct="0">
              <a:spcBef>
                <a:spcPct val="0"/>
              </a:spcBef>
              <a:spcAft>
                <a:spcPct val="0"/>
              </a:spcAft>
              <a:defRPr sz="2400">
                <a:solidFill>
                  <a:schemeClr val="tx1"/>
                </a:solidFill>
                <a:latin typeface="Garamond" charset="0"/>
                <a:ea typeface="ＭＳ Ｐゴシック" charset="0"/>
              </a:defRPr>
            </a:lvl9pPr>
          </a:lstStyle>
          <a:p>
            <a:pPr eaLnBrk="1" hangingPunct="1">
              <a:defRPr/>
            </a:pPr>
            <a:r>
              <a:rPr lang="en-US" sz="5400" b="1">
                <a:solidFill>
                  <a:srgbClr val="B870B8"/>
                </a:solidFill>
              </a:rPr>
              <a:t>+</a:t>
            </a:r>
          </a:p>
        </p:txBody>
      </p:sp>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AU"/>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dirty="0"/>
          </a:p>
        </p:txBody>
      </p:sp>
      <p:sp>
        <p:nvSpPr>
          <p:cNvPr id="13" name="Picture Placeholder 12"/>
          <p:cNvSpPr>
            <a:spLocks noGrp="1"/>
          </p:cNvSpPr>
          <p:nvPr>
            <p:ph type="pic" sz="quarter" idx="12"/>
          </p:nvPr>
        </p:nvSpPr>
        <p:spPr>
          <a:xfrm>
            <a:off x="4624388" y="228600"/>
            <a:ext cx="2057400" cy="2039112"/>
          </a:xfrm>
        </p:spPr>
        <p:txBody>
          <a:bodyPr rtlCol="0">
            <a:normAutofit/>
          </a:bodyPr>
          <a:lstStyle>
            <a:lvl1pPr>
              <a:buNone/>
              <a:defRPr/>
            </a:lvl1pPr>
          </a:lstStyle>
          <a:p>
            <a:pPr lvl="0"/>
            <a:r>
              <a:rPr lang="en-AU" noProof="0"/>
              <a:t>Drag picture to placeholder or click icon to add</a:t>
            </a:r>
            <a:endParaRPr noProof="0"/>
          </a:p>
        </p:txBody>
      </p:sp>
      <p:sp>
        <p:nvSpPr>
          <p:cNvPr id="14" name="Picture Placeholder 12"/>
          <p:cNvSpPr>
            <a:spLocks noGrp="1"/>
          </p:cNvSpPr>
          <p:nvPr>
            <p:ph type="pic" sz="quarter" idx="13"/>
          </p:nvPr>
        </p:nvSpPr>
        <p:spPr>
          <a:xfrm>
            <a:off x="6802438" y="2377440"/>
            <a:ext cx="2057400" cy="2039112"/>
          </a:xfrm>
        </p:spPr>
        <p:txBody>
          <a:bodyPr rtlCol="0">
            <a:normAutofit/>
          </a:bodyPr>
          <a:lstStyle>
            <a:lvl1pPr>
              <a:buNone/>
              <a:defRPr/>
            </a:lvl1pPr>
          </a:lstStyle>
          <a:p>
            <a:pPr lvl="0"/>
            <a:r>
              <a:rPr lang="en-AU" noProof="0"/>
              <a:t>Drag picture to placeholder or click icon to add</a:t>
            </a:r>
            <a:endParaRPr noProof="0"/>
          </a:p>
        </p:txBody>
      </p:sp>
      <p:sp>
        <p:nvSpPr>
          <p:cNvPr id="16" name="Text Placeholder 3"/>
          <p:cNvSpPr>
            <a:spLocks noGrp="1"/>
          </p:cNvSpPr>
          <p:nvPr>
            <p:ph type="body" sz="half" idx="2"/>
          </p:nvPr>
        </p:nvSpPr>
        <p:spPr>
          <a:xfrm>
            <a:off x="857250" y="1779494"/>
            <a:ext cx="3086100" cy="2040905"/>
          </a:xfrm>
        </p:spPr>
        <p:txBody>
          <a:bodyPr lIns="45720" rIns="45720">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a:r>
              <a:rPr lang="en-AU"/>
              <a:t>Click to edit Master text styles</a:t>
            </a:r>
          </a:p>
        </p:txBody>
      </p:sp>
      <p:sp>
        <p:nvSpPr>
          <p:cNvPr id="11" name="Date Placeholder 3">
            <a:extLst>
              <a:ext uri="{FF2B5EF4-FFF2-40B4-BE49-F238E27FC236}">
                <a16:creationId xmlns:a16="http://schemas.microsoft.com/office/drawing/2014/main" id="{880098EE-6496-40F8-9DFE-37E75AE537AF}"/>
              </a:ext>
            </a:extLst>
          </p:cNvPr>
          <p:cNvSpPr>
            <a:spLocks noGrp="1"/>
          </p:cNvSpPr>
          <p:nvPr>
            <p:ph type="dt" sz="half" idx="14"/>
          </p:nvPr>
        </p:nvSpPr>
        <p:spPr>
          <a:xfrm>
            <a:off x="4800600" y="6426200"/>
            <a:ext cx="1231900" cy="365125"/>
          </a:xfrm>
        </p:spPr>
        <p:txBody>
          <a:bodyPr/>
          <a:lstStyle>
            <a:lvl1pPr algn="l">
              <a:defRPr/>
            </a:lvl1pPr>
          </a:lstStyle>
          <a:p>
            <a:pPr>
              <a:defRPr/>
            </a:pPr>
            <a:endParaRPr lang="en-AU"/>
          </a:p>
        </p:txBody>
      </p:sp>
      <p:sp>
        <p:nvSpPr>
          <p:cNvPr id="12" name="Footer Placeholder 4">
            <a:extLst>
              <a:ext uri="{FF2B5EF4-FFF2-40B4-BE49-F238E27FC236}">
                <a16:creationId xmlns:a16="http://schemas.microsoft.com/office/drawing/2014/main" id="{A1DD5B99-4124-4E76-8C72-57288FAC4DF7}"/>
              </a:ext>
            </a:extLst>
          </p:cNvPr>
          <p:cNvSpPr>
            <a:spLocks noGrp="1"/>
          </p:cNvSpPr>
          <p:nvPr>
            <p:ph type="ftr" sz="quarter" idx="15"/>
          </p:nvPr>
        </p:nvSpPr>
        <p:spPr>
          <a:xfrm>
            <a:off x="6311900" y="6426200"/>
            <a:ext cx="2616200" cy="365125"/>
          </a:xfrm>
        </p:spPr>
        <p:txBody>
          <a:bodyPr/>
          <a:lstStyle>
            <a:lvl1pPr algn="r">
              <a:defRPr/>
            </a:lvl1pPr>
          </a:lstStyle>
          <a:p>
            <a:pPr>
              <a:defRPr/>
            </a:pPr>
            <a:endParaRPr lang="en-AU"/>
          </a:p>
        </p:txBody>
      </p:sp>
    </p:spTree>
    <p:extLst>
      <p:ext uri="{BB962C8B-B14F-4D97-AF65-F5344CB8AC3E}">
        <p14:creationId xmlns:p14="http://schemas.microsoft.com/office/powerpoint/2010/main" val="2424656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0AE26A-6C0C-4B05-A6F2-9C4D1F3E035B}"/>
              </a:ext>
            </a:extLst>
          </p:cNvPr>
          <p:cNvSpPr/>
          <p:nvPr/>
        </p:nvSpPr>
        <p:spPr>
          <a:xfrm>
            <a:off x="658813" y="228600"/>
            <a:ext cx="82010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5" name="TextBox 4">
            <a:extLst>
              <a:ext uri="{FF2B5EF4-FFF2-40B4-BE49-F238E27FC236}">
                <a16:creationId xmlns:a16="http://schemas.microsoft.com/office/drawing/2014/main" id="{795DB7B8-9616-4DA7-802C-C1EB34D0ABB7}"/>
              </a:ext>
            </a:extLst>
          </p:cNvPr>
          <p:cNvSpPr txBox="1">
            <a:spLocks noChangeArrowheads="1"/>
          </p:cNvSpPr>
          <p:nvPr/>
        </p:nvSpPr>
        <p:spPr bwMode="auto">
          <a:xfrm>
            <a:off x="2003425" y="3111500"/>
            <a:ext cx="260350" cy="614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Garamond" charset="0"/>
                <a:ea typeface="ＭＳ Ｐゴシック" charset="0"/>
                <a:cs typeface="ＭＳ Ｐゴシック" charset="0"/>
              </a:defRPr>
            </a:lvl1pPr>
            <a:lvl2pPr marL="742950" indent="-285750" eaLnBrk="0" hangingPunct="0">
              <a:defRPr sz="2400">
                <a:solidFill>
                  <a:schemeClr val="tx1"/>
                </a:solidFill>
                <a:latin typeface="Garamond" charset="0"/>
                <a:ea typeface="ＭＳ Ｐゴシック" charset="0"/>
              </a:defRPr>
            </a:lvl2pPr>
            <a:lvl3pPr marL="1143000" indent="-228600" eaLnBrk="0" hangingPunct="0">
              <a:defRPr sz="2400">
                <a:solidFill>
                  <a:schemeClr val="tx1"/>
                </a:solidFill>
                <a:latin typeface="Garamond" charset="0"/>
                <a:ea typeface="ＭＳ Ｐゴシック" charset="0"/>
              </a:defRPr>
            </a:lvl3pPr>
            <a:lvl4pPr marL="1600200" indent="-228600" eaLnBrk="0" hangingPunct="0">
              <a:defRPr sz="2400">
                <a:solidFill>
                  <a:schemeClr val="tx1"/>
                </a:solidFill>
                <a:latin typeface="Garamond" charset="0"/>
                <a:ea typeface="ＭＳ Ｐゴシック" charset="0"/>
              </a:defRPr>
            </a:lvl4pPr>
            <a:lvl5pPr marL="2057400" indent="-228600" eaLnBrk="0" hangingPunct="0">
              <a:defRPr sz="2400">
                <a:solidFill>
                  <a:schemeClr val="tx1"/>
                </a:solidFill>
                <a:latin typeface="Garamond" charset="0"/>
                <a:ea typeface="ＭＳ Ｐゴシック" charset="0"/>
              </a:defRPr>
            </a:lvl5pPr>
            <a:lvl6pPr marL="2514600" indent="-228600" eaLnBrk="0" fontAlgn="base" hangingPunct="0">
              <a:spcBef>
                <a:spcPct val="0"/>
              </a:spcBef>
              <a:spcAft>
                <a:spcPct val="0"/>
              </a:spcAft>
              <a:defRPr sz="2400">
                <a:solidFill>
                  <a:schemeClr val="tx1"/>
                </a:solidFill>
                <a:latin typeface="Garamond" charset="0"/>
                <a:ea typeface="ＭＳ Ｐゴシック" charset="0"/>
              </a:defRPr>
            </a:lvl6pPr>
            <a:lvl7pPr marL="2971800" indent="-228600" eaLnBrk="0" fontAlgn="base" hangingPunct="0">
              <a:spcBef>
                <a:spcPct val="0"/>
              </a:spcBef>
              <a:spcAft>
                <a:spcPct val="0"/>
              </a:spcAft>
              <a:defRPr sz="2400">
                <a:solidFill>
                  <a:schemeClr val="tx1"/>
                </a:solidFill>
                <a:latin typeface="Garamond" charset="0"/>
                <a:ea typeface="ＭＳ Ｐゴシック" charset="0"/>
              </a:defRPr>
            </a:lvl7pPr>
            <a:lvl8pPr marL="3429000" indent="-228600" eaLnBrk="0" fontAlgn="base" hangingPunct="0">
              <a:spcBef>
                <a:spcPct val="0"/>
              </a:spcBef>
              <a:spcAft>
                <a:spcPct val="0"/>
              </a:spcAft>
              <a:defRPr sz="2400">
                <a:solidFill>
                  <a:schemeClr val="tx1"/>
                </a:solidFill>
                <a:latin typeface="Garamond" charset="0"/>
                <a:ea typeface="ＭＳ Ｐゴシック" charset="0"/>
              </a:defRPr>
            </a:lvl8pPr>
            <a:lvl9pPr marL="3886200" indent="-228600" eaLnBrk="0" fontAlgn="base" hangingPunct="0">
              <a:spcBef>
                <a:spcPct val="0"/>
              </a:spcBef>
              <a:spcAft>
                <a:spcPct val="0"/>
              </a:spcAft>
              <a:defRPr sz="2400">
                <a:solidFill>
                  <a:schemeClr val="tx1"/>
                </a:solidFill>
                <a:latin typeface="Garamond" charset="0"/>
                <a:ea typeface="ＭＳ Ｐゴシック" charset="0"/>
              </a:defRPr>
            </a:lvl9pPr>
          </a:lstStyle>
          <a:p>
            <a:pPr eaLnBrk="1" hangingPunct="1">
              <a:defRPr/>
            </a:pPr>
            <a:r>
              <a:rPr lang="en-US" sz="4000" b="1">
                <a:solidFill>
                  <a:srgbClr val="B870B8"/>
                </a:solidFill>
              </a:rPr>
              <a:t>+</a:t>
            </a:r>
          </a:p>
        </p:txBody>
      </p:sp>
      <p:sp>
        <p:nvSpPr>
          <p:cNvPr id="6" name="Rectangle 5">
            <a:extLst>
              <a:ext uri="{FF2B5EF4-FFF2-40B4-BE49-F238E27FC236}">
                <a16:creationId xmlns:a16="http://schemas.microsoft.com/office/drawing/2014/main" id="{C91D141C-E17A-4A00-AAB0-75E229141720}"/>
              </a:ext>
            </a:extLst>
          </p:cNvPr>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2286000" y="3124200"/>
            <a:ext cx="5638800" cy="1362075"/>
          </a:xfrm>
        </p:spPr>
        <p:txBody>
          <a:bodyPr anchor="b">
            <a:normAutofit/>
          </a:bodyPr>
          <a:lstStyle>
            <a:lvl1pPr algn="l">
              <a:defRPr sz="3200" b="0" cap="none" baseline="0">
                <a:solidFill>
                  <a:schemeClr val="bg1"/>
                </a:solidFill>
              </a:defRPr>
            </a:lvl1pPr>
          </a:lstStyle>
          <a:p>
            <a:r>
              <a:rPr lang="en-AU"/>
              <a:t>Click to edit Master title style</a:t>
            </a:r>
            <a:endParaRPr/>
          </a:p>
        </p:txBody>
      </p:sp>
      <p:sp>
        <p:nvSpPr>
          <p:cNvPr id="3" name="Text Placeholder 2"/>
          <p:cNvSpPr>
            <a:spLocks noGrp="1"/>
          </p:cNvSpPr>
          <p:nvPr>
            <p:ph type="body" idx="1"/>
          </p:nvPr>
        </p:nvSpPr>
        <p:spPr>
          <a:xfrm>
            <a:off x="2286000" y="4495800"/>
            <a:ext cx="5638800" cy="1500187"/>
          </a:xfrm>
        </p:spPr>
        <p:txBody>
          <a:bodyPr>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
        <p:nvSpPr>
          <p:cNvPr id="7" name="Date Placeholder 3">
            <a:extLst>
              <a:ext uri="{FF2B5EF4-FFF2-40B4-BE49-F238E27FC236}">
                <a16:creationId xmlns:a16="http://schemas.microsoft.com/office/drawing/2014/main" id="{199AB5C3-95DD-46D0-8263-16DCD7E0ED82}"/>
              </a:ext>
            </a:extLst>
          </p:cNvPr>
          <p:cNvSpPr>
            <a:spLocks noGrp="1"/>
          </p:cNvSpPr>
          <p:nvPr>
            <p:ph type="dt" sz="half" idx="10"/>
          </p:nvPr>
        </p:nvSpPr>
        <p:spPr>
          <a:xfrm>
            <a:off x="658813" y="6248400"/>
            <a:ext cx="1474787" cy="365125"/>
          </a:xfrm>
        </p:spPr>
        <p:txBody>
          <a:bodyPr/>
          <a:lstStyle>
            <a:lvl1pPr algn="l">
              <a:defRPr>
                <a:solidFill>
                  <a:schemeClr val="bg1"/>
                </a:solidFill>
              </a:defRPr>
            </a:lvl1pPr>
          </a:lstStyle>
          <a:p>
            <a:pPr>
              <a:defRPr/>
            </a:pPr>
            <a:endParaRPr lang="en-AU"/>
          </a:p>
        </p:txBody>
      </p:sp>
      <p:sp>
        <p:nvSpPr>
          <p:cNvPr id="8" name="Footer Placeholder 4">
            <a:extLst>
              <a:ext uri="{FF2B5EF4-FFF2-40B4-BE49-F238E27FC236}">
                <a16:creationId xmlns:a16="http://schemas.microsoft.com/office/drawing/2014/main" id="{7A149BDC-5C31-40CB-8F86-3F1559DA4487}"/>
              </a:ext>
            </a:extLst>
          </p:cNvPr>
          <p:cNvSpPr>
            <a:spLocks noGrp="1"/>
          </p:cNvSpPr>
          <p:nvPr>
            <p:ph type="ftr" sz="quarter" idx="11"/>
          </p:nvPr>
        </p:nvSpPr>
        <p:spPr>
          <a:xfrm>
            <a:off x="2286000" y="6248400"/>
            <a:ext cx="5638800" cy="365125"/>
          </a:xfrm>
        </p:spPr>
        <p:txBody>
          <a:bodyPr/>
          <a:lstStyle>
            <a:lvl1pPr>
              <a:defRPr>
                <a:solidFill>
                  <a:schemeClr val="bg1"/>
                </a:solidFill>
              </a:defRPr>
            </a:lvl1pPr>
          </a:lstStyle>
          <a:p>
            <a:pPr>
              <a:defRPr/>
            </a:pPr>
            <a:endParaRPr lang="en-AU"/>
          </a:p>
        </p:txBody>
      </p:sp>
      <p:sp>
        <p:nvSpPr>
          <p:cNvPr id="9" name="Slide Number Placeholder 5">
            <a:extLst>
              <a:ext uri="{FF2B5EF4-FFF2-40B4-BE49-F238E27FC236}">
                <a16:creationId xmlns:a16="http://schemas.microsoft.com/office/drawing/2014/main" id="{18B54544-7E3E-4134-A0DF-194BAFB57A87}"/>
              </a:ext>
            </a:extLst>
          </p:cNvPr>
          <p:cNvSpPr>
            <a:spLocks noGrp="1"/>
          </p:cNvSpPr>
          <p:nvPr>
            <p:ph type="sldNum" sz="quarter" idx="12"/>
          </p:nvPr>
        </p:nvSpPr>
        <p:spPr>
          <a:xfrm>
            <a:off x="8305800" y="6248400"/>
            <a:ext cx="554038" cy="365125"/>
          </a:xfrm>
        </p:spPr>
        <p:txBody>
          <a:bodyPr/>
          <a:lstStyle>
            <a:lvl1pPr>
              <a:defRPr/>
            </a:lvl1pPr>
          </a:lstStyle>
          <a:p>
            <a:fld id="{8FEF69ED-1D7C-4AF6-8CB9-100FEECB5DFF}" type="slidenum">
              <a:rPr lang="en-AU" altLang="en-US"/>
              <a:pPr/>
              <a:t>‹#›</a:t>
            </a:fld>
            <a:endParaRPr lang="en-AU" altLang="en-US"/>
          </a:p>
        </p:txBody>
      </p:sp>
    </p:spTree>
    <p:extLst>
      <p:ext uri="{BB962C8B-B14F-4D97-AF65-F5344CB8AC3E}">
        <p14:creationId xmlns:p14="http://schemas.microsoft.com/office/powerpoint/2010/main" val="389631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0C02329-5661-4AAD-AEE3-6DE9B47992EC}"/>
              </a:ext>
            </a:extLst>
          </p:cNvPr>
          <p:cNvSpPr/>
          <p:nvPr/>
        </p:nvSpPr>
        <p:spPr>
          <a:xfrm>
            <a:off x="8210550" y="282575"/>
            <a:ext cx="64135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Rectangle 5">
            <a:extLst>
              <a:ext uri="{FF2B5EF4-FFF2-40B4-BE49-F238E27FC236}">
                <a16:creationId xmlns:a16="http://schemas.microsoft.com/office/drawing/2014/main" id="{DD3106F0-1099-43FB-86BB-09860F252223}"/>
              </a:ext>
            </a:extLst>
          </p:cNvPr>
          <p:cNvSpPr/>
          <p:nvPr/>
        </p:nvSpPr>
        <p:spPr>
          <a:xfrm>
            <a:off x="8067675" y="282575"/>
            <a:ext cx="92075"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TextBox 6">
            <a:extLst>
              <a:ext uri="{FF2B5EF4-FFF2-40B4-BE49-F238E27FC236}">
                <a16:creationId xmlns:a16="http://schemas.microsoft.com/office/drawing/2014/main" id="{FC2C7CC5-C6EE-4280-BD9A-B1FDD7764C97}"/>
              </a:ext>
            </a:extLst>
          </p:cNvPr>
          <p:cNvSpPr txBox="1">
            <a:spLocks noChangeArrowheads="1"/>
          </p:cNvSpPr>
          <p:nvPr/>
        </p:nvSpPr>
        <p:spPr bwMode="auto">
          <a:xfrm>
            <a:off x="223838" y="228600"/>
            <a:ext cx="260350"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Garamond" charset="0"/>
                <a:ea typeface="ＭＳ Ｐゴシック" charset="0"/>
                <a:cs typeface="ＭＳ Ｐゴシック" charset="0"/>
              </a:defRPr>
            </a:lvl1pPr>
            <a:lvl2pPr marL="742950" indent="-285750" eaLnBrk="0" hangingPunct="0">
              <a:defRPr sz="2400">
                <a:solidFill>
                  <a:schemeClr val="tx1"/>
                </a:solidFill>
                <a:latin typeface="Garamond" charset="0"/>
                <a:ea typeface="ＭＳ Ｐゴシック" charset="0"/>
              </a:defRPr>
            </a:lvl2pPr>
            <a:lvl3pPr marL="1143000" indent="-228600" eaLnBrk="0" hangingPunct="0">
              <a:defRPr sz="2400">
                <a:solidFill>
                  <a:schemeClr val="tx1"/>
                </a:solidFill>
                <a:latin typeface="Garamond" charset="0"/>
                <a:ea typeface="ＭＳ Ｐゴシック" charset="0"/>
              </a:defRPr>
            </a:lvl3pPr>
            <a:lvl4pPr marL="1600200" indent="-228600" eaLnBrk="0" hangingPunct="0">
              <a:defRPr sz="2400">
                <a:solidFill>
                  <a:schemeClr val="tx1"/>
                </a:solidFill>
                <a:latin typeface="Garamond" charset="0"/>
                <a:ea typeface="ＭＳ Ｐゴシック" charset="0"/>
              </a:defRPr>
            </a:lvl4pPr>
            <a:lvl5pPr marL="2057400" indent="-228600" eaLnBrk="0" hangingPunct="0">
              <a:defRPr sz="2400">
                <a:solidFill>
                  <a:schemeClr val="tx1"/>
                </a:solidFill>
                <a:latin typeface="Garamond" charset="0"/>
                <a:ea typeface="ＭＳ Ｐゴシック" charset="0"/>
              </a:defRPr>
            </a:lvl5pPr>
            <a:lvl6pPr marL="2514600" indent="-228600" eaLnBrk="0" fontAlgn="base" hangingPunct="0">
              <a:spcBef>
                <a:spcPct val="0"/>
              </a:spcBef>
              <a:spcAft>
                <a:spcPct val="0"/>
              </a:spcAft>
              <a:defRPr sz="2400">
                <a:solidFill>
                  <a:schemeClr val="tx1"/>
                </a:solidFill>
                <a:latin typeface="Garamond" charset="0"/>
                <a:ea typeface="ＭＳ Ｐゴシック" charset="0"/>
              </a:defRPr>
            </a:lvl6pPr>
            <a:lvl7pPr marL="2971800" indent="-228600" eaLnBrk="0" fontAlgn="base" hangingPunct="0">
              <a:spcBef>
                <a:spcPct val="0"/>
              </a:spcBef>
              <a:spcAft>
                <a:spcPct val="0"/>
              </a:spcAft>
              <a:defRPr sz="2400">
                <a:solidFill>
                  <a:schemeClr val="tx1"/>
                </a:solidFill>
                <a:latin typeface="Garamond" charset="0"/>
                <a:ea typeface="ＭＳ Ｐゴシック" charset="0"/>
              </a:defRPr>
            </a:lvl7pPr>
            <a:lvl8pPr marL="3429000" indent="-228600" eaLnBrk="0" fontAlgn="base" hangingPunct="0">
              <a:spcBef>
                <a:spcPct val="0"/>
              </a:spcBef>
              <a:spcAft>
                <a:spcPct val="0"/>
              </a:spcAft>
              <a:defRPr sz="2400">
                <a:solidFill>
                  <a:schemeClr val="tx1"/>
                </a:solidFill>
                <a:latin typeface="Garamond" charset="0"/>
                <a:ea typeface="ＭＳ Ｐゴシック" charset="0"/>
              </a:defRPr>
            </a:lvl8pPr>
            <a:lvl9pPr marL="3886200" indent="-228600" eaLnBrk="0" fontAlgn="base" hangingPunct="0">
              <a:spcBef>
                <a:spcPct val="0"/>
              </a:spcBef>
              <a:spcAft>
                <a:spcPct val="0"/>
              </a:spcAft>
              <a:defRPr sz="2400">
                <a:solidFill>
                  <a:schemeClr val="tx1"/>
                </a:solidFill>
                <a:latin typeface="Garamond" charset="0"/>
                <a:ea typeface="ＭＳ Ｐゴシック" charset="0"/>
              </a:defRPr>
            </a:lvl9pPr>
          </a:lstStyle>
          <a:p>
            <a:pPr eaLnBrk="1" hangingPunct="1">
              <a:defRPr/>
            </a:pPr>
            <a:r>
              <a:rPr lang="en-US" sz="3600" b="1">
                <a:solidFill>
                  <a:srgbClr val="B870B8"/>
                </a:solidFill>
              </a:rPr>
              <a:t>+</a:t>
            </a:r>
          </a:p>
        </p:txBody>
      </p:sp>
      <p:sp>
        <p:nvSpPr>
          <p:cNvPr id="2" name="Title 1"/>
          <p:cNvSpPr>
            <a:spLocks noGrp="1"/>
          </p:cNvSpPr>
          <p:nvPr>
            <p:ph type="title"/>
          </p:nvPr>
        </p:nvSpPr>
        <p:spPr/>
        <p:txBody>
          <a:bodyPr/>
          <a:lstStyle/>
          <a:p>
            <a:r>
              <a:rPr lang="en-AU"/>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8" name="Date Placeholder 4">
            <a:extLst>
              <a:ext uri="{FF2B5EF4-FFF2-40B4-BE49-F238E27FC236}">
                <a16:creationId xmlns:a16="http://schemas.microsoft.com/office/drawing/2014/main" id="{EAFE4447-B4AE-41BA-946C-C8545D885B99}"/>
              </a:ext>
            </a:extLst>
          </p:cNvPr>
          <p:cNvSpPr>
            <a:spLocks noGrp="1"/>
          </p:cNvSpPr>
          <p:nvPr>
            <p:ph type="dt" sz="half" idx="10"/>
          </p:nvPr>
        </p:nvSpPr>
        <p:spPr/>
        <p:txBody>
          <a:bodyPr/>
          <a:lstStyle>
            <a:lvl1pPr>
              <a:defRPr/>
            </a:lvl1pPr>
          </a:lstStyle>
          <a:p>
            <a:pPr>
              <a:defRPr/>
            </a:pPr>
            <a:endParaRPr lang="en-AU"/>
          </a:p>
        </p:txBody>
      </p:sp>
      <p:sp>
        <p:nvSpPr>
          <p:cNvPr id="9" name="Footer Placeholder 5">
            <a:extLst>
              <a:ext uri="{FF2B5EF4-FFF2-40B4-BE49-F238E27FC236}">
                <a16:creationId xmlns:a16="http://schemas.microsoft.com/office/drawing/2014/main" id="{F5E450CD-6A76-45B2-9ECA-57BB29FAB981}"/>
              </a:ext>
            </a:extLst>
          </p:cNvPr>
          <p:cNvSpPr>
            <a:spLocks noGrp="1"/>
          </p:cNvSpPr>
          <p:nvPr>
            <p:ph type="ftr" sz="quarter" idx="11"/>
          </p:nvPr>
        </p:nvSpPr>
        <p:spPr/>
        <p:txBody>
          <a:bodyPr/>
          <a:lstStyle>
            <a:lvl1pPr>
              <a:defRPr/>
            </a:lvl1pPr>
          </a:lstStyle>
          <a:p>
            <a:pPr>
              <a:defRPr/>
            </a:pPr>
            <a:endParaRPr lang="en-AU"/>
          </a:p>
        </p:txBody>
      </p:sp>
      <p:sp>
        <p:nvSpPr>
          <p:cNvPr id="10" name="Slide Number Placeholder 6">
            <a:extLst>
              <a:ext uri="{FF2B5EF4-FFF2-40B4-BE49-F238E27FC236}">
                <a16:creationId xmlns:a16="http://schemas.microsoft.com/office/drawing/2014/main" id="{24BC283D-4F80-4F2D-9A19-3DE74DC19660}"/>
              </a:ext>
            </a:extLst>
          </p:cNvPr>
          <p:cNvSpPr>
            <a:spLocks noGrp="1"/>
          </p:cNvSpPr>
          <p:nvPr>
            <p:ph type="sldNum" sz="quarter" idx="12"/>
          </p:nvPr>
        </p:nvSpPr>
        <p:spPr/>
        <p:txBody>
          <a:bodyPr/>
          <a:lstStyle>
            <a:lvl1pPr>
              <a:defRPr/>
            </a:lvl1pPr>
          </a:lstStyle>
          <a:p>
            <a:fld id="{AD712047-05CF-46F1-AF1F-3656597DE59E}" type="slidenum">
              <a:rPr lang="en-AU" altLang="en-US"/>
              <a:pPr/>
              <a:t>‹#›</a:t>
            </a:fld>
            <a:endParaRPr lang="en-AU" altLang="en-US"/>
          </a:p>
        </p:txBody>
      </p:sp>
    </p:spTree>
    <p:extLst>
      <p:ext uri="{BB962C8B-B14F-4D97-AF65-F5344CB8AC3E}">
        <p14:creationId xmlns:p14="http://schemas.microsoft.com/office/powerpoint/2010/main" val="1928107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3282CE-535E-4E3E-829C-EA3C40D87F1A}"/>
              </a:ext>
            </a:extLst>
          </p:cNvPr>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8" name="TextBox 7">
            <a:extLst>
              <a:ext uri="{FF2B5EF4-FFF2-40B4-BE49-F238E27FC236}">
                <a16:creationId xmlns:a16="http://schemas.microsoft.com/office/drawing/2014/main" id="{E85CE708-99A8-408A-BDCF-07C69ACDF1AB}"/>
              </a:ext>
            </a:extLst>
          </p:cNvPr>
          <p:cNvSpPr txBox="1">
            <a:spLocks noChangeArrowheads="1"/>
          </p:cNvSpPr>
          <p:nvPr/>
        </p:nvSpPr>
        <p:spPr bwMode="auto">
          <a:xfrm>
            <a:off x="223838" y="228600"/>
            <a:ext cx="260350"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Garamond" charset="0"/>
                <a:ea typeface="ＭＳ Ｐゴシック" charset="0"/>
                <a:cs typeface="ＭＳ Ｐゴシック" charset="0"/>
              </a:defRPr>
            </a:lvl1pPr>
            <a:lvl2pPr marL="742950" indent="-285750" eaLnBrk="0" hangingPunct="0">
              <a:defRPr sz="2400">
                <a:solidFill>
                  <a:schemeClr val="tx1"/>
                </a:solidFill>
                <a:latin typeface="Garamond" charset="0"/>
                <a:ea typeface="ＭＳ Ｐゴシック" charset="0"/>
              </a:defRPr>
            </a:lvl2pPr>
            <a:lvl3pPr marL="1143000" indent="-228600" eaLnBrk="0" hangingPunct="0">
              <a:defRPr sz="2400">
                <a:solidFill>
                  <a:schemeClr val="tx1"/>
                </a:solidFill>
                <a:latin typeface="Garamond" charset="0"/>
                <a:ea typeface="ＭＳ Ｐゴシック" charset="0"/>
              </a:defRPr>
            </a:lvl3pPr>
            <a:lvl4pPr marL="1600200" indent="-228600" eaLnBrk="0" hangingPunct="0">
              <a:defRPr sz="2400">
                <a:solidFill>
                  <a:schemeClr val="tx1"/>
                </a:solidFill>
                <a:latin typeface="Garamond" charset="0"/>
                <a:ea typeface="ＭＳ Ｐゴシック" charset="0"/>
              </a:defRPr>
            </a:lvl4pPr>
            <a:lvl5pPr marL="2057400" indent="-228600" eaLnBrk="0" hangingPunct="0">
              <a:defRPr sz="2400">
                <a:solidFill>
                  <a:schemeClr val="tx1"/>
                </a:solidFill>
                <a:latin typeface="Garamond" charset="0"/>
                <a:ea typeface="ＭＳ Ｐゴシック" charset="0"/>
              </a:defRPr>
            </a:lvl5pPr>
            <a:lvl6pPr marL="2514600" indent="-228600" eaLnBrk="0" fontAlgn="base" hangingPunct="0">
              <a:spcBef>
                <a:spcPct val="0"/>
              </a:spcBef>
              <a:spcAft>
                <a:spcPct val="0"/>
              </a:spcAft>
              <a:defRPr sz="2400">
                <a:solidFill>
                  <a:schemeClr val="tx1"/>
                </a:solidFill>
                <a:latin typeface="Garamond" charset="0"/>
                <a:ea typeface="ＭＳ Ｐゴシック" charset="0"/>
              </a:defRPr>
            </a:lvl6pPr>
            <a:lvl7pPr marL="2971800" indent="-228600" eaLnBrk="0" fontAlgn="base" hangingPunct="0">
              <a:spcBef>
                <a:spcPct val="0"/>
              </a:spcBef>
              <a:spcAft>
                <a:spcPct val="0"/>
              </a:spcAft>
              <a:defRPr sz="2400">
                <a:solidFill>
                  <a:schemeClr val="tx1"/>
                </a:solidFill>
                <a:latin typeface="Garamond" charset="0"/>
                <a:ea typeface="ＭＳ Ｐゴシック" charset="0"/>
              </a:defRPr>
            </a:lvl7pPr>
            <a:lvl8pPr marL="3429000" indent="-228600" eaLnBrk="0" fontAlgn="base" hangingPunct="0">
              <a:spcBef>
                <a:spcPct val="0"/>
              </a:spcBef>
              <a:spcAft>
                <a:spcPct val="0"/>
              </a:spcAft>
              <a:defRPr sz="2400">
                <a:solidFill>
                  <a:schemeClr val="tx1"/>
                </a:solidFill>
                <a:latin typeface="Garamond" charset="0"/>
                <a:ea typeface="ＭＳ Ｐゴシック" charset="0"/>
              </a:defRPr>
            </a:lvl8pPr>
            <a:lvl9pPr marL="3886200" indent="-228600" eaLnBrk="0" fontAlgn="base" hangingPunct="0">
              <a:spcBef>
                <a:spcPct val="0"/>
              </a:spcBef>
              <a:spcAft>
                <a:spcPct val="0"/>
              </a:spcAft>
              <a:defRPr sz="2400">
                <a:solidFill>
                  <a:schemeClr val="tx1"/>
                </a:solidFill>
                <a:latin typeface="Garamond" charset="0"/>
                <a:ea typeface="ＭＳ Ｐゴシック" charset="0"/>
              </a:defRPr>
            </a:lvl9pPr>
          </a:lstStyle>
          <a:p>
            <a:pPr eaLnBrk="1" hangingPunct="1">
              <a:defRPr/>
            </a:pPr>
            <a:r>
              <a:rPr lang="en-US" sz="3600" b="1">
                <a:solidFill>
                  <a:srgbClr val="B870B8"/>
                </a:solidFill>
              </a:rPr>
              <a:t>+</a:t>
            </a:r>
          </a:p>
        </p:txBody>
      </p:sp>
      <p:sp>
        <p:nvSpPr>
          <p:cNvPr id="2" name="Title 1"/>
          <p:cNvSpPr>
            <a:spLocks noGrp="1"/>
          </p:cNvSpPr>
          <p:nvPr>
            <p:ph type="title"/>
          </p:nvPr>
        </p:nvSpPr>
        <p:spPr/>
        <p:txBody>
          <a:bodyPr/>
          <a:lstStyle>
            <a:lvl1pPr>
              <a:defRPr/>
            </a:lvl1pPr>
          </a:lstStyle>
          <a:p>
            <a:r>
              <a:rPr lang="en-AU"/>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9" name="Date Placeholder 6">
            <a:extLst>
              <a:ext uri="{FF2B5EF4-FFF2-40B4-BE49-F238E27FC236}">
                <a16:creationId xmlns:a16="http://schemas.microsoft.com/office/drawing/2014/main" id="{CC8CCD88-495E-451E-B7CF-432E35577E4B}"/>
              </a:ext>
            </a:extLst>
          </p:cNvPr>
          <p:cNvSpPr>
            <a:spLocks noGrp="1"/>
          </p:cNvSpPr>
          <p:nvPr>
            <p:ph type="dt" sz="half" idx="10"/>
          </p:nvPr>
        </p:nvSpPr>
        <p:spPr/>
        <p:txBody>
          <a:bodyPr/>
          <a:lstStyle>
            <a:lvl1pPr>
              <a:defRPr/>
            </a:lvl1pPr>
          </a:lstStyle>
          <a:p>
            <a:pPr>
              <a:defRPr/>
            </a:pPr>
            <a:endParaRPr lang="en-AU"/>
          </a:p>
        </p:txBody>
      </p:sp>
      <p:sp>
        <p:nvSpPr>
          <p:cNvPr id="10" name="Footer Placeholder 7">
            <a:extLst>
              <a:ext uri="{FF2B5EF4-FFF2-40B4-BE49-F238E27FC236}">
                <a16:creationId xmlns:a16="http://schemas.microsoft.com/office/drawing/2014/main" id="{416EE967-EDCA-4E40-AF31-8DEB4A9FC428}"/>
              </a:ext>
            </a:extLst>
          </p:cNvPr>
          <p:cNvSpPr>
            <a:spLocks noGrp="1"/>
          </p:cNvSpPr>
          <p:nvPr>
            <p:ph type="ftr" sz="quarter" idx="11"/>
          </p:nvPr>
        </p:nvSpPr>
        <p:spPr/>
        <p:txBody>
          <a:bodyPr/>
          <a:lstStyle>
            <a:lvl1pPr>
              <a:defRPr/>
            </a:lvl1pPr>
          </a:lstStyle>
          <a:p>
            <a:pPr>
              <a:defRPr/>
            </a:pPr>
            <a:endParaRPr lang="en-AU"/>
          </a:p>
        </p:txBody>
      </p:sp>
      <p:sp>
        <p:nvSpPr>
          <p:cNvPr id="11" name="Slide Number Placeholder 8">
            <a:extLst>
              <a:ext uri="{FF2B5EF4-FFF2-40B4-BE49-F238E27FC236}">
                <a16:creationId xmlns:a16="http://schemas.microsoft.com/office/drawing/2014/main" id="{3E4BEAF5-26DC-4BCB-90DC-888D650C83F4}"/>
              </a:ext>
            </a:extLst>
          </p:cNvPr>
          <p:cNvSpPr>
            <a:spLocks noGrp="1"/>
          </p:cNvSpPr>
          <p:nvPr>
            <p:ph type="sldNum" sz="quarter" idx="12"/>
          </p:nvPr>
        </p:nvSpPr>
        <p:spPr/>
        <p:txBody>
          <a:bodyPr/>
          <a:lstStyle>
            <a:lvl1pPr>
              <a:defRPr/>
            </a:lvl1pPr>
          </a:lstStyle>
          <a:p>
            <a:fld id="{8B912E92-AB24-4E41-BB72-576E610DF181}" type="slidenum">
              <a:rPr lang="en-AU" altLang="en-US"/>
              <a:pPr/>
              <a:t>‹#›</a:t>
            </a:fld>
            <a:endParaRPr lang="en-AU" altLang="en-US"/>
          </a:p>
        </p:txBody>
      </p:sp>
    </p:spTree>
    <p:extLst>
      <p:ext uri="{BB962C8B-B14F-4D97-AF65-F5344CB8AC3E}">
        <p14:creationId xmlns:p14="http://schemas.microsoft.com/office/powerpoint/2010/main" val="2753368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85EF44-478B-44A7-8E3B-B90BF776C287}"/>
              </a:ext>
            </a:extLst>
          </p:cNvPr>
          <p:cNvSpPr txBox="1">
            <a:spLocks noChangeArrowheads="1"/>
          </p:cNvSpPr>
          <p:nvPr/>
        </p:nvSpPr>
        <p:spPr bwMode="auto">
          <a:xfrm>
            <a:off x="223838" y="228600"/>
            <a:ext cx="260350"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Garamond" charset="0"/>
                <a:ea typeface="ＭＳ Ｐゴシック" charset="0"/>
                <a:cs typeface="ＭＳ Ｐゴシック" charset="0"/>
              </a:defRPr>
            </a:lvl1pPr>
            <a:lvl2pPr marL="742950" indent="-285750" eaLnBrk="0" hangingPunct="0">
              <a:defRPr sz="2400">
                <a:solidFill>
                  <a:schemeClr val="tx1"/>
                </a:solidFill>
                <a:latin typeface="Garamond" charset="0"/>
                <a:ea typeface="ＭＳ Ｐゴシック" charset="0"/>
              </a:defRPr>
            </a:lvl2pPr>
            <a:lvl3pPr marL="1143000" indent="-228600" eaLnBrk="0" hangingPunct="0">
              <a:defRPr sz="2400">
                <a:solidFill>
                  <a:schemeClr val="tx1"/>
                </a:solidFill>
                <a:latin typeface="Garamond" charset="0"/>
                <a:ea typeface="ＭＳ Ｐゴシック" charset="0"/>
              </a:defRPr>
            </a:lvl3pPr>
            <a:lvl4pPr marL="1600200" indent="-228600" eaLnBrk="0" hangingPunct="0">
              <a:defRPr sz="2400">
                <a:solidFill>
                  <a:schemeClr val="tx1"/>
                </a:solidFill>
                <a:latin typeface="Garamond" charset="0"/>
                <a:ea typeface="ＭＳ Ｐゴシック" charset="0"/>
              </a:defRPr>
            </a:lvl4pPr>
            <a:lvl5pPr marL="2057400" indent="-228600" eaLnBrk="0" hangingPunct="0">
              <a:defRPr sz="2400">
                <a:solidFill>
                  <a:schemeClr val="tx1"/>
                </a:solidFill>
                <a:latin typeface="Garamond" charset="0"/>
                <a:ea typeface="ＭＳ Ｐゴシック" charset="0"/>
              </a:defRPr>
            </a:lvl5pPr>
            <a:lvl6pPr marL="2514600" indent="-228600" eaLnBrk="0" fontAlgn="base" hangingPunct="0">
              <a:spcBef>
                <a:spcPct val="0"/>
              </a:spcBef>
              <a:spcAft>
                <a:spcPct val="0"/>
              </a:spcAft>
              <a:defRPr sz="2400">
                <a:solidFill>
                  <a:schemeClr val="tx1"/>
                </a:solidFill>
                <a:latin typeface="Garamond" charset="0"/>
                <a:ea typeface="ＭＳ Ｐゴシック" charset="0"/>
              </a:defRPr>
            </a:lvl6pPr>
            <a:lvl7pPr marL="2971800" indent="-228600" eaLnBrk="0" fontAlgn="base" hangingPunct="0">
              <a:spcBef>
                <a:spcPct val="0"/>
              </a:spcBef>
              <a:spcAft>
                <a:spcPct val="0"/>
              </a:spcAft>
              <a:defRPr sz="2400">
                <a:solidFill>
                  <a:schemeClr val="tx1"/>
                </a:solidFill>
                <a:latin typeface="Garamond" charset="0"/>
                <a:ea typeface="ＭＳ Ｐゴシック" charset="0"/>
              </a:defRPr>
            </a:lvl7pPr>
            <a:lvl8pPr marL="3429000" indent="-228600" eaLnBrk="0" fontAlgn="base" hangingPunct="0">
              <a:spcBef>
                <a:spcPct val="0"/>
              </a:spcBef>
              <a:spcAft>
                <a:spcPct val="0"/>
              </a:spcAft>
              <a:defRPr sz="2400">
                <a:solidFill>
                  <a:schemeClr val="tx1"/>
                </a:solidFill>
                <a:latin typeface="Garamond" charset="0"/>
                <a:ea typeface="ＭＳ Ｐゴシック" charset="0"/>
              </a:defRPr>
            </a:lvl8pPr>
            <a:lvl9pPr marL="3886200" indent="-228600" eaLnBrk="0" fontAlgn="base" hangingPunct="0">
              <a:spcBef>
                <a:spcPct val="0"/>
              </a:spcBef>
              <a:spcAft>
                <a:spcPct val="0"/>
              </a:spcAft>
              <a:defRPr sz="2400">
                <a:solidFill>
                  <a:schemeClr val="tx1"/>
                </a:solidFill>
                <a:latin typeface="Garamond" charset="0"/>
                <a:ea typeface="ＭＳ Ｐゴシック" charset="0"/>
              </a:defRPr>
            </a:lvl9pPr>
          </a:lstStyle>
          <a:p>
            <a:pPr eaLnBrk="1" hangingPunct="1">
              <a:defRPr/>
            </a:pPr>
            <a:r>
              <a:rPr lang="en-US" sz="3600" b="1">
                <a:solidFill>
                  <a:srgbClr val="B870B8"/>
                </a:solidFill>
              </a:rPr>
              <a:t>+</a:t>
            </a:r>
          </a:p>
        </p:txBody>
      </p:sp>
      <p:sp>
        <p:nvSpPr>
          <p:cNvPr id="6" name="Rectangle 5">
            <a:extLst>
              <a:ext uri="{FF2B5EF4-FFF2-40B4-BE49-F238E27FC236}">
                <a16:creationId xmlns:a16="http://schemas.microsoft.com/office/drawing/2014/main" id="{9E6541D7-80C7-4B21-AB10-43FE21938EED}"/>
              </a:ext>
            </a:extLst>
          </p:cNvPr>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p:txBody>
          <a:bodyPr/>
          <a:lstStyle/>
          <a:p>
            <a:r>
              <a:rPr lang="en-AU"/>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7" name="Date Placeholder 4">
            <a:extLst>
              <a:ext uri="{FF2B5EF4-FFF2-40B4-BE49-F238E27FC236}">
                <a16:creationId xmlns:a16="http://schemas.microsoft.com/office/drawing/2014/main" id="{80200178-CE99-4807-96AC-DA9BFF8E3326}"/>
              </a:ext>
            </a:extLst>
          </p:cNvPr>
          <p:cNvSpPr>
            <a:spLocks noGrp="1"/>
          </p:cNvSpPr>
          <p:nvPr>
            <p:ph type="dt" sz="half" idx="15"/>
          </p:nvPr>
        </p:nvSpPr>
        <p:spPr/>
        <p:txBody>
          <a:bodyPr/>
          <a:lstStyle>
            <a:lvl1pPr>
              <a:defRPr/>
            </a:lvl1pPr>
          </a:lstStyle>
          <a:p>
            <a:pPr>
              <a:defRPr/>
            </a:pPr>
            <a:endParaRPr lang="en-AU"/>
          </a:p>
        </p:txBody>
      </p:sp>
      <p:sp>
        <p:nvSpPr>
          <p:cNvPr id="8" name="Footer Placeholder 5">
            <a:extLst>
              <a:ext uri="{FF2B5EF4-FFF2-40B4-BE49-F238E27FC236}">
                <a16:creationId xmlns:a16="http://schemas.microsoft.com/office/drawing/2014/main" id="{8FC669DE-E355-4F32-81F9-9F4929D3012F}"/>
              </a:ext>
            </a:extLst>
          </p:cNvPr>
          <p:cNvSpPr>
            <a:spLocks noGrp="1"/>
          </p:cNvSpPr>
          <p:nvPr>
            <p:ph type="ftr" sz="quarter" idx="16"/>
          </p:nvPr>
        </p:nvSpPr>
        <p:spPr/>
        <p:txBody>
          <a:bodyPr/>
          <a:lstStyle>
            <a:lvl1pPr>
              <a:defRPr/>
            </a:lvl1pPr>
          </a:lstStyle>
          <a:p>
            <a:pPr>
              <a:defRPr/>
            </a:pPr>
            <a:endParaRPr lang="en-AU"/>
          </a:p>
        </p:txBody>
      </p:sp>
      <p:sp>
        <p:nvSpPr>
          <p:cNvPr id="9" name="Slide Number Placeholder 6">
            <a:extLst>
              <a:ext uri="{FF2B5EF4-FFF2-40B4-BE49-F238E27FC236}">
                <a16:creationId xmlns:a16="http://schemas.microsoft.com/office/drawing/2014/main" id="{B84AB5A3-8779-491C-A92C-B2412984E48D}"/>
              </a:ext>
            </a:extLst>
          </p:cNvPr>
          <p:cNvSpPr>
            <a:spLocks noGrp="1"/>
          </p:cNvSpPr>
          <p:nvPr>
            <p:ph type="sldNum" sz="quarter" idx="17"/>
          </p:nvPr>
        </p:nvSpPr>
        <p:spPr/>
        <p:txBody>
          <a:bodyPr/>
          <a:lstStyle>
            <a:lvl1pPr>
              <a:defRPr/>
            </a:lvl1pPr>
          </a:lstStyle>
          <a:p>
            <a:fld id="{841A8CA5-4407-46F8-8B46-33FB2734612F}" type="slidenum">
              <a:rPr lang="en-AU" altLang="en-US"/>
              <a:pPr/>
              <a:t>‹#›</a:t>
            </a:fld>
            <a:endParaRPr lang="en-AU" altLang="en-US"/>
          </a:p>
        </p:txBody>
      </p:sp>
    </p:spTree>
    <p:extLst>
      <p:ext uri="{BB962C8B-B14F-4D97-AF65-F5344CB8AC3E}">
        <p14:creationId xmlns:p14="http://schemas.microsoft.com/office/powerpoint/2010/main" val="5038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C7CE00-26A2-4383-A3CD-505F21E9F6E1}"/>
              </a:ext>
            </a:extLst>
          </p:cNvPr>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TextBox 6">
            <a:extLst>
              <a:ext uri="{FF2B5EF4-FFF2-40B4-BE49-F238E27FC236}">
                <a16:creationId xmlns:a16="http://schemas.microsoft.com/office/drawing/2014/main" id="{F645AE34-A1B6-401D-9E80-ECD0994767F1}"/>
              </a:ext>
            </a:extLst>
          </p:cNvPr>
          <p:cNvSpPr txBox="1">
            <a:spLocks noChangeArrowheads="1"/>
          </p:cNvSpPr>
          <p:nvPr/>
        </p:nvSpPr>
        <p:spPr bwMode="auto">
          <a:xfrm>
            <a:off x="223838" y="228600"/>
            <a:ext cx="260350"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Garamond" charset="0"/>
                <a:ea typeface="ＭＳ Ｐゴシック" charset="0"/>
                <a:cs typeface="ＭＳ Ｐゴシック" charset="0"/>
              </a:defRPr>
            </a:lvl1pPr>
            <a:lvl2pPr marL="742950" indent="-285750" eaLnBrk="0" hangingPunct="0">
              <a:defRPr sz="2400">
                <a:solidFill>
                  <a:schemeClr val="tx1"/>
                </a:solidFill>
                <a:latin typeface="Garamond" charset="0"/>
                <a:ea typeface="ＭＳ Ｐゴシック" charset="0"/>
              </a:defRPr>
            </a:lvl2pPr>
            <a:lvl3pPr marL="1143000" indent="-228600" eaLnBrk="0" hangingPunct="0">
              <a:defRPr sz="2400">
                <a:solidFill>
                  <a:schemeClr val="tx1"/>
                </a:solidFill>
                <a:latin typeface="Garamond" charset="0"/>
                <a:ea typeface="ＭＳ Ｐゴシック" charset="0"/>
              </a:defRPr>
            </a:lvl3pPr>
            <a:lvl4pPr marL="1600200" indent="-228600" eaLnBrk="0" hangingPunct="0">
              <a:defRPr sz="2400">
                <a:solidFill>
                  <a:schemeClr val="tx1"/>
                </a:solidFill>
                <a:latin typeface="Garamond" charset="0"/>
                <a:ea typeface="ＭＳ Ｐゴシック" charset="0"/>
              </a:defRPr>
            </a:lvl4pPr>
            <a:lvl5pPr marL="2057400" indent="-228600" eaLnBrk="0" hangingPunct="0">
              <a:defRPr sz="2400">
                <a:solidFill>
                  <a:schemeClr val="tx1"/>
                </a:solidFill>
                <a:latin typeface="Garamond" charset="0"/>
                <a:ea typeface="ＭＳ Ｐゴシック" charset="0"/>
              </a:defRPr>
            </a:lvl5pPr>
            <a:lvl6pPr marL="2514600" indent="-228600" eaLnBrk="0" fontAlgn="base" hangingPunct="0">
              <a:spcBef>
                <a:spcPct val="0"/>
              </a:spcBef>
              <a:spcAft>
                <a:spcPct val="0"/>
              </a:spcAft>
              <a:defRPr sz="2400">
                <a:solidFill>
                  <a:schemeClr val="tx1"/>
                </a:solidFill>
                <a:latin typeface="Garamond" charset="0"/>
                <a:ea typeface="ＭＳ Ｐゴシック" charset="0"/>
              </a:defRPr>
            </a:lvl6pPr>
            <a:lvl7pPr marL="2971800" indent="-228600" eaLnBrk="0" fontAlgn="base" hangingPunct="0">
              <a:spcBef>
                <a:spcPct val="0"/>
              </a:spcBef>
              <a:spcAft>
                <a:spcPct val="0"/>
              </a:spcAft>
              <a:defRPr sz="2400">
                <a:solidFill>
                  <a:schemeClr val="tx1"/>
                </a:solidFill>
                <a:latin typeface="Garamond" charset="0"/>
                <a:ea typeface="ＭＳ Ｐゴシック" charset="0"/>
              </a:defRPr>
            </a:lvl7pPr>
            <a:lvl8pPr marL="3429000" indent="-228600" eaLnBrk="0" fontAlgn="base" hangingPunct="0">
              <a:spcBef>
                <a:spcPct val="0"/>
              </a:spcBef>
              <a:spcAft>
                <a:spcPct val="0"/>
              </a:spcAft>
              <a:defRPr sz="2400">
                <a:solidFill>
                  <a:schemeClr val="tx1"/>
                </a:solidFill>
                <a:latin typeface="Garamond" charset="0"/>
                <a:ea typeface="ＭＳ Ｐゴシック" charset="0"/>
              </a:defRPr>
            </a:lvl8pPr>
            <a:lvl9pPr marL="3886200" indent="-228600" eaLnBrk="0" fontAlgn="base" hangingPunct="0">
              <a:spcBef>
                <a:spcPct val="0"/>
              </a:spcBef>
              <a:spcAft>
                <a:spcPct val="0"/>
              </a:spcAft>
              <a:defRPr sz="2400">
                <a:solidFill>
                  <a:schemeClr val="tx1"/>
                </a:solidFill>
                <a:latin typeface="Garamond" charset="0"/>
                <a:ea typeface="ＭＳ Ｐゴシック" charset="0"/>
              </a:defRPr>
            </a:lvl9pPr>
          </a:lstStyle>
          <a:p>
            <a:pPr eaLnBrk="1" hangingPunct="1">
              <a:defRPr/>
            </a:pPr>
            <a:r>
              <a:rPr lang="en-US" sz="3600" b="1">
                <a:solidFill>
                  <a:srgbClr val="B870B8"/>
                </a:solidFill>
              </a:rPr>
              <a:t>+</a:t>
            </a:r>
          </a:p>
        </p:txBody>
      </p:sp>
      <p:sp>
        <p:nvSpPr>
          <p:cNvPr id="2" name="Title 1"/>
          <p:cNvSpPr>
            <a:spLocks noGrp="1"/>
          </p:cNvSpPr>
          <p:nvPr>
            <p:ph type="title"/>
          </p:nvPr>
        </p:nvSpPr>
        <p:spPr/>
        <p:txBody>
          <a:bodyPr/>
          <a:lstStyle/>
          <a:p>
            <a:r>
              <a:rPr lang="en-AU"/>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8" name="Date Placeholder 4">
            <a:extLst>
              <a:ext uri="{FF2B5EF4-FFF2-40B4-BE49-F238E27FC236}">
                <a16:creationId xmlns:a16="http://schemas.microsoft.com/office/drawing/2014/main" id="{50E19466-CE72-40BF-BF0B-F02A05021A22}"/>
              </a:ext>
            </a:extLst>
          </p:cNvPr>
          <p:cNvSpPr>
            <a:spLocks noGrp="1"/>
          </p:cNvSpPr>
          <p:nvPr>
            <p:ph type="dt" sz="half" idx="17"/>
          </p:nvPr>
        </p:nvSpPr>
        <p:spPr/>
        <p:txBody>
          <a:bodyPr/>
          <a:lstStyle>
            <a:lvl1pPr>
              <a:defRPr/>
            </a:lvl1pPr>
          </a:lstStyle>
          <a:p>
            <a:pPr>
              <a:defRPr/>
            </a:pPr>
            <a:endParaRPr lang="en-AU"/>
          </a:p>
        </p:txBody>
      </p:sp>
      <p:sp>
        <p:nvSpPr>
          <p:cNvPr id="9" name="Footer Placeholder 5">
            <a:extLst>
              <a:ext uri="{FF2B5EF4-FFF2-40B4-BE49-F238E27FC236}">
                <a16:creationId xmlns:a16="http://schemas.microsoft.com/office/drawing/2014/main" id="{E32A1F22-FF3A-4F52-A863-75A82BB86FF1}"/>
              </a:ext>
            </a:extLst>
          </p:cNvPr>
          <p:cNvSpPr>
            <a:spLocks noGrp="1"/>
          </p:cNvSpPr>
          <p:nvPr>
            <p:ph type="ftr" sz="quarter" idx="18"/>
          </p:nvPr>
        </p:nvSpPr>
        <p:spPr/>
        <p:txBody>
          <a:bodyPr/>
          <a:lstStyle>
            <a:lvl1pPr>
              <a:defRPr/>
            </a:lvl1pPr>
          </a:lstStyle>
          <a:p>
            <a:pPr>
              <a:defRPr/>
            </a:pPr>
            <a:endParaRPr lang="en-AU"/>
          </a:p>
        </p:txBody>
      </p:sp>
      <p:sp>
        <p:nvSpPr>
          <p:cNvPr id="10" name="Slide Number Placeholder 6">
            <a:extLst>
              <a:ext uri="{FF2B5EF4-FFF2-40B4-BE49-F238E27FC236}">
                <a16:creationId xmlns:a16="http://schemas.microsoft.com/office/drawing/2014/main" id="{2E76DD49-5057-479E-97DD-D644396D354B}"/>
              </a:ext>
            </a:extLst>
          </p:cNvPr>
          <p:cNvSpPr>
            <a:spLocks noGrp="1"/>
          </p:cNvSpPr>
          <p:nvPr>
            <p:ph type="sldNum" sz="quarter" idx="19"/>
          </p:nvPr>
        </p:nvSpPr>
        <p:spPr/>
        <p:txBody>
          <a:bodyPr/>
          <a:lstStyle>
            <a:lvl1pPr>
              <a:defRPr/>
            </a:lvl1pPr>
          </a:lstStyle>
          <a:p>
            <a:fld id="{55D266E9-48AA-40E4-BE2C-895BEC1DCD19}" type="slidenum">
              <a:rPr lang="en-AU" altLang="en-US"/>
              <a:pPr/>
              <a:t>‹#›</a:t>
            </a:fld>
            <a:endParaRPr lang="en-AU" altLang="en-US"/>
          </a:p>
        </p:txBody>
      </p:sp>
    </p:spTree>
    <p:extLst>
      <p:ext uri="{BB962C8B-B14F-4D97-AF65-F5344CB8AC3E}">
        <p14:creationId xmlns:p14="http://schemas.microsoft.com/office/powerpoint/2010/main" val="2504009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F9367BD-EB84-4FB1-ABCF-F0CEFB779075}"/>
              </a:ext>
            </a:extLst>
          </p:cNvPr>
          <p:cNvSpPr>
            <a:spLocks noGrp="1"/>
          </p:cNvSpPr>
          <p:nvPr>
            <p:ph type="title"/>
          </p:nvPr>
        </p:nvSpPr>
        <p:spPr bwMode="auto">
          <a:xfrm>
            <a:off x="498475" y="484188"/>
            <a:ext cx="7556500"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title style</a:t>
            </a:r>
            <a:endParaRPr lang="en-US" altLang="en-US"/>
          </a:p>
        </p:txBody>
      </p:sp>
      <p:sp>
        <p:nvSpPr>
          <p:cNvPr id="1027" name="Text Placeholder 2">
            <a:extLst>
              <a:ext uri="{FF2B5EF4-FFF2-40B4-BE49-F238E27FC236}">
                <a16:creationId xmlns:a16="http://schemas.microsoft.com/office/drawing/2014/main" id="{2EA959A0-D10D-42FC-994D-4FA9DC11D262}"/>
              </a:ext>
            </a:extLst>
          </p:cNvPr>
          <p:cNvSpPr>
            <a:spLocks noGrp="1"/>
          </p:cNvSpPr>
          <p:nvPr>
            <p:ph type="body" idx="1"/>
          </p:nvPr>
        </p:nvSpPr>
        <p:spPr bwMode="auto">
          <a:xfrm>
            <a:off x="498475" y="1981200"/>
            <a:ext cx="7556500"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endParaRPr lang="en-US" altLang="en-US"/>
          </a:p>
        </p:txBody>
      </p:sp>
      <p:sp>
        <p:nvSpPr>
          <p:cNvPr id="4" name="Date Placeholder 3">
            <a:extLst>
              <a:ext uri="{FF2B5EF4-FFF2-40B4-BE49-F238E27FC236}">
                <a16:creationId xmlns:a16="http://schemas.microsoft.com/office/drawing/2014/main" id="{8C6B7246-E0A2-4758-9BC8-27D6FFD3B465}"/>
              </a:ext>
            </a:extLst>
          </p:cNvPr>
          <p:cNvSpPr>
            <a:spLocks noGrp="1"/>
          </p:cNvSpPr>
          <p:nvPr>
            <p:ph type="dt" sz="half" idx="2"/>
          </p:nvPr>
        </p:nvSpPr>
        <p:spPr>
          <a:xfrm>
            <a:off x="6794500" y="642302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latin typeface="Garamond" charset="0"/>
                <a:ea typeface="ＭＳ Ｐゴシック" charset="0"/>
                <a:cs typeface="ＭＳ Ｐゴシック" charset="0"/>
              </a:defRPr>
            </a:lvl1pPr>
          </a:lstStyle>
          <a:p>
            <a:pPr>
              <a:defRPr/>
            </a:pPr>
            <a:endParaRPr lang="en-AU"/>
          </a:p>
        </p:txBody>
      </p:sp>
      <p:sp>
        <p:nvSpPr>
          <p:cNvPr id="5" name="Footer Placeholder 4">
            <a:extLst>
              <a:ext uri="{FF2B5EF4-FFF2-40B4-BE49-F238E27FC236}">
                <a16:creationId xmlns:a16="http://schemas.microsoft.com/office/drawing/2014/main" id="{FBD58138-603E-482D-94C7-631E913D7C4F}"/>
              </a:ext>
            </a:extLst>
          </p:cNvPr>
          <p:cNvSpPr>
            <a:spLocks noGrp="1"/>
          </p:cNvSpPr>
          <p:nvPr>
            <p:ph type="ftr" sz="quarter" idx="3"/>
          </p:nvPr>
        </p:nvSpPr>
        <p:spPr>
          <a:xfrm>
            <a:off x="201613" y="6423025"/>
            <a:ext cx="6122987" cy="365125"/>
          </a:xfrm>
          <a:prstGeom prst="rect">
            <a:avLst/>
          </a:prstGeom>
        </p:spPr>
        <p:txBody>
          <a:bodyPr vert="horz" lIns="91440" tIns="45720" rIns="91440" bIns="45720" rtlCol="0" anchor="ctr"/>
          <a:lstStyle>
            <a:lvl1pPr algn="l">
              <a:defRPr sz="1100">
                <a:solidFill>
                  <a:schemeClr val="tx1">
                    <a:lumMod val="65000"/>
                    <a:lumOff val="35000"/>
                  </a:schemeClr>
                </a:solidFill>
                <a:latin typeface="Garamond" charset="0"/>
                <a:ea typeface="ＭＳ Ｐゴシック" charset="0"/>
                <a:cs typeface="ＭＳ Ｐゴシック" charset="0"/>
              </a:defRPr>
            </a:lvl1pPr>
          </a:lstStyle>
          <a:p>
            <a:pPr>
              <a:defRPr/>
            </a:pPr>
            <a:endParaRPr lang="en-AU"/>
          </a:p>
        </p:txBody>
      </p:sp>
      <p:sp>
        <p:nvSpPr>
          <p:cNvPr id="6" name="Slide Number Placeholder 5">
            <a:extLst>
              <a:ext uri="{FF2B5EF4-FFF2-40B4-BE49-F238E27FC236}">
                <a16:creationId xmlns:a16="http://schemas.microsoft.com/office/drawing/2014/main" id="{10DFC5B3-0FDC-48D8-AF02-440ECEC7A189}"/>
              </a:ext>
            </a:extLst>
          </p:cNvPr>
          <p:cNvSpPr>
            <a:spLocks noGrp="1"/>
          </p:cNvSpPr>
          <p:nvPr>
            <p:ph type="sldNum" sz="quarter" idx="4"/>
          </p:nvPr>
        </p:nvSpPr>
        <p:spPr>
          <a:xfrm>
            <a:off x="8305800" y="242888"/>
            <a:ext cx="554038" cy="365125"/>
          </a:xfrm>
          <a:prstGeom prst="rect">
            <a:avLst/>
          </a:prstGeom>
        </p:spPr>
        <p:txBody>
          <a:bodyPr vert="horz" wrap="square" lIns="91440" tIns="45720" rIns="91440" bIns="45720" numCol="1" anchor="ctr" anchorCtr="0" compatLnSpc="1">
            <a:prstTxWarp prst="textNoShape">
              <a:avLst/>
            </a:prstTxWarp>
          </a:bodyPr>
          <a:lstStyle>
            <a:lvl1pPr algn="r">
              <a:defRPr sz="1400">
                <a:solidFill>
                  <a:schemeClr val="bg1"/>
                </a:solidFill>
              </a:defRPr>
            </a:lvl1pPr>
          </a:lstStyle>
          <a:p>
            <a:fld id="{CA6A8695-AEDA-4F36-9F59-BD0FDA8FB26B}" type="slidenum">
              <a:rPr lang="en-AU" altLang="en-US"/>
              <a:pPr/>
              <a:t>‹#›</a:t>
            </a:fld>
            <a:endParaRPr lang="en-AU" altLang="en-US"/>
          </a:p>
        </p:txBody>
      </p:sp>
    </p:spTree>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 id="2147484026" r:id="rId12"/>
    <p:sldLayoutId id="2147484027" r:id="rId13"/>
    <p:sldLayoutId id="2147484028" r:id="rId14"/>
    <p:sldLayoutId id="2147484029" r:id="rId15"/>
    <p:sldLayoutId id="2147484030" r:id="rId16"/>
    <p:sldLayoutId id="2147484031" r:id="rId17"/>
    <p:sldLayoutId id="2147484032" r:id="rId18"/>
    <p:sldLayoutId id="2147484033" r:id="rId19"/>
    <p:sldLayoutId id="2147484034" r:id="rId20"/>
    <p:sldLayoutId id="2147484035" r:id="rId21"/>
  </p:sldLayoutIdLst>
  <p:txStyles>
    <p:titleStyle>
      <a:lvl1pPr algn="l" rtl="0" eaLnBrk="0" fontAlgn="base" hangingPunct="0">
        <a:spcBef>
          <a:spcPct val="0"/>
        </a:spcBef>
        <a:spcAft>
          <a:spcPct val="0"/>
        </a:spcAft>
        <a:defRPr sz="3600" kern="1200">
          <a:solidFill>
            <a:schemeClr val="accent1"/>
          </a:solidFill>
          <a:latin typeface="+mj-lt"/>
          <a:ea typeface="ＭＳ Ｐゴシック" charset="0"/>
          <a:cs typeface="ＭＳ Ｐゴシック" charset="0"/>
        </a:defRPr>
      </a:lvl1pPr>
      <a:lvl2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2pPr>
      <a:lvl3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3pPr>
      <a:lvl4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4pPr>
      <a:lvl5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5pPr>
      <a:lvl6pPr marL="457200" algn="l" rtl="0" fontAlgn="base">
        <a:spcBef>
          <a:spcPct val="0"/>
        </a:spcBef>
        <a:spcAft>
          <a:spcPct val="0"/>
        </a:spcAft>
        <a:defRPr sz="3600">
          <a:solidFill>
            <a:schemeClr val="accent1"/>
          </a:solidFill>
          <a:latin typeface="Rockwell" charset="0"/>
          <a:ea typeface="ＭＳ Ｐゴシック" charset="0"/>
          <a:cs typeface="ＭＳ Ｐゴシック" charset="0"/>
        </a:defRPr>
      </a:lvl6pPr>
      <a:lvl7pPr marL="914400" algn="l" rtl="0" fontAlgn="base">
        <a:spcBef>
          <a:spcPct val="0"/>
        </a:spcBef>
        <a:spcAft>
          <a:spcPct val="0"/>
        </a:spcAft>
        <a:defRPr sz="3600">
          <a:solidFill>
            <a:schemeClr val="accent1"/>
          </a:solidFill>
          <a:latin typeface="Rockwell" charset="0"/>
          <a:ea typeface="ＭＳ Ｐゴシック" charset="0"/>
          <a:cs typeface="ＭＳ Ｐゴシック" charset="0"/>
        </a:defRPr>
      </a:lvl7pPr>
      <a:lvl8pPr marL="1371600" algn="l" rtl="0" fontAlgn="base">
        <a:spcBef>
          <a:spcPct val="0"/>
        </a:spcBef>
        <a:spcAft>
          <a:spcPct val="0"/>
        </a:spcAft>
        <a:defRPr sz="3600">
          <a:solidFill>
            <a:schemeClr val="accent1"/>
          </a:solidFill>
          <a:latin typeface="Rockwell" charset="0"/>
          <a:ea typeface="ＭＳ Ｐゴシック" charset="0"/>
          <a:cs typeface="ＭＳ Ｐゴシック" charset="0"/>
        </a:defRPr>
      </a:lvl8pPr>
      <a:lvl9pPr marL="1828800" algn="l" rtl="0" fontAlgn="base">
        <a:spcBef>
          <a:spcPct val="0"/>
        </a:spcBef>
        <a:spcAft>
          <a:spcPct val="0"/>
        </a:spcAft>
        <a:defRPr sz="3600">
          <a:solidFill>
            <a:schemeClr val="accent1"/>
          </a:solidFill>
          <a:latin typeface="Rockwell" charset="0"/>
          <a:ea typeface="ＭＳ Ｐゴシック" charset="0"/>
          <a:cs typeface="ＭＳ Ｐゴシック" charset="0"/>
        </a:defRPr>
      </a:lvl9pPr>
    </p:titleStyle>
    <p:bodyStyle>
      <a:lvl1pPr marL="228600" indent="-228600" algn="l" rtl="0" eaLnBrk="0" fontAlgn="base" hangingPunct="0">
        <a:spcBef>
          <a:spcPts val="2000"/>
        </a:spcBef>
        <a:spcAft>
          <a:spcPct val="0"/>
        </a:spcAft>
        <a:buClr>
          <a:schemeClr val="accent1"/>
        </a:buClr>
        <a:buSzPct val="75000"/>
        <a:buFont typeface="Wingdings" panose="05000000000000000000" pitchFamily="2" charset="2"/>
        <a:buChar char="n"/>
        <a:defRPr sz="2000" kern="1200">
          <a:solidFill>
            <a:srgbClr val="595959"/>
          </a:solidFill>
          <a:latin typeface="+mn-lt"/>
          <a:ea typeface="ＭＳ Ｐゴシック" charset="0"/>
          <a:cs typeface="ＭＳ Ｐゴシック" charset="0"/>
        </a:defRPr>
      </a:lvl1pPr>
      <a:lvl2pPr marL="457200" indent="-228600" algn="l" rtl="0" eaLnBrk="0" fontAlgn="base" hangingPunct="0">
        <a:spcBef>
          <a:spcPts val="600"/>
        </a:spcBef>
        <a:spcAft>
          <a:spcPct val="0"/>
        </a:spcAft>
        <a:buClr>
          <a:srgbClr val="B870B8"/>
        </a:buClr>
        <a:buSzPct val="75000"/>
        <a:buFont typeface="Wingdings" panose="05000000000000000000" pitchFamily="2" charset="2"/>
        <a:buChar char="n"/>
        <a:defRPr kern="1200">
          <a:solidFill>
            <a:srgbClr val="595959"/>
          </a:solidFill>
          <a:latin typeface="+mn-lt"/>
          <a:ea typeface="ＭＳ Ｐゴシック" charset="0"/>
          <a:cs typeface="+mn-cs"/>
        </a:defRPr>
      </a:lvl2pPr>
      <a:lvl3pPr marL="685800" indent="-228600"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595959"/>
          </a:solidFill>
          <a:latin typeface="+mn-lt"/>
          <a:ea typeface="ＭＳ Ｐゴシック" charset="0"/>
          <a:cs typeface="+mn-cs"/>
        </a:defRPr>
      </a:lvl3pPr>
      <a:lvl4pPr marL="914400" indent="-228600" algn="l" rtl="0" eaLnBrk="0" fontAlgn="base" hangingPunct="0">
        <a:spcBef>
          <a:spcPts val="600"/>
        </a:spcBef>
        <a:spcAft>
          <a:spcPct val="0"/>
        </a:spcAft>
        <a:buClr>
          <a:srgbClr val="B870B8"/>
        </a:buClr>
        <a:buSzPct val="75000"/>
        <a:buFont typeface="Wingdings" panose="05000000000000000000" pitchFamily="2" charset="2"/>
        <a:buChar char="n"/>
        <a:defRPr kern="1200">
          <a:solidFill>
            <a:srgbClr val="595959"/>
          </a:solidFill>
          <a:latin typeface="+mn-lt"/>
          <a:ea typeface="ＭＳ Ｐゴシック" charset="0"/>
          <a:cs typeface="+mn-cs"/>
        </a:defRPr>
      </a:lvl4pPr>
      <a:lvl5pPr marL="1143000" indent="-228600"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595959"/>
          </a:solidFill>
          <a:latin typeface="+mn-lt"/>
          <a:ea typeface="ＭＳ Ｐゴシック" charset="0"/>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_bPFKDdWlC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80B179CA-8CCC-40E6-997A-C83AAA5D7627}"/>
              </a:ext>
            </a:extLst>
          </p:cNvPr>
          <p:cNvSpPr>
            <a:spLocks noGrp="1" noChangeArrowheads="1"/>
          </p:cNvSpPr>
          <p:nvPr>
            <p:ph type="ctrTitle"/>
          </p:nvPr>
        </p:nvSpPr>
        <p:spPr>
          <a:xfrm>
            <a:off x="4800600" y="4624388"/>
            <a:ext cx="4038600" cy="933450"/>
          </a:xfrm>
        </p:spPr>
        <p:txBody>
          <a:bodyPr>
            <a:normAutofit fontScale="90000"/>
          </a:bodyPr>
          <a:lstStyle/>
          <a:p>
            <a:pPr eaLnBrk="1" hangingPunct="1">
              <a:defRPr/>
            </a:pPr>
            <a:r>
              <a:rPr lang="en-AU" dirty="0"/>
              <a:t>Nerve Cell Structure and Nerve Impulses</a:t>
            </a:r>
          </a:p>
        </p:txBody>
      </p:sp>
      <p:sp>
        <p:nvSpPr>
          <p:cNvPr id="2051" name="Rectangle 3">
            <a:extLst>
              <a:ext uri="{FF2B5EF4-FFF2-40B4-BE49-F238E27FC236}">
                <a16:creationId xmlns:a16="http://schemas.microsoft.com/office/drawing/2014/main" id="{6A691B30-43BF-4D23-9863-42BF3B5A82B2}"/>
              </a:ext>
            </a:extLst>
          </p:cNvPr>
          <p:cNvSpPr>
            <a:spLocks noGrp="1" noChangeArrowheads="1"/>
          </p:cNvSpPr>
          <p:nvPr>
            <p:ph type="subTitle" idx="1"/>
          </p:nvPr>
        </p:nvSpPr>
        <p:spPr>
          <a:xfrm>
            <a:off x="4800600" y="5562600"/>
            <a:ext cx="4038600" cy="749300"/>
          </a:xfrm>
        </p:spPr>
        <p:txBody>
          <a:bodyPr rtlCol="0"/>
          <a:lstStyle/>
          <a:p>
            <a:pPr eaLnBrk="1" fontAlgn="auto" hangingPunct="1">
              <a:spcAft>
                <a:spcPts val="0"/>
              </a:spcAft>
              <a:defRPr/>
            </a:pPr>
            <a:endParaRPr lang="en-US" dirty="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F6049856-430E-4B0B-9E96-E44D7AFF3AA6}"/>
              </a:ext>
            </a:extLst>
          </p:cNvPr>
          <p:cNvSpPr>
            <a:spLocks noGrp="1"/>
          </p:cNvSpPr>
          <p:nvPr>
            <p:ph type="title"/>
          </p:nvPr>
        </p:nvSpPr>
        <p:spPr/>
        <p:txBody>
          <a:bodyPr/>
          <a:lstStyle/>
          <a:p>
            <a:r>
              <a:rPr lang="en-US" altLang="en-US">
                <a:ea typeface="ＭＳ Ｐゴシック" panose="020B0600070205080204" pitchFamily="34" charset="-128"/>
              </a:rPr>
              <a:t>3. Name and Describe</a:t>
            </a:r>
          </a:p>
        </p:txBody>
      </p:sp>
      <p:pic>
        <p:nvPicPr>
          <p:cNvPr id="34818" name="Content Placeholder 3" descr="imgres.jpg">
            <a:extLst>
              <a:ext uri="{FF2B5EF4-FFF2-40B4-BE49-F238E27FC236}">
                <a16:creationId xmlns:a16="http://schemas.microsoft.com/office/drawing/2014/main" id="{51F20206-BF4E-45A7-992E-A5FC86180DC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29372" b="-29372"/>
          <a:stretch>
            <a:fillRect/>
          </a:stretch>
        </p:blip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73AFB741-AB4C-4311-8815-36249A287189}"/>
              </a:ext>
            </a:extLst>
          </p:cNvPr>
          <p:cNvSpPr>
            <a:spLocks noGrp="1" noRot="1" noChangeArrowheads="1"/>
          </p:cNvSpPr>
          <p:nvPr>
            <p:ph type="title"/>
          </p:nvPr>
        </p:nvSpPr>
        <p:spPr/>
        <p:txBody>
          <a:bodyPr/>
          <a:lstStyle/>
          <a:p>
            <a:pPr eaLnBrk="1" hangingPunct="1"/>
            <a:r>
              <a:rPr lang="en-AU" altLang="en-US">
                <a:ea typeface="ＭＳ Ｐゴシック" panose="020B0600070205080204" pitchFamily="34" charset="-128"/>
              </a:rPr>
              <a:t>Electrical charges</a:t>
            </a:r>
          </a:p>
        </p:txBody>
      </p:sp>
      <p:sp>
        <p:nvSpPr>
          <p:cNvPr id="35842" name="Rectangle 3">
            <a:extLst>
              <a:ext uri="{FF2B5EF4-FFF2-40B4-BE49-F238E27FC236}">
                <a16:creationId xmlns:a16="http://schemas.microsoft.com/office/drawing/2014/main" id="{12BA7E85-87BC-4360-9695-8C12CED5F70B}"/>
              </a:ext>
            </a:extLst>
          </p:cNvPr>
          <p:cNvSpPr>
            <a:spLocks noGrp="1" noChangeArrowheads="1"/>
          </p:cNvSpPr>
          <p:nvPr>
            <p:ph idx="1"/>
          </p:nvPr>
        </p:nvSpPr>
        <p:spPr>
          <a:xfrm>
            <a:off x="457200" y="1600200"/>
            <a:ext cx="8229600" cy="4924425"/>
          </a:xfrm>
        </p:spPr>
        <p:txBody>
          <a:bodyPr/>
          <a:lstStyle/>
          <a:p>
            <a:pPr eaLnBrk="1" hangingPunct="1">
              <a:lnSpc>
                <a:spcPct val="90000"/>
              </a:lnSpc>
            </a:pPr>
            <a:r>
              <a:rPr lang="en-AU" altLang="en-US">
                <a:ea typeface="ＭＳ Ｐゴシック" panose="020B0600070205080204" pitchFamily="34" charset="-128"/>
              </a:rPr>
              <a:t>Positive charges and negative charges can exist.</a:t>
            </a:r>
          </a:p>
          <a:p>
            <a:pPr eaLnBrk="1" hangingPunct="1">
              <a:lnSpc>
                <a:spcPct val="90000"/>
              </a:lnSpc>
            </a:pPr>
            <a:r>
              <a:rPr lang="en-AU" altLang="en-US">
                <a:ea typeface="ＭＳ Ｐゴシック" panose="020B0600070205080204" pitchFamily="34" charset="-128"/>
              </a:rPr>
              <a:t>Like charges repel, opposite charges attract.</a:t>
            </a:r>
          </a:p>
          <a:p>
            <a:pPr eaLnBrk="1" hangingPunct="1">
              <a:lnSpc>
                <a:spcPct val="90000"/>
              </a:lnSpc>
            </a:pPr>
            <a:r>
              <a:rPr lang="en-AU" altLang="en-US">
                <a:ea typeface="ＭＳ Ｐゴシック" panose="020B0600070205080204" pitchFamily="34" charset="-128"/>
              </a:rPr>
              <a:t>The force that pulls a negative charge to a positive charge can be measured – The closer they get, the stronger the force gets.</a:t>
            </a:r>
          </a:p>
          <a:p>
            <a:pPr eaLnBrk="1" hangingPunct="1">
              <a:lnSpc>
                <a:spcPct val="90000"/>
              </a:lnSpc>
            </a:pPr>
            <a:r>
              <a:rPr lang="en-AU" altLang="en-US">
                <a:ea typeface="ＭＳ Ｐゴシック" panose="020B0600070205080204" pitchFamily="34" charset="-128"/>
              </a:rPr>
              <a:t>When a positive and negative charge comes together energy is released. </a:t>
            </a:r>
          </a:p>
          <a:p>
            <a:pPr eaLnBrk="1" hangingPunct="1">
              <a:lnSpc>
                <a:spcPct val="90000"/>
              </a:lnSpc>
            </a:pPr>
            <a:r>
              <a:rPr lang="en-AU" altLang="en-US">
                <a:ea typeface="ＭＳ Ｐゴシック" panose="020B0600070205080204" pitchFamily="34" charset="-128"/>
              </a:rPr>
              <a:t>If a positive and negative charge are separated by a barrier – they have the </a:t>
            </a:r>
            <a:r>
              <a:rPr lang="en-AU" altLang="en-US" b="1">
                <a:ea typeface="ＭＳ Ｐゴシック" panose="020B0600070205080204" pitchFamily="34" charset="-128"/>
              </a:rPr>
              <a:t>potential</a:t>
            </a:r>
            <a:r>
              <a:rPr lang="en-AU" altLang="en-US">
                <a:ea typeface="ＭＳ Ｐゴシック" panose="020B0600070205080204" pitchFamily="34" charset="-128"/>
              </a:rPr>
              <a:t> to release energy.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664BDEAB-060C-4F89-A206-CDEA96A3D8C8}"/>
              </a:ext>
            </a:extLst>
          </p:cNvPr>
          <p:cNvSpPr>
            <a:spLocks noGrp="1" noRot="1" noChangeArrowheads="1"/>
          </p:cNvSpPr>
          <p:nvPr>
            <p:ph type="title"/>
          </p:nvPr>
        </p:nvSpPr>
        <p:spPr/>
        <p:txBody>
          <a:bodyPr/>
          <a:lstStyle/>
          <a:p>
            <a:pPr eaLnBrk="1" hangingPunct="1"/>
            <a:r>
              <a:rPr lang="en-AU" altLang="en-US">
                <a:ea typeface="ＭＳ Ｐゴシック" panose="020B0600070205080204" pitchFamily="34" charset="-128"/>
              </a:rPr>
              <a:t>Electrical charges</a:t>
            </a:r>
          </a:p>
        </p:txBody>
      </p:sp>
      <p:sp>
        <p:nvSpPr>
          <p:cNvPr id="36866" name="Rectangle 3">
            <a:extLst>
              <a:ext uri="{FF2B5EF4-FFF2-40B4-BE49-F238E27FC236}">
                <a16:creationId xmlns:a16="http://schemas.microsoft.com/office/drawing/2014/main" id="{5DF4B7C9-CBB8-4B14-8E76-4021FEA3EC8F}"/>
              </a:ext>
            </a:extLst>
          </p:cNvPr>
          <p:cNvSpPr>
            <a:spLocks noGrp="1" noChangeArrowheads="1"/>
          </p:cNvSpPr>
          <p:nvPr>
            <p:ph idx="1"/>
          </p:nvPr>
        </p:nvSpPr>
        <p:spPr/>
        <p:txBody>
          <a:bodyPr/>
          <a:lstStyle/>
          <a:p>
            <a:pPr eaLnBrk="1" hangingPunct="1"/>
            <a:r>
              <a:rPr lang="en-AU" altLang="en-US">
                <a:ea typeface="ＭＳ Ｐゴシック" panose="020B0600070205080204" pitchFamily="34" charset="-128"/>
              </a:rPr>
              <a:t>The potential is measured in volts.</a:t>
            </a:r>
          </a:p>
          <a:p>
            <a:pPr eaLnBrk="1" hangingPunct="1"/>
            <a:r>
              <a:rPr lang="en-AU" altLang="en-US">
                <a:ea typeface="ＭＳ Ｐゴシック" panose="020B0600070205080204" pitchFamily="34" charset="-128"/>
              </a:rPr>
              <a:t>In a nerve cell the membrane forms a barrier. Inside the cell has more negative ions and outside it has more positive ions.  </a:t>
            </a:r>
          </a:p>
          <a:p>
            <a:pPr eaLnBrk="1" hangingPunct="1"/>
            <a:r>
              <a:rPr lang="en-AU" altLang="en-US">
                <a:ea typeface="ＭＳ Ｐゴシック" panose="020B0600070205080204" pitchFamily="34" charset="-128"/>
              </a:rPr>
              <a:t>The </a:t>
            </a:r>
            <a:r>
              <a:rPr lang="en-AU" altLang="en-US" b="1">
                <a:ea typeface="ＭＳ Ｐゴシック" panose="020B0600070205080204" pitchFamily="34" charset="-128"/>
              </a:rPr>
              <a:t>membrane potential</a:t>
            </a:r>
            <a:r>
              <a:rPr lang="en-AU" altLang="en-US">
                <a:ea typeface="ＭＳ Ｐゴシック" panose="020B0600070205080204" pitchFamily="34" charset="-128"/>
              </a:rPr>
              <a:t> is the difference between the charge inside the cell and the charge outside the cell</a:t>
            </a:r>
          </a:p>
        </p:txBody>
      </p:sp>
      <p:pic>
        <p:nvPicPr>
          <p:cNvPr id="36867" name="Picture 5" descr="membpot4">
            <a:extLst>
              <a:ext uri="{FF2B5EF4-FFF2-40B4-BE49-F238E27FC236}">
                <a16:creationId xmlns:a16="http://schemas.microsoft.com/office/drawing/2014/main" id="{71A37F49-E0FB-406C-B75E-A246F3EF56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838" y="4860925"/>
            <a:ext cx="2736850"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3329588E-BD9E-4BEA-8F22-D75EC22CBBD8}"/>
              </a:ext>
            </a:extLst>
          </p:cNvPr>
          <p:cNvSpPr>
            <a:spLocks noGrp="1" noRot="1" noChangeArrowheads="1"/>
          </p:cNvSpPr>
          <p:nvPr>
            <p:ph type="title"/>
          </p:nvPr>
        </p:nvSpPr>
        <p:spPr/>
        <p:txBody>
          <a:bodyPr/>
          <a:lstStyle/>
          <a:p>
            <a:pPr eaLnBrk="1" hangingPunct="1"/>
            <a:r>
              <a:rPr lang="en-AU" altLang="en-US">
                <a:ea typeface="ＭＳ Ｐゴシック" panose="020B0600070205080204" pitchFamily="34" charset="-128"/>
              </a:rPr>
              <a:t>Important ions</a:t>
            </a:r>
          </a:p>
        </p:txBody>
      </p:sp>
      <p:sp>
        <p:nvSpPr>
          <p:cNvPr id="38914" name="Rectangle 3">
            <a:extLst>
              <a:ext uri="{FF2B5EF4-FFF2-40B4-BE49-F238E27FC236}">
                <a16:creationId xmlns:a16="http://schemas.microsoft.com/office/drawing/2014/main" id="{100C366B-2824-4E25-BA3D-0CAF22D227C8}"/>
              </a:ext>
            </a:extLst>
          </p:cNvPr>
          <p:cNvSpPr>
            <a:spLocks noGrp="1" noChangeArrowheads="1"/>
          </p:cNvSpPr>
          <p:nvPr>
            <p:ph idx="1"/>
          </p:nvPr>
        </p:nvSpPr>
        <p:spPr/>
        <p:txBody>
          <a:bodyPr/>
          <a:lstStyle/>
          <a:p>
            <a:pPr eaLnBrk="1" hangingPunct="1"/>
            <a:r>
              <a:rPr lang="en-AU" altLang="en-US">
                <a:ea typeface="ＭＳ Ｐゴシック" panose="020B0600070205080204" pitchFamily="34" charset="-128"/>
              </a:rPr>
              <a:t>Extracellular fluid:</a:t>
            </a:r>
          </a:p>
          <a:p>
            <a:pPr lvl="1" eaLnBrk="1" hangingPunct="1"/>
            <a:r>
              <a:rPr lang="en-AU" altLang="en-US">
                <a:ea typeface="ＭＳ Ｐゴシック" panose="020B0600070205080204" pitchFamily="34" charset="-128"/>
              </a:rPr>
              <a:t>Sodium (Na</a:t>
            </a:r>
            <a:r>
              <a:rPr lang="en-AU" altLang="en-US" baseline="30000">
                <a:ea typeface="ＭＳ Ｐゴシック" panose="020B0600070205080204" pitchFamily="34" charset="-128"/>
              </a:rPr>
              <a:t>+</a:t>
            </a:r>
            <a:r>
              <a:rPr lang="en-AU" altLang="en-US">
                <a:ea typeface="ＭＳ Ｐゴシック" panose="020B0600070205080204" pitchFamily="34" charset="-128"/>
              </a:rPr>
              <a:t>) high [ ] </a:t>
            </a:r>
          </a:p>
          <a:p>
            <a:pPr lvl="1" eaLnBrk="1" hangingPunct="1"/>
            <a:r>
              <a:rPr lang="en-AU" altLang="en-US">
                <a:ea typeface="ＭＳ Ｐゴシック" panose="020B0600070205080204" pitchFamily="34" charset="-128"/>
              </a:rPr>
              <a:t>Chloride (Cl</a:t>
            </a:r>
            <a:r>
              <a:rPr lang="en-AU" altLang="en-US" baseline="30000">
                <a:ea typeface="ＭＳ Ｐゴシック" panose="020B0600070205080204" pitchFamily="34" charset="-128"/>
              </a:rPr>
              <a:t>-</a:t>
            </a:r>
            <a:r>
              <a:rPr lang="en-AU" altLang="en-US">
                <a:ea typeface="ＭＳ Ｐゴシック" panose="020B0600070205080204" pitchFamily="34" charset="-128"/>
              </a:rPr>
              <a:t>) </a:t>
            </a:r>
          </a:p>
          <a:p>
            <a:pPr lvl="1" eaLnBrk="1" hangingPunct="1"/>
            <a:r>
              <a:rPr lang="en-AU" altLang="en-US">
                <a:ea typeface="ＭＳ Ｐゴシック" panose="020B0600070205080204" pitchFamily="34" charset="-128"/>
              </a:rPr>
              <a:t>Potassium (K</a:t>
            </a:r>
            <a:r>
              <a:rPr lang="en-AU" altLang="en-US" baseline="30000">
                <a:ea typeface="ＭＳ Ｐゴシック" panose="020B0600070205080204" pitchFamily="34" charset="-128"/>
              </a:rPr>
              <a:t>+</a:t>
            </a:r>
            <a:r>
              <a:rPr lang="en-AU" altLang="en-US">
                <a:ea typeface="ＭＳ Ｐゴシック" panose="020B0600070205080204" pitchFamily="34" charset="-128"/>
              </a:rPr>
              <a:t>) low [ ] </a:t>
            </a:r>
          </a:p>
          <a:p>
            <a:pPr eaLnBrk="1" hangingPunct="1"/>
            <a:r>
              <a:rPr lang="en-AU" altLang="en-US">
                <a:ea typeface="ＭＳ Ｐゴシック" panose="020B0600070205080204" pitchFamily="34" charset="-128"/>
              </a:rPr>
              <a:t>Intracellular fluid</a:t>
            </a:r>
          </a:p>
          <a:p>
            <a:pPr lvl="1" eaLnBrk="1" hangingPunct="1"/>
            <a:r>
              <a:rPr lang="en-AU" altLang="en-US">
                <a:ea typeface="ＭＳ Ｐゴシック" panose="020B0600070205080204" pitchFamily="34" charset="-128"/>
              </a:rPr>
              <a:t>Potassium (K</a:t>
            </a:r>
            <a:r>
              <a:rPr lang="en-AU" altLang="en-US" baseline="30000">
                <a:ea typeface="ＭＳ Ｐゴシック" panose="020B0600070205080204" pitchFamily="34" charset="-128"/>
              </a:rPr>
              <a:t>+</a:t>
            </a:r>
            <a:r>
              <a:rPr lang="en-AU" altLang="en-US">
                <a:ea typeface="ＭＳ Ｐゴシック" panose="020B0600070205080204" pitchFamily="34" charset="-128"/>
              </a:rPr>
              <a:t>) high [ ]</a:t>
            </a:r>
          </a:p>
          <a:p>
            <a:pPr lvl="1" eaLnBrk="1" hangingPunct="1"/>
            <a:r>
              <a:rPr lang="en-AU" altLang="en-US">
                <a:ea typeface="ＭＳ Ｐゴシック" panose="020B0600070205080204" pitchFamily="34" charset="-128"/>
              </a:rPr>
              <a:t>Sodium (Na</a:t>
            </a:r>
            <a:r>
              <a:rPr lang="en-AU" altLang="en-US" baseline="30000">
                <a:ea typeface="ＭＳ Ｐゴシック" panose="020B0600070205080204" pitchFamily="34" charset="-128"/>
              </a:rPr>
              <a:t>+</a:t>
            </a:r>
            <a:r>
              <a:rPr lang="en-AU" altLang="en-US">
                <a:ea typeface="ＭＳ Ｐゴシック" panose="020B0600070205080204" pitchFamily="34" charset="-128"/>
              </a:rPr>
              <a:t>) low [ ]</a:t>
            </a:r>
          </a:p>
          <a:p>
            <a:pPr lvl="1" eaLnBrk="1" hangingPunct="1"/>
            <a:r>
              <a:rPr lang="en-AU" altLang="en-US">
                <a:ea typeface="ＭＳ Ｐゴシック" panose="020B0600070205080204" pitchFamily="34" charset="-128"/>
              </a:rPr>
              <a:t>Variety of organic (contain carbon, manufactured by the cell) anions (negative charged ions)</a:t>
            </a:r>
          </a:p>
        </p:txBody>
      </p:sp>
      <p:pic>
        <p:nvPicPr>
          <p:cNvPr id="38915" name="Picture 6" descr="resting%20potential">
            <a:extLst>
              <a:ext uri="{FF2B5EF4-FFF2-40B4-BE49-F238E27FC236}">
                <a16:creationId xmlns:a16="http://schemas.microsoft.com/office/drawing/2014/main" id="{25A33ADB-F16B-4AC0-BBC4-29AAF0EEEF1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1773238"/>
            <a:ext cx="3246437" cy="224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4A54577D-E013-4920-803C-AB5A610EA02B}"/>
              </a:ext>
            </a:extLst>
          </p:cNvPr>
          <p:cNvSpPr>
            <a:spLocks noGrp="1" noRot="1" noChangeArrowheads="1"/>
          </p:cNvSpPr>
          <p:nvPr>
            <p:ph type="title"/>
          </p:nvPr>
        </p:nvSpPr>
        <p:spPr/>
        <p:txBody>
          <a:bodyPr/>
          <a:lstStyle/>
          <a:p>
            <a:pPr eaLnBrk="1" hangingPunct="1"/>
            <a:r>
              <a:rPr lang="en-AU" altLang="en-US">
                <a:ea typeface="ＭＳ Ｐゴシック" panose="020B0600070205080204" pitchFamily="34" charset="-128"/>
              </a:rPr>
              <a:t>Resting membrane potential</a:t>
            </a:r>
          </a:p>
        </p:txBody>
      </p:sp>
      <p:sp>
        <p:nvSpPr>
          <p:cNvPr id="40962" name="Rectangle 3">
            <a:extLst>
              <a:ext uri="{FF2B5EF4-FFF2-40B4-BE49-F238E27FC236}">
                <a16:creationId xmlns:a16="http://schemas.microsoft.com/office/drawing/2014/main" id="{2FFDD197-CB6F-442C-A8A8-57FD000E466F}"/>
              </a:ext>
            </a:extLst>
          </p:cNvPr>
          <p:cNvSpPr>
            <a:spLocks noGrp="1" noChangeArrowheads="1"/>
          </p:cNvSpPr>
          <p:nvPr>
            <p:ph idx="1"/>
          </p:nvPr>
        </p:nvSpPr>
        <p:spPr>
          <a:xfrm>
            <a:off x="457200" y="1600200"/>
            <a:ext cx="8229600" cy="4924425"/>
          </a:xfrm>
        </p:spPr>
        <p:txBody>
          <a:bodyPr/>
          <a:lstStyle/>
          <a:p>
            <a:pPr eaLnBrk="1" hangingPunct="1">
              <a:lnSpc>
                <a:spcPct val="90000"/>
              </a:lnSpc>
            </a:pPr>
            <a:r>
              <a:rPr lang="en-AU" altLang="en-US">
                <a:ea typeface="ＭＳ Ｐゴシック" panose="020B0600070205080204" pitchFamily="34" charset="-128"/>
              </a:rPr>
              <a:t>The membrane potential of an unstimulated nerve cell.</a:t>
            </a:r>
          </a:p>
          <a:p>
            <a:pPr eaLnBrk="1" hangingPunct="1">
              <a:lnSpc>
                <a:spcPct val="90000"/>
              </a:lnSpc>
            </a:pPr>
            <a:r>
              <a:rPr lang="en-AU" altLang="en-US">
                <a:ea typeface="ＭＳ Ｐゴシック" panose="020B0600070205080204" pitchFamily="34" charset="-128"/>
              </a:rPr>
              <a:t>-70 mV (meaning the potential of the inside of the cell is 70 mV less than the outside)</a:t>
            </a:r>
          </a:p>
          <a:p>
            <a:pPr eaLnBrk="1" hangingPunct="1">
              <a:lnSpc>
                <a:spcPct val="90000"/>
              </a:lnSpc>
            </a:pPr>
            <a:r>
              <a:rPr lang="en-AU" altLang="en-US">
                <a:ea typeface="ＭＳ Ｐゴシック" panose="020B0600070205080204" pitchFamily="34" charset="-128"/>
              </a:rPr>
              <a:t>This is maintained by the concentration of sodium and potassium ions.</a:t>
            </a:r>
          </a:p>
          <a:p>
            <a:pPr eaLnBrk="1" hangingPunct="1">
              <a:lnSpc>
                <a:spcPct val="90000"/>
              </a:lnSpc>
            </a:pPr>
            <a:r>
              <a:rPr lang="en-AU" altLang="en-US">
                <a:ea typeface="ＭＳ Ｐゴシック" panose="020B0600070205080204" pitchFamily="34" charset="-128"/>
              </a:rPr>
              <a:t>Extracellular fluid is mostly NaCl, the intracellular contains a high concentration of K</a:t>
            </a:r>
            <a:r>
              <a:rPr lang="en-AU" altLang="en-US" baseline="30000">
                <a:ea typeface="ＭＳ Ｐゴシック" panose="020B0600070205080204" pitchFamily="34" charset="-128"/>
              </a:rPr>
              <a:t>+</a:t>
            </a:r>
            <a:r>
              <a:rPr lang="en-AU" altLang="en-US">
                <a:ea typeface="ＭＳ Ｐゴシック" panose="020B0600070205080204" pitchFamily="34" charset="-128"/>
              </a:rPr>
              <a:t> ions.</a:t>
            </a:r>
          </a:p>
          <a:p>
            <a:pPr eaLnBrk="1" hangingPunct="1">
              <a:lnSpc>
                <a:spcPct val="90000"/>
              </a:lnSpc>
            </a:pPr>
            <a:r>
              <a:rPr lang="en-AU" altLang="en-US">
                <a:ea typeface="ＭＳ Ｐゴシック" panose="020B0600070205080204" pitchFamily="34" charset="-128"/>
              </a:rPr>
              <a:t>Maintained by the sodium-pottasium pump.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A6FEE362-0AAB-404E-88C7-2472CF5B5CF2}"/>
              </a:ext>
            </a:extLst>
          </p:cNvPr>
          <p:cNvSpPr>
            <a:spLocks noGrp="1" noRot="1" noChangeArrowheads="1"/>
          </p:cNvSpPr>
          <p:nvPr>
            <p:ph type="title"/>
          </p:nvPr>
        </p:nvSpPr>
        <p:spPr/>
        <p:txBody>
          <a:bodyPr/>
          <a:lstStyle/>
          <a:p>
            <a:pPr eaLnBrk="1" hangingPunct="1"/>
            <a:r>
              <a:rPr lang="en-AU" altLang="en-US">
                <a:ea typeface="ＭＳ Ｐゴシック" panose="020B0600070205080204" pitchFamily="34" charset="-128"/>
              </a:rPr>
              <a:t>Sodium-potassium pump</a:t>
            </a:r>
          </a:p>
        </p:txBody>
      </p:sp>
      <p:sp>
        <p:nvSpPr>
          <p:cNvPr id="41986" name="Rectangle 3">
            <a:extLst>
              <a:ext uri="{FF2B5EF4-FFF2-40B4-BE49-F238E27FC236}">
                <a16:creationId xmlns:a16="http://schemas.microsoft.com/office/drawing/2014/main" id="{88F083AD-897A-4AF3-AA7A-9CC06CC7B307}"/>
              </a:ext>
            </a:extLst>
          </p:cNvPr>
          <p:cNvSpPr>
            <a:spLocks noGrp="1" noChangeArrowheads="1"/>
          </p:cNvSpPr>
          <p:nvPr>
            <p:ph idx="1"/>
          </p:nvPr>
        </p:nvSpPr>
        <p:spPr>
          <a:xfrm>
            <a:off x="539750" y="1989138"/>
            <a:ext cx="7556500" cy="4144962"/>
          </a:xfrm>
        </p:spPr>
        <p:txBody>
          <a:bodyPr/>
          <a:lstStyle/>
          <a:p>
            <a:pPr eaLnBrk="1" hangingPunct="1"/>
            <a:r>
              <a:rPr lang="en-AU" altLang="en-US" dirty="0">
                <a:ea typeface="ＭＳ Ｐゴシック" panose="020B0600070205080204" pitchFamily="34" charset="-128"/>
                <a:hlinkClick r:id="rId3"/>
              </a:rPr>
              <a:t>https://www.youtube.com/watch?v=_bPFKDdWlCg</a:t>
            </a:r>
            <a:endParaRPr lang="en-AU" altLang="en-US" dirty="0">
              <a:ea typeface="ＭＳ Ｐゴシック" panose="020B0600070205080204" pitchFamily="34" charset="-128"/>
            </a:endParaRPr>
          </a:p>
          <a:p>
            <a:pPr eaLnBrk="1" hangingPunct="1"/>
            <a:endParaRPr lang="en-AU" altLang="en-US" dirty="0">
              <a:ea typeface="ＭＳ Ｐゴシック" panose="020B0600070205080204" pitchFamily="34" charset="-128"/>
            </a:endParaRPr>
          </a:p>
        </p:txBody>
      </p:sp>
      <p:pic>
        <p:nvPicPr>
          <p:cNvPr id="41987" name="Picture 5" descr="635px-Scheme_sodium-potassium_pump-en">
            <a:extLst>
              <a:ext uri="{FF2B5EF4-FFF2-40B4-BE49-F238E27FC236}">
                <a16:creationId xmlns:a16="http://schemas.microsoft.com/office/drawing/2014/main" id="{077D1465-DC36-4FAC-B3D0-31F470B627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3716338"/>
            <a:ext cx="6048375" cy="27146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6AA16CB4-3F55-4BCF-8805-9D33893FCC52}"/>
              </a:ext>
            </a:extLst>
          </p:cNvPr>
          <p:cNvSpPr>
            <a:spLocks noGrp="1" noRot="1" noChangeArrowheads="1"/>
          </p:cNvSpPr>
          <p:nvPr>
            <p:ph type="title"/>
          </p:nvPr>
        </p:nvSpPr>
        <p:spPr/>
        <p:txBody>
          <a:bodyPr/>
          <a:lstStyle/>
          <a:p>
            <a:pPr eaLnBrk="1" hangingPunct="1"/>
            <a:r>
              <a:rPr lang="en-AU" altLang="en-US">
                <a:ea typeface="ＭＳ Ｐゴシック" panose="020B0600070205080204" pitchFamily="34" charset="-128"/>
              </a:rPr>
              <a:t>Resting membrane potential</a:t>
            </a:r>
          </a:p>
        </p:txBody>
      </p:sp>
      <p:sp>
        <p:nvSpPr>
          <p:cNvPr id="20483" name="Rectangle 3">
            <a:extLst>
              <a:ext uri="{FF2B5EF4-FFF2-40B4-BE49-F238E27FC236}">
                <a16:creationId xmlns:a16="http://schemas.microsoft.com/office/drawing/2014/main" id="{E33CEB05-CE2B-4028-904D-BA826CDDDAFA}"/>
              </a:ext>
            </a:extLst>
          </p:cNvPr>
          <p:cNvSpPr>
            <a:spLocks noGrp="1" noChangeArrowheads="1"/>
          </p:cNvSpPr>
          <p:nvPr>
            <p:ph idx="1"/>
          </p:nvPr>
        </p:nvSpPr>
        <p:spPr/>
        <p:txBody>
          <a:bodyPr rtlCol="0">
            <a:normAutofit fontScale="85000" lnSpcReduction="20000"/>
          </a:bodyPr>
          <a:lstStyle/>
          <a:p>
            <a:pPr eaLnBrk="1" fontAlgn="auto" hangingPunct="1">
              <a:lnSpc>
                <a:spcPct val="80000"/>
              </a:lnSpc>
              <a:spcAft>
                <a:spcPts val="0"/>
              </a:spcAft>
              <a:defRPr/>
            </a:pPr>
            <a:r>
              <a:rPr lang="en-AU" sz="2800">
                <a:solidFill>
                  <a:schemeClr val="tx1">
                    <a:lumMod val="65000"/>
                    <a:lumOff val="35000"/>
                  </a:schemeClr>
                </a:solidFill>
                <a:ea typeface="+mn-ea"/>
                <a:cs typeface="+mn-cs"/>
              </a:rPr>
              <a:t>Sodium and Potassium are both positive charged.</a:t>
            </a:r>
          </a:p>
          <a:p>
            <a:pPr eaLnBrk="1" fontAlgn="auto" hangingPunct="1">
              <a:lnSpc>
                <a:spcPct val="80000"/>
              </a:lnSpc>
              <a:spcAft>
                <a:spcPts val="0"/>
              </a:spcAft>
              <a:defRPr/>
            </a:pPr>
            <a:r>
              <a:rPr lang="en-AU" sz="2800">
                <a:solidFill>
                  <a:schemeClr val="tx1">
                    <a:lumMod val="65000"/>
                    <a:lumOff val="35000"/>
                  </a:schemeClr>
                </a:solidFill>
                <a:ea typeface="+mn-ea"/>
                <a:cs typeface="+mn-cs"/>
              </a:rPr>
              <a:t>The Sodium is mostly outside the cell. The cell membrane is only partially permeable to Sodium ions.</a:t>
            </a:r>
          </a:p>
          <a:p>
            <a:pPr eaLnBrk="1" fontAlgn="auto" hangingPunct="1">
              <a:lnSpc>
                <a:spcPct val="80000"/>
              </a:lnSpc>
              <a:spcAft>
                <a:spcPts val="0"/>
              </a:spcAft>
              <a:defRPr/>
            </a:pPr>
            <a:r>
              <a:rPr lang="en-AU" sz="2800">
                <a:solidFill>
                  <a:schemeClr val="tx1">
                    <a:lumMod val="65000"/>
                    <a:lumOff val="35000"/>
                  </a:schemeClr>
                </a:solidFill>
                <a:ea typeface="+mn-ea"/>
                <a:cs typeface="+mn-cs"/>
              </a:rPr>
              <a:t>The Potassium is mostly inside the cell. The cell membrane is fully permeable to Potassium ions.</a:t>
            </a:r>
          </a:p>
          <a:p>
            <a:pPr eaLnBrk="1" fontAlgn="auto" hangingPunct="1">
              <a:lnSpc>
                <a:spcPct val="80000"/>
              </a:lnSpc>
              <a:spcAft>
                <a:spcPts val="0"/>
              </a:spcAft>
              <a:defRPr/>
            </a:pPr>
            <a:r>
              <a:rPr lang="en-AU" sz="2800">
                <a:solidFill>
                  <a:schemeClr val="tx1">
                    <a:lumMod val="65000"/>
                    <a:lumOff val="35000"/>
                  </a:schemeClr>
                </a:solidFill>
                <a:ea typeface="+mn-ea"/>
                <a:cs typeface="+mn-cs"/>
              </a:rPr>
              <a:t>The potassium ions diffuse out of the cell along the concentration gradient, making the inside of the cell less positive (more negative) and the outside more positive. The membrane is said to be </a:t>
            </a:r>
            <a:r>
              <a:rPr lang="en-AU" sz="2800" b="1">
                <a:solidFill>
                  <a:schemeClr val="tx1">
                    <a:lumMod val="65000"/>
                    <a:lumOff val="35000"/>
                  </a:schemeClr>
                </a:solidFill>
                <a:ea typeface="+mn-ea"/>
                <a:cs typeface="+mn-cs"/>
              </a:rPr>
              <a:t>polarised.</a:t>
            </a:r>
            <a:endParaRPr lang="en-AU" sz="2800">
              <a:solidFill>
                <a:schemeClr val="tx1">
                  <a:lumMod val="65000"/>
                  <a:lumOff val="35000"/>
                </a:schemeClr>
              </a:solidFill>
              <a:ea typeface="+mn-ea"/>
              <a:cs typeface="+mn-cs"/>
            </a:endParaRPr>
          </a:p>
          <a:p>
            <a:pPr eaLnBrk="1" fontAlgn="auto" hangingPunct="1">
              <a:lnSpc>
                <a:spcPct val="80000"/>
              </a:lnSpc>
              <a:spcAft>
                <a:spcPts val="0"/>
              </a:spcAft>
              <a:defRPr/>
            </a:pPr>
            <a:r>
              <a:rPr lang="en-AU" sz="2800">
                <a:solidFill>
                  <a:schemeClr val="tx1">
                    <a:lumMod val="65000"/>
                    <a:lumOff val="35000"/>
                  </a:schemeClr>
                </a:solidFill>
                <a:ea typeface="+mn-ea"/>
                <a:cs typeface="+mn-cs"/>
              </a:rPr>
              <a:t>The sodium-potassium pump maintains this concentration gradient.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04487F5D-AF81-4ECF-B76A-1BEAAD3F4F92}"/>
              </a:ext>
            </a:extLst>
          </p:cNvPr>
          <p:cNvSpPr>
            <a:spLocks noGrp="1" noRot="1" noChangeArrowheads="1"/>
          </p:cNvSpPr>
          <p:nvPr>
            <p:ph type="title"/>
          </p:nvPr>
        </p:nvSpPr>
        <p:spPr/>
        <p:txBody>
          <a:bodyPr/>
          <a:lstStyle/>
          <a:p>
            <a:pPr eaLnBrk="1" hangingPunct="1"/>
            <a:r>
              <a:rPr lang="en-AU" altLang="en-US">
                <a:ea typeface="ＭＳ Ｐゴシック" panose="020B0600070205080204" pitchFamily="34" charset="-128"/>
              </a:rPr>
              <a:t>When a nerve is stimulated</a:t>
            </a:r>
          </a:p>
        </p:txBody>
      </p:sp>
      <p:sp>
        <p:nvSpPr>
          <p:cNvPr id="21507" name="Rectangle 3">
            <a:extLst>
              <a:ext uri="{FF2B5EF4-FFF2-40B4-BE49-F238E27FC236}">
                <a16:creationId xmlns:a16="http://schemas.microsoft.com/office/drawing/2014/main" id="{CDADB7F0-5C2C-484E-846D-5D63D2D45EE8}"/>
              </a:ext>
            </a:extLst>
          </p:cNvPr>
          <p:cNvSpPr>
            <a:spLocks noGrp="1" noChangeArrowheads="1"/>
          </p:cNvSpPr>
          <p:nvPr>
            <p:ph idx="1"/>
          </p:nvPr>
        </p:nvSpPr>
        <p:spPr/>
        <p:txBody>
          <a:bodyPr rtlCol="0">
            <a:normAutofit fontScale="85000" lnSpcReduction="20000"/>
          </a:bodyPr>
          <a:lstStyle/>
          <a:p>
            <a:pPr eaLnBrk="1" fontAlgn="auto" hangingPunct="1">
              <a:spcAft>
                <a:spcPts val="0"/>
              </a:spcAft>
              <a:defRPr/>
            </a:pPr>
            <a:r>
              <a:rPr lang="en-AU" sz="2800" dirty="0">
                <a:solidFill>
                  <a:schemeClr val="tx1">
                    <a:lumMod val="65000"/>
                    <a:lumOff val="35000"/>
                  </a:schemeClr>
                </a:solidFill>
                <a:ea typeface="+mn-ea"/>
                <a:cs typeface="+mn-cs"/>
              </a:rPr>
              <a:t>When a stimulus is applied to a nerve fibre.</a:t>
            </a:r>
          </a:p>
          <a:p>
            <a:pPr eaLnBrk="1" fontAlgn="auto" hangingPunct="1">
              <a:spcAft>
                <a:spcPts val="0"/>
              </a:spcAft>
              <a:defRPr/>
            </a:pPr>
            <a:r>
              <a:rPr lang="en-AU" sz="2800" dirty="0">
                <a:solidFill>
                  <a:schemeClr val="tx1">
                    <a:lumMod val="65000"/>
                    <a:lumOff val="35000"/>
                  </a:schemeClr>
                </a:solidFill>
                <a:ea typeface="+mn-ea"/>
                <a:cs typeface="+mn-cs"/>
              </a:rPr>
              <a:t>The permeability of the membrane toward sodium ions increases.</a:t>
            </a:r>
          </a:p>
          <a:p>
            <a:pPr eaLnBrk="1" fontAlgn="auto" hangingPunct="1">
              <a:spcAft>
                <a:spcPts val="0"/>
              </a:spcAft>
              <a:defRPr/>
            </a:pPr>
            <a:r>
              <a:rPr lang="en-AU" sz="2800" dirty="0">
                <a:solidFill>
                  <a:schemeClr val="tx1">
                    <a:lumMod val="65000"/>
                    <a:lumOff val="35000"/>
                  </a:schemeClr>
                </a:solidFill>
                <a:ea typeface="+mn-ea"/>
                <a:cs typeface="+mn-cs"/>
              </a:rPr>
              <a:t>The inward movement cannot be balanced out by the exit of potassium ions</a:t>
            </a:r>
          </a:p>
          <a:p>
            <a:pPr eaLnBrk="1" fontAlgn="auto" hangingPunct="1">
              <a:spcAft>
                <a:spcPts val="0"/>
              </a:spcAft>
              <a:defRPr/>
            </a:pPr>
            <a:r>
              <a:rPr lang="en-AU" sz="2800" dirty="0">
                <a:solidFill>
                  <a:schemeClr val="tx1">
                    <a:lumMod val="65000"/>
                    <a:lumOff val="35000"/>
                  </a:schemeClr>
                </a:solidFill>
                <a:ea typeface="+mn-ea"/>
                <a:cs typeface="+mn-cs"/>
              </a:rPr>
              <a:t>The membrane becomes depolarised (the membrane potential becomes more positive).</a:t>
            </a:r>
          </a:p>
          <a:p>
            <a:pPr eaLnBrk="1" fontAlgn="auto" hangingPunct="1">
              <a:spcAft>
                <a:spcPts val="0"/>
              </a:spcAft>
              <a:defRPr/>
            </a:pPr>
            <a:r>
              <a:rPr lang="en-AU" sz="2800" dirty="0">
                <a:solidFill>
                  <a:schemeClr val="tx1">
                    <a:lumMod val="65000"/>
                    <a:lumOff val="35000"/>
                  </a:schemeClr>
                </a:solidFill>
                <a:ea typeface="+mn-ea"/>
                <a:cs typeface="+mn-cs"/>
              </a:rPr>
              <a:t>The depolarisation effect is an </a:t>
            </a:r>
            <a:r>
              <a:rPr lang="en-AU" sz="2800" b="1" dirty="0">
                <a:solidFill>
                  <a:schemeClr val="tx1">
                    <a:lumMod val="65000"/>
                    <a:lumOff val="35000"/>
                  </a:schemeClr>
                </a:solidFill>
                <a:ea typeface="+mn-ea"/>
                <a:cs typeface="+mn-cs"/>
              </a:rPr>
              <a:t>all or none</a:t>
            </a:r>
            <a:r>
              <a:rPr lang="en-AU" sz="2800" dirty="0">
                <a:solidFill>
                  <a:schemeClr val="tx1">
                    <a:lumMod val="65000"/>
                    <a:lumOff val="35000"/>
                  </a:schemeClr>
                </a:solidFill>
                <a:ea typeface="+mn-ea"/>
                <a:cs typeface="+mn-cs"/>
              </a:rPr>
              <a:t> response. The size of the response (depolarisation) is not related to the size of the stimulus.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167961A3-04C9-49E4-96E2-97E2E97EF419}"/>
              </a:ext>
            </a:extLst>
          </p:cNvPr>
          <p:cNvSpPr>
            <a:spLocks noGrp="1" noRot="1" noChangeArrowheads="1"/>
          </p:cNvSpPr>
          <p:nvPr>
            <p:ph type="title"/>
          </p:nvPr>
        </p:nvSpPr>
        <p:spPr/>
        <p:txBody>
          <a:bodyPr/>
          <a:lstStyle/>
          <a:p>
            <a:pPr eaLnBrk="1" hangingPunct="1"/>
            <a:r>
              <a:rPr lang="en-AU" altLang="en-US">
                <a:ea typeface="ＭＳ Ｐゴシック" panose="020B0600070205080204" pitchFamily="34" charset="-128"/>
              </a:rPr>
              <a:t>Action potential</a:t>
            </a:r>
          </a:p>
        </p:txBody>
      </p:sp>
      <p:sp>
        <p:nvSpPr>
          <p:cNvPr id="46082" name="Rectangle 3">
            <a:extLst>
              <a:ext uri="{FF2B5EF4-FFF2-40B4-BE49-F238E27FC236}">
                <a16:creationId xmlns:a16="http://schemas.microsoft.com/office/drawing/2014/main" id="{FB16512F-D885-4566-ABAD-78C2AA86920E}"/>
              </a:ext>
            </a:extLst>
          </p:cNvPr>
          <p:cNvSpPr>
            <a:spLocks noGrp="1" noChangeArrowheads="1"/>
          </p:cNvSpPr>
          <p:nvPr>
            <p:ph idx="1"/>
          </p:nvPr>
        </p:nvSpPr>
        <p:spPr>
          <a:xfrm>
            <a:off x="457200" y="1600200"/>
            <a:ext cx="8229600" cy="4924425"/>
          </a:xfrm>
        </p:spPr>
        <p:txBody>
          <a:bodyPr/>
          <a:lstStyle/>
          <a:p>
            <a:pPr eaLnBrk="1" hangingPunct="1"/>
            <a:r>
              <a:rPr lang="en-AU" altLang="en-US">
                <a:ea typeface="ＭＳ Ｐゴシック" panose="020B0600070205080204" pitchFamily="34" charset="-128"/>
              </a:rPr>
              <a:t>The depolarisation then repolarisation of a cell membrane.</a:t>
            </a:r>
            <a:br>
              <a:rPr lang="en-AU" altLang="en-US">
                <a:ea typeface="ＭＳ Ｐゴシック" panose="020B0600070205080204" pitchFamily="34" charset="-128"/>
              </a:rPr>
            </a:br>
            <a:endParaRPr lang="en-AU" altLang="en-US">
              <a:ea typeface="ＭＳ Ｐゴシック" panose="020B0600070205080204" pitchFamily="34"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FBAA02-3D88-41A8-B96D-24B53C3F14DD}"/>
              </a:ext>
            </a:extLst>
          </p:cNvPr>
          <p:cNvSpPr>
            <a:spLocks noGrp="1"/>
          </p:cNvSpPr>
          <p:nvPr>
            <p:ph idx="1"/>
          </p:nvPr>
        </p:nvSpPr>
        <p:spPr>
          <a:xfrm>
            <a:off x="473627" y="3795090"/>
            <a:ext cx="8036891" cy="2620965"/>
          </a:xfrm>
        </p:spPr>
        <p:txBody>
          <a:bodyPr/>
          <a:lstStyle/>
          <a:p>
            <a:pPr>
              <a:buAutoNum type="arabicPeriod"/>
            </a:pPr>
            <a:r>
              <a:rPr lang="en-US" sz="1050" dirty="0">
                <a:ea typeface="+mn-lt"/>
                <a:cs typeface="+mn-lt"/>
              </a:rPr>
              <a:t>Stimulus starts the rapid change in voltage or action potential. In patch-clamp mode, sufficient current must be administered to the cell in order to raise the voltage above the threshold voltage to start membrane </a:t>
            </a:r>
            <a:r>
              <a:rPr lang="en-US" sz="1050">
                <a:ea typeface="+mn-lt"/>
                <a:cs typeface="+mn-lt"/>
              </a:rPr>
              <a:t>depolarisation</a:t>
            </a:r>
            <a:r>
              <a:rPr lang="en-US" sz="1050" dirty="0">
                <a:ea typeface="+mn-lt"/>
                <a:cs typeface="+mn-lt"/>
              </a:rPr>
              <a:t>.</a:t>
            </a:r>
            <a:endParaRPr lang="en-US" sz="1050" dirty="0"/>
          </a:p>
          <a:p>
            <a:pPr>
              <a:buAutoNum type="arabicPeriod"/>
            </a:pPr>
            <a:r>
              <a:rPr lang="en-US" sz="1050">
                <a:ea typeface="+mn-lt"/>
                <a:cs typeface="+mn-lt"/>
              </a:rPr>
              <a:t>Depolarisation is caused by a rapid rise in membrane potential opening of sodium channels in the cellular membrane, </a:t>
            </a:r>
            <a:r>
              <a:rPr lang="en-US" sz="1050" dirty="0">
                <a:ea typeface="+mn-lt"/>
                <a:cs typeface="+mn-lt"/>
              </a:rPr>
              <a:t>resulting in a large influx of sodium ions.</a:t>
            </a:r>
            <a:endParaRPr lang="en-US" sz="1050"/>
          </a:p>
          <a:p>
            <a:pPr>
              <a:buAutoNum type="arabicPeriod"/>
            </a:pPr>
            <a:r>
              <a:rPr lang="en-US" sz="1050">
                <a:ea typeface="+mn-lt"/>
                <a:cs typeface="+mn-lt"/>
              </a:rPr>
              <a:t>Membrane Repolarisation results from rapid sodium channel inactivation as well as a large efflux of potassium ions resulting </a:t>
            </a:r>
            <a:r>
              <a:rPr lang="en-US" sz="1050" dirty="0">
                <a:ea typeface="+mn-lt"/>
                <a:cs typeface="+mn-lt"/>
              </a:rPr>
              <a:t>from activated potassium channels.</a:t>
            </a:r>
            <a:endParaRPr lang="en-US" sz="1050"/>
          </a:p>
          <a:p>
            <a:pPr>
              <a:buAutoNum type="arabicPeriod"/>
            </a:pPr>
            <a:r>
              <a:rPr lang="en-US" sz="1050">
                <a:ea typeface="+mn-lt"/>
                <a:cs typeface="+mn-lt"/>
              </a:rPr>
              <a:t>Hyperpolarisation is a lowered membrane potential caused by the flowing out of potassium ions and closing of the </a:t>
            </a:r>
            <a:r>
              <a:rPr lang="en-US" sz="1050" dirty="0">
                <a:ea typeface="+mn-lt"/>
                <a:cs typeface="+mn-lt"/>
              </a:rPr>
              <a:t>potassium channels.</a:t>
            </a:r>
            <a:endParaRPr lang="en-US" sz="1050"/>
          </a:p>
          <a:p>
            <a:pPr>
              <a:buAutoNum type="arabicPeriod"/>
            </a:pPr>
            <a:r>
              <a:rPr lang="en-US" sz="1050" dirty="0">
                <a:ea typeface="+mn-lt"/>
                <a:cs typeface="+mn-lt"/>
              </a:rPr>
              <a:t>Resting state is when membrane potential returns to the resting voltage that occurred before the stimulus occurred.</a:t>
            </a:r>
            <a:endParaRPr lang="en-US" sz="1050"/>
          </a:p>
          <a:p>
            <a:endParaRPr lang="en-US" dirty="0"/>
          </a:p>
        </p:txBody>
      </p:sp>
      <p:pic>
        <p:nvPicPr>
          <p:cNvPr id="4" name="Picture 4" descr="A picture containing timeline&#10;&#10;Description automatically generated">
            <a:extLst>
              <a:ext uri="{FF2B5EF4-FFF2-40B4-BE49-F238E27FC236}">
                <a16:creationId xmlns:a16="http://schemas.microsoft.com/office/drawing/2014/main" id="{F494B7B7-A626-44B2-8D40-19526B8B54EE}"/>
              </a:ext>
            </a:extLst>
          </p:cNvPr>
          <p:cNvPicPr>
            <a:picLocks noChangeAspect="1"/>
          </p:cNvPicPr>
          <p:nvPr/>
        </p:nvPicPr>
        <p:blipFill>
          <a:blip r:embed="rId2"/>
          <a:stretch>
            <a:fillRect/>
          </a:stretch>
        </p:blipFill>
        <p:spPr>
          <a:xfrm>
            <a:off x="2695161" y="279537"/>
            <a:ext cx="3679134" cy="3400013"/>
          </a:xfrm>
          <a:prstGeom prst="rect">
            <a:avLst/>
          </a:prstGeom>
        </p:spPr>
      </p:pic>
    </p:spTree>
    <p:extLst>
      <p:ext uri="{BB962C8B-B14F-4D97-AF65-F5344CB8AC3E}">
        <p14:creationId xmlns:p14="http://schemas.microsoft.com/office/powerpoint/2010/main" val="78110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FD5B3494-21C4-4752-A1CE-57841388F054}"/>
              </a:ext>
            </a:extLst>
          </p:cNvPr>
          <p:cNvSpPr>
            <a:spLocks noGrp="1" noChangeArrowheads="1"/>
          </p:cNvSpPr>
          <p:nvPr>
            <p:ph type="title"/>
          </p:nvPr>
        </p:nvSpPr>
        <p:spPr/>
        <p:txBody>
          <a:bodyPr/>
          <a:lstStyle/>
          <a:p>
            <a:pPr eaLnBrk="1" hangingPunct="1"/>
            <a:r>
              <a:rPr lang="en-AU" altLang="en-US">
                <a:ea typeface="ＭＳ Ｐゴシック" panose="020B0600070205080204" pitchFamily="34" charset="-128"/>
              </a:rPr>
              <a:t>Nerve cells</a:t>
            </a:r>
          </a:p>
        </p:txBody>
      </p:sp>
      <p:sp>
        <p:nvSpPr>
          <p:cNvPr id="25602" name="Rectangle 3">
            <a:extLst>
              <a:ext uri="{FF2B5EF4-FFF2-40B4-BE49-F238E27FC236}">
                <a16:creationId xmlns:a16="http://schemas.microsoft.com/office/drawing/2014/main" id="{4B9BA57E-49DD-4117-A31B-A8F6DDD43F3D}"/>
              </a:ext>
            </a:extLst>
          </p:cNvPr>
          <p:cNvSpPr>
            <a:spLocks noGrp="1" noChangeArrowheads="1"/>
          </p:cNvSpPr>
          <p:nvPr>
            <p:ph idx="1"/>
          </p:nvPr>
        </p:nvSpPr>
        <p:spPr/>
        <p:txBody>
          <a:bodyPr/>
          <a:lstStyle/>
          <a:p>
            <a:pPr eaLnBrk="1" hangingPunct="1"/>
            <a:r>
              <a:rPr lang="en-AU" altLang="en-US">
                <a:ea typeface="ＭＳ Ｐゴシック" panose="020B0600070205080204" pitchFamily="34" charset="-128"/>
              </a:rPr>
              <a:t>The basic unit of the nervous system.</a:t>
            </a:r>
          </a:p>
          <a:p>
            <a:pPr eaLnBrk="1" hangingPunct="1"/>
            <a:r>
              <a:rPr lang="en-AU" altLang="en-US">
                <a:ea typeface="ＭＳ Ｐゴシック" panose="020B0600070205080204" pitchFamily="34" charset="-128"/>
              </a:rPr>
              <a:t>Made up of three basic components:</a:t>
            </a:r>
          </a:p>
          <a:p>
            <a:pPr lvl="1" eaLnBrk="1" hangingPunct="1"/>
            <a:r>
              <a:rPr lang="en-AU" altLang="en-US">
                <a:ea typeface="ＭＳ Ｐゴシック" panose="020B0600070205080204" pitchFamily="34" charset="-128"/>
              </a:rPr>
              <a:t>Cell body: contains the nucleus, along with the usual cell contents – mitochondria, golgi, endoplasmic reticulum and ribosomes.</a:t>
            </a:r>
          </a:p>
          <a:p>
            <a:pPr lvl="1" eaLnBrk="1" hangingPunct="1"/>
            <a:r>
              <a:rPr lang="en-AU" altLang="en-US">
                <a:ea typeface="ＭＳ Ｐゴシック" panose="020B0600070205080204" pitchFamily="34" charset="-128"/>
              </a:rPr>
              <a:t>Dendrites: carry messages (electrical impulses) into the cell body</a:t>
            </a:r>
          </a:p>
          <a:p>
            <a:pPr lvl="1" eaLnBrk="1" hangingPunct="1"/>
            <a:r>
              <a:rPr lang="en-AU" altLang="en-US">
                <a:ea typeface="ＭＳ Ｐゴシック" panose="020B0600070205080204" pitchFamily="34" charset="-128"/>
              </a:rPr>
              <a:t>Axon: carries nerve impulses away from the cell body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15D6E6B3-F8F5-48BD-9E46-40BEBB5B1C3C}"/>
              </a:ext>
            </a:extLst>
          </p:cNvPr>
          <p:cNvSpPr>
            <a:spLocks noGrp="1" noRot="1" noChangeArrowheads="1"/>
          </p:cNvSpPr>
          <p:nvPr>
            <p:ph type="title"/>
          </p:nvPr>
        </p:nvSpPr>
        <p:spPr/>
        <p:txBody>
          <a:bodyPr/>
          <a:lstStyle/>
          <a:p>
            <a:pPr eaLnBrk="1" hangingPunct="1"/>
            <a:r>
              <a:rPr lang="en-AU" altLang="en-US">
                <a:ea typeface="ＭＳ Ｐゴシック" panose="020B0600070205080204" pitchFamily="34" charset="-128"/>
              </a:rPr>
              <a:t>Action potential</a:t>
            </a:r>
          </a:p>
        </p:txBody>
      </p:sp>
      <p:sp>
        <p:nvSpPr>
          <p:cNvPr id="48130" name="Rectangle 3">
            <a:extLst>
              <a:ext uri="{FF2B5EF4-FFF2-40B4-BE49-F238E27FC236}">
                <a16:creationId xmlns:a16="http://schemas.microsoft.com/office/drawing/2014/main" id="{EDB15911-EB5A-4AF8-BAB6-4FD99CC7A55B}"/>
              </a:ext>
            </a:extLst>
          </p:cNvPr>
          <p:cNvSpPr>
            <a:spLocks noGrp="1" noChangeArrowheads="1"/>
          </p:cNvSpPr>
          <p:nvPr>
            <p:ph idx="1"/>
          </p:nvPr>
        </p:nvSpPr>
        <p:spPr>
          <a:xfrm>
            <a:off x="457200" y="1600200"/>
            <a:ext cx="8229600" cy="4924425"/>
          </a:xfrm>
        </p:spPr>
        <p:txBody>
          <a:bodyPr/>
          <a:lstStyle/>
          <a:p>
            <a:pPr eaLnBrk="1" hangingPunct="1"/>
            <a:r>
              <a:rPr lang="en-AU" altLang="en-US" dirty="0">
                <a:ea typeface="ＭＳ Ｐゴシック" panose="020B0600070205080204" pitchFamily="34" charset="-128"/>
              </a:rPr>
              <a:t>The depolarisation response described on the previous slide – causes the inside of the cell to become positive in comparison to the outside of the cell.</a:t>
            </a:r>
          </a:p>
          <a:p>
            <a:pPr eaLnBrk="1" hangingPunct="1"/>
            <a:r>
              <a:rPr lang="en-AU" altLang="en-US" dirty="0">
                <a:ea typeface="ＭＳ Ｐゴシック" panose="020B0600070205080204" pitchFamily="34" charset="-128"/>
              </a:rPr>
              <a:t>The sodium ion channels in the cell membrane will then close (permeability decreases to normal levels) and the membrane returns to the </a:t>
            </a:r>
            <a:r>
              <a:rPr lang="en-AU" altLang="en-US" b="1" dirty="0">
                <a:ea typeface="ＭＳ Ｐゴシック" panose="020B0600070205080204" pitchFamily="34" charset="-128"/>
              </a:rPr>
              <a:t>resting membrane potential.</a:t>
            </a:r>
            <a:endParaRPr lang="en-AU" altLang="en-US" dirty="0">
              <a:ea typeface="ＭＳ Ｐゴシック" panose="020B0600070205080204" pitchFamily="34"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CBA0D4DE-767B-47A1-9649-3C6CA9793FE0}"/>
              </a:ext>
            </a:extLst>
          </p:cNvPr>
          <p:cNvSpPr>
            <a:spLocks noGrp="1" noRot="1" noChangeArrowheads="1"/>
          </p:cNvSpPr>
          <p:nvPr>
            <p:ph type="title"/>
          </p:nvPr>
        </p:nvSpPr>
        <p:spPr/>
        <p:txBody>
          <a:bodyPr/>
          <a:lstStyle/>
          <a:p>
            <a:pPr eaLnBrk="1" hangingPunct="1"/>
            <a:r>
              <a:rPr lang="en-AU" altLang="en-US">
                <a:ea typeface="ＭＳ Ｐゴシック" panose="020B0600070205080204" pitchFamily="34" charset="-128"/>
              </a:rPr>
              <a:t>Action Potential</a:t>
            </a:r>
          </a:p>
        </p:txBody>
      </p:sp>
      <p:sp>
        <p:nvSpPr>
          <p:cNvPr id="49154" name="Rectangle 3">
            <a:extLst>
              <a:ext uri="{FF2B5EF4-FFF2-40B4-BE49-F238E27FC236}">
                <a16:creationId xmlns:a16="http://schemas.microsoft.com/office/drawing/2014/main" id="{9F6701B2-AE06-4252-8F18-DAC08ADF3CF8}"/>
              </a:ext>
            </a:extLst>
          </p:cNvPr>
          <p:cNvSpPr>
            <a:spLocks noGrp="1" noChangeArrowheads="1"/>
          </p:cNvSpPr>
          <p:nvPr>
            <p:ph idx="1"/>
          </p:nvPr>
        </p:nvSpPr>
        <p:spPr/>
        <p:txBody>
          <a:bodyPr/>
          <a:lstStyle/>
          <a:p>
            <a:pPr eaLnBrk="1" hangingPunct="1"/>
            <a:r>
              <a:rPr lang="en-AU" altLang="en-US" dirty="0">
                <a:ea typeface="ＭＳ Ｐゴシック" panose="020B0600070205080204" pitchFamily="34" charset="-128"/>
              </a:rPr>
              <a:t>https://</a:t>
            </a:r>
            <a:r>
              <a:rPr lang="en-AU" altLang="en-US" dirty="0" err="1">
                <a:ea typeface="ＭＳ Ｐゴシック" panose="020B0600070205080204" pitchFamily="34" charset="-128"/>
              </a:rPr>
              <a:t>www.youtube.com</a:t>
            </a:r>
            <a:r>
              <a:rPr lang="en-AU" altLang="en-US" dirty="0">
                <a:ea typeface="ＭＳ Ｐゴシック" panose="020B0600070205080204" pitchFamily="34" charset="-128"/>
              </a:rPr>
              <a:t>/</a:t>
            </a:r>
            <a:r>
              <a:rPr lang="en-AU" altLang="en-US" dirty="0" err="1">
                <a:ea typeface="ＭＳ Ｐゴシック" panose="020B0600070205080204" pitchFamily="34" charset="-128"/>
              </a:rPr>
              <a:t>watch?v</a:t>
            </a:r>
            <a:r>
              <a:rPr lang="en-AU" altLang="en-US" dirty="0">
                <a:ea typeface="ＭＳ Ｐゴシック" panose="020B0600070205080204" pitchFamily="34" charset="-128"/>
              </a:rPr>
              <a:t>=OZG8M_ldA1M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F8109EB5-0E22-44C5-ABCA-83D61F7FE31D}"/>
              </a:ext>
            </a:extLst>
          </p:cNvPr>
          <p:cNvSpPr>
            <a:spLocks noGrp="1" noRot="1" noChangeArrowheads="1"/>
          </p:cNvSpPr>
          <p:nvPr>
            <p:ph type="title"/>
          </p:nvPr>
        </p:nvSpPr>
        <p:spPr/>
        <p:txBody>
          <a:bodyPr/>
          <a:lstStyle/>
          <a:p>
            <a:pPr eaLnBrk="1" hangingPunct="1"/>
            <a:r>
              <a:rPr lang="en-AU" altLang="en-US" sz="3200">
                <a:ea typeface="ＭＳ Ｐゴシック" panose="020B0600070205080204" pitchFamily="34" charset="-128"/>
              </a:rPr>
              <a:t>Transmission of the nerve impulse along unmyelinated fibres</a:t>
            </a:r>
          </a:p>
        </p:txBody>
      </p:sp>
      <p:sp>
        <p:nvSpPr>
          <p:cNvPr id="26627" name="Rectangle 3">
            <a:extLst>
              <a:ext uri="{FF2B5EF4-FFF2-40B4-BE49-F238E27FC236}">
                <a16:creationId xmlns:a16="http://schemas.microsoft.com/office/drawing/2014/main" id="{B7E60C5C-9EA7-4770-A232-A0CF5BE97C57}"/>
              </a:ext>
            </a:extLst>
          </p:cNvPr>
          <p:cNvSpPr>
            <a:spLocks noGrp="1" noChangeArrowheads="1"/>
          </p:cNvSpPr>
          <p:nvPr>
            <p:ph idx="1"/>
          </p:nvPr>
        </p:nvSpPr>
        <p:spPr/>
        <p:txBody>
          <a:bodyPr rtlCol="0">
            <a:normAutofit fontScale="92500" lnSpcReduction="20000"/>
          </a:bodyPr>
          <a:lstStyle/>
          <a:p>
            <a:pPr eaLnBrk="1" fontAlgn="auto" hangingPunct="1">
              <a:spcAft>
                <a:spcPts val="0"/>
              </a:spcAft>
              <a:defRPr/>
            </a:pPr>
            <a:r>
              <a:rPr lang="en-AU" sz="2400" dirty="0">
                <a:solidFill>
                  <a:schemeClr val="tx1">
                    <a:lumMod val="65000"/>
                    <a:lumOff val="35000"/>
                  </a:schemeClr>
                </a:solidFill>
                <a:ea typeface="+mn-ea"/>
                <a:cs typeface="+mn-cs"/>
              </a:rPr>
              <a:t>Because the axon is a cell the sodium ions that diffuse into the cell will diffuse within the cell to areas of lower concentration. As a result this will stimulate the area adjacent to it.</a:t>
            </a:r>
          </a:p>
          <a:p>
            <a:pPr eaLnBrk="1" fontAlgn="auto" hangingPunct="1">
              <a:spcAft>
                <a:spcPts val="0"/>
              </a:spcAft>
              <a:defRPr/>
            </a:pPr>
            <a:r>
              <a:rPr lang="en-AU" sz="2400" dirty="0">
                <a:solidFill>
                  <a:schemeClr val="tx1">
                    <a:lumMod val="65000"/>
                    <a:lumOff val="35000"/>
                  </a:schemeClr>
                </a:solidFill>
                <a:ea typeface="+mn-ea"/>
                <a:cs typeface="+mn-cs"/>
              </a:rPr>
              <a:t>The part of the axon that has just been depolarised-repolarised is unable to be stimulated because it is still in the refractory period.</a:t>
            </a:r>
          </a:p>
          <a:p>
            <a:pPr eaLnBrk="1" fontAlgn="auto" hangingPunct="1">
              <a:spcAft>
                <a:spcPts val="0"/>
              </a:spcAft>
              <a:defRPr/>
            </a:pPr>
            <a:r>
              <a:rPr lang="en-AU" sz="2400" dirty="0">
                <a:solidFill>
                  <a:schemeClr val="tx1">
                    <a:lumMod val="65000"/>
                    <a:lumOff val="35000"/>
                  </a:schemeClr>
                </a:solidFill>
                <a:ea typeface="+mn-ea"/>
                <a:cs typeface="+mn-cs"/>
              </a:rPr>
              <a:t>This means the nerve impulse will only move in one direction (not backwards)</a:t>
            </a:r>
          </a:p>
          <a:p>
            <a:pPr eaLnBrk="1" fontAlgn="auto" hangingPunct="1">
              <a:spcAft>
                <a:spcPts val="0"/>
              </a:spcAft>
              <a:defRPr/>
            </a:pPr>
            <a:r>
              <a:rPr lang="en-AU" sz="2400" dirty="0" err="1">
                <a:solidFill>
                  <a:schemeClr val="tx1">
                    <a:lumMod val="65000"/>
                    <a:lumOff val="35000"/>
                  </a:schemeClr>
                </a:solidFill>
                <a:ea typeface="+mn-ea"/>
                <a:cs typeface="+mn-cs"/>
              </a:rPr>
              <a:t>Unmyelinated</a:t>
            </a:r>
            <a:r>
              <a:rPr lang="en-AU" sz="2400" dirty="0">
                <a:solidFill>
                  <a:schemeClr val="tx1">
                    <a:lumMod val="65000"/>
                    <a:lumOff val="35000"/>
                  </a:schemeClr>
                </a:solidFill>
                <a:ea typeface="+mn-ea"/>
                <a:cs typeface="+mn-cs"/>
              </a:rPr>
              <a:t> fibres will transmit a message along the membrane at approx. 2m/s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512B6B9C-56B0-4AF5-9F8F-E90F9B67224D}"/>
              </a:ext>
            </a:extLst>
          </p:cNvPr>
          <p:cNvSpPr>
            <a:spLocks noGrp="1" noRot="1" noChangeArrowheads="1"/>
          </p:cNvSpPr>
          <p:nvPr>
            <p:ph type="title"/>
          </p:nvPr>
        </p:nvSpPr>
        <p:spPr/>
        <p:txBody>
          <a:bodyPr/>
          <a:lstStyle/>
          <a:p>
            <a:pPr eaLnBrk="1" hangingPunct="1"/>
            <a:r>
              <a:rPr lang="en-AU" altLang="en-US" sz="4000">
                <a:ea typeface="ＭＳ Ｐゴシック" panose="020B0600070205080204" pitchFamily="34" charset="-128"/>
              </a:rPr>
              <a:t>Transmission of the nerve impulse along myelinated fibres</a:t>
            </a:r>
          </a:p>
        </p:txBody>
      </p:sp>
      <p:pic>
        <p:nvPicPr>
          <p:cNvPr id="51202" name="Picture 4" descr="f14-3a_structures_in_a__c">
            <a:extLst>
              <a:ext uri="{FF2B5EF4-FFF2-40B4-BE49-F238E27FC236}">
                <a16:creationId xmlns:a16="http://schemas.microsoft.com/office/drawing/2014/main" id="{EDF71754-8FB4-4134-A1FB-5F126D90B7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916113"/>
            <a:ext cx="8642350" cy="434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Oval 5">
            <a:extLst>
              <a:ext uri="{FF2B5EF4-FFF2-40B4-BE49-F238E27FC236}">
                <a16:creationId xmlns:a16="http://schemas.microsoft.com/office/drawing/2014/main" id="{77A65B9A-363B-4264-9BC0-8AC1721B76AA}"/>
              </a:ext>
            </a:extLst>
          </p:cNvPr>
          <p:cNvSpPr>
            <a:spLocks noChangeArrowheads="1"/>
          </p:cNvSpPr>
          <p:nvPr/>
        </p:nvSpPr>
        <p:spPr bwMode="auto">
          <a:xfrm>
            <a:off x="5724525" y="3284538"/>
            <a:ext cx="431800" cy="1223962"/>
          </a:xfrm>
          <a:prstGeom prst="ellipse">
            <a:avLst/>
          </a:prstGeom>
          <a:noFill/>
          <a:ln w="2857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Garamond" charset="0"/>
              <a:ea typeface="ＭＳ Ｐゴシック" charset="0"/>
            </a:endParaRPr>
          </a:p>
        </p:txBody>
      </p:sp>
      <p:sp>
        <p:nvSpPr>
          <p:cNvPr id="28678" name="Oval 6">
            <a:extLst>
              <a:ext uri="{FF2B5EF4-FFF2-40B4-BE49-F238E27FC236}">
                <a16:creationId xmlns:a16="http://schemas.microsoft.com/office/drawing/2014/main" id="{15C4896E-3B24-4F36-90E8-84F3E4B4DA3B}"/>
              </a:ext>
            </a:extLst>
          </p:cNvPr>
          <p:cNvSpPr>
            <a:spLocks noChangeArrowheads="1"/>
          </p:cNvSpPr>
          <p:nvPr/>
        </p:nvSpPr>
        <p:spPr bwMode="auto">
          <a:xfrm>
            <a:off x="7019925" y="3357563"/>
            <a:ext cx="431800" cy="1223962"/>
          </a:xfrm>
          <a:prstGeom prst="ellipse">
            <a:avLst/>
          </a:prstGeom>
          <a:noFill/>
          <a:ln w="2857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Garamond" charset="0"/>
              <a:ea typeface="ＭＳ Ｐゴシック"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a:extLst>
              <a:ext uri="{FF2B5EF4-FFF2-40B4-BE49-F238E27FC236}">
                <a16:creationId xmlns:a16="http://schemas.microsoft.com/office/drawing/2014/main" id="{51B9783E-1918-4500-80C9-9254938E15A5}"/>
              </a:ext>
            </a:extLst>
          </p:cNvPr>
          <p:cNvSpPr>
            <a:spLocks noGrp="1"/>
          </p:cNvSpPr>
          <p:nvPr>
            <p:ph type="title"/>
          </p:nvPr>
        </p:nvSpPr>
        <p:spPr/>
        <p:txBody>
          <a:bodyPr/>
          <a:lstStyle/>
          <a:p>
            <a:r>
              <a:rPr lang="en-AU" altLang="en-US">
                <a:ea typeface="ＭＳ Ｐゴシック" panose="020B0600070205080204" pitchFamily="34" charset="-128"/>
              </a:rPr>
              <a:t>Myelinated fibres - Schwann cells</a:t>
            </a:r>
            <a:endParaRPr lang="en-US" altLang="en-US">
              <a:ea typeface="ＭＳ Ｐゴシック" panose="020B0600070205080204" pitchFamily="34" charset="-128"/>
            </a:endParaRPr>
          </a:p>
        </p:txBody>
      </p:sp>
      <p:sp>
        <p:nvSpPr>
          <p:cNvPr id="80898" name="Content Placeholder 2">
            <a:extLst>
              <a:ext uri="{FF2B5EF4-FFF2-40B4-BE49-F238E27FC236}">
                <a16:creationId xmlns:a16="http://schemas.microsoft.com/office/drawing/2014/main" id="{C2E04F8A-3EFB-490D-9049-9B7C691290CA}"/>
              </a:ext>
            </a:extLst>
          </p:cNvPr>
          <p:cNvSpPr>
            <a:spLocks noGrp="1"/>
          </p:cNvSpPr>
          <p:nvPr>
            <p:ph idx="1"/>
          </p:nvPr>
        </p:nvSpPr>
        <p:spPr/>
        <p:txBody>
          <a:bodyPr/>
          <a:lstStyle/>
          <a:p>
            <a:pPr eaLnBrk="1" hangingPunct="1">
              <a:lnSpc>
                <a:spcPct val="90000"/>
              </a:lnSpc>
            </a:pPr>
            <a:r>
              <a:rPr lang="en-AU" altLang="en-US">
                <a:ea typeface="ＭＳ Ｐゴシック" panose="020B0600070205080204" pitchFamily="34" charset="-128"/>
              </a:rPr>
              <a:t>Nerve cells outside of the CNS have a different type of myelin covering. Specialised cells called Schwann cells wrap around the axon. </a:t>
            </a:r>
          </a:p>
          <a:p>
            <a:pPr eaLnBrk="1" hangingPunct="1">
              <a:lnSpc>
                <a:spcPct val="90000"/>
              </a:lnSpc>
            </a:pPr>
            <a:r>
              <a:rPr lang="en-AU" altLang="en-US">
                <a:ea typeface="ＭＳ Ｐゴシック" panose="020B0600070205080204" pitchFamily="34" charset="-128"/>
              </a:rPr>
              <a:t>There are gaps in the myelin sheath called nodes of Ranvier.</a:t>
            </a:r>
          </a:p>
          <a:p>
            <a:pPr eaLnBrk="1" hangingPunct="1">
              <a:lnSpc>
                <a:spcPct val="90000"/>
              </a:lnSpc>
            </a:pPr>
            <a:r>
              <a:rPr lang="en-AU" altLang="en-US">
                <a:ea typeface="ＭＳ Ｐゴシック" panose="020B0600070205080204" pitchFamily="34" charset="-128"/>
              </a:rPr>
              <a:t>Around the outermost coil of the Schwann cell a structure called the neurilemma forms which helps the repair of injured fibre (fibre usually refers to an axon)</a:t>
            </a:r>
          </a:p>
          <a:p>
            <a:endParaRPr lang="en-US" altLang="en-US">
              <a:ea typeface="ＭＳ Ｐゴシック" panose="020B0600070205080204" pitchFamily="34"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a:extLst>
              <a:ext uri="{FF2B5EF4-FFF2-40B4-BE49-F238E27FC236}">
                <a16:creationId xmlns:a16="http://schemas.microsoft.com/office/drawing/2014/main" id="{C6A81DE2-6C3E-444F-897D-3DB85D55A75E}"/>
              </a:ext>
            </a:extLst>
          </p:cNvPr>
          <p:cNvSpPr>
            <a:spLocks noGrp="1"/>
          </p:cNvSpPr>
          <p:nvPr>
            <p:ph type="title"/>
          </p:nvPr>
        </p:nvSpPr>
        <p:spPr/>
        <p:txBody>
          <a:bodyPr/>
          <a:lstStyle/>
          <a:p>
            <a:endParaRPr lang="en-US" altLang="en-US">
              <a:ea typeface="ＭＳ Ｐゴシック" panose="020B0600070205080204" pitchFamily="34" charset="-128"/>
            </a:endParaRPr>
          </a:p>
        </p:txBody>
      </p:sp>
      <p:sp>
        <p:nvSpPr>
          <p:cNvPr id="81922" name="Content Placeholder 2">
            <a:extLst>
              <a:ext uri="{FF2B5EF4-FFF2-40B4-BE49-F238E27FC236}">
                <a16:creationId xmlns:a16="http://schemas.microsoft.com/office/drawing/2014/main" id="{31AAEC12-AE20-4F71-B01B-B901920B1A26}"/>
              </a:ext>
            </a:extLst>
          </p:cNvPr>
          <p:cNvSpPr>
            <a:spLocks noGrp="1"/>
          </p:cNvSpPr>
          <p:nvPr>
            <p:ph idx="1"/>
          </p:nvPr>
        </p:nvSpPr>
        <p:spPr/>
        <p:txBody>
          <a:bodyPr/>
          <a:lstStyle/>
          <a:p>
            <a:endParaRPr lang="en-US" altLang="en-US">
              <a:ea typeface="ＭＳ Ｐゴシック" panose="020B0600070205080204" pitchFamily="34" charset="-128"/>
            </a:endParaRPr>
          </a:p>
        </p:txBody>
      </p:sp>
      <p:pic>
        <p:nvPicPr>
          <p:cNvPr id="81923" name="Picture 3" descr="nrn1743-f3">
            <a:extLst>
              <a:ext uri="{FF2B5EF4-FFF2-40B4-BE49-F238E27FC236}">
                <a16:creationId xmlns:a16="http://schemas.microsoft.com/office/drawing/2014/main" id="{9A217F37-9BD3-43D2-9397-753E2407C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620713"/>
            <a:ext cx="3724275" cy="515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4" name="Picture 4" descr="21301hoa">
            <a:extLst>
              <a:ext uri="{FF2B5EF4-FFF2-40B4-BE49-F238E27FC236}">
                <a16:creationId xmlns:a16="http://schemas.microsoft.com/office/drawing/2014/main" id="{D1847846-0279-446F-ABC1-1259BD26DB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1916113"/>
            <a:ext cx="4762500"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C44D0862-C50D-4064-BFC7-E4DD918A83FD}"/>
              </a:ext>
            </a:extLst>
          </p:cNvPr>
          <p:cNvSpPr>
            <a:spLocks noGrp="1" noRot="1" noChangeArrowheads="1"/>
          </p:cNvSpPr>
          <p:nvPr>
            <p:ph type="title"/>
          </p:nvPr>
        </p:nvSpPr>
        <p:spPr/>
        <p:txBody>
          <a:bodyPr/>
          <a:lstStyle/>
          <a:p>
            <a:pPr eaLnBrk="1" hangingPunct="1"/>
            <a:r>
              <a:rPr lang="en-AU" altLang="en-US" sz="4000">
                <a:ea typeface="ＭＳ Ｐゴシック" panose="020B0600070205080204" pitchFamily="34" charset="-128"/>
              </a:rPr>
              <a:t>Transmission of the nerve impulse along myelinated fibres</a:t>
            </a:r>
          </a:p>
        </p:txBody>
      </p:sp>
      <p:sp>
        <p:nvSpPr>
          <p:cNvPr id="52226" name="Rectangle 3">
            <a:extLst>
              <a:ext uri="{FF2B5EF4-FFF2-40B4-BE49-F238E27FC236}">
                <a16:creationId xmlns:a16="http://schemas.microsoft.com/office/drawing/2014/main" id="{38313894-2432-4CB1-AA2A-85E8F28E68F0}"/>
              </a:ext>
            </a:extLst>
          </p:cNvPr>
          <p:cNvSpPr>
            <a:spLocks noGrp="1" noChangeArrowheads="1"/>
          </p:cNvSpPr>
          <p:nvPr>
            <p:ph idx="1"/>
          </p:nvPr>
        </p:nvSpPr>
        <p:spPr>
          <a:xfrm>
            <a:off x="539750" y="2565400"/>
            <a:ext cx="7556500" cy="4144963"/>
          </a:xfrm>
        </p:spPr>
        <p:txBody>
          <a:bodyPr/>
          <a:lstStyle/>
          <a:p>
            <a:pPr eaLnBrk="1" hangingPunct="1"/>
            <a:r>
              <a:rPr lang="en-AU" altLang="en-US">
                <a:ea typeface="ＭＳ Ｐゴシック" panose="020B0600070205080204" pitchFamily="34" charset="-128"/>
              </a:rPr>
              <a:t>The myelin sheath acts as insulation. Ions cannot flow between the inside and outside of the cell. As a result no action potential can form.</a:t>
            </a:r>
          </a:p>
          <a:p>
            <a:pPr eaLnBrk="1" hangingPunct="1"/>
            <a:r>
              <a:rPr lang="en-AU" altLang="en-US">
                <a:ea typeface="ＭＳ Ｐゴシック" panose="020B0600070205080204" pitchFamily="34" charset="-128"/>
              </a:rPr>
              <a:t>The action potential jumps from one node of Ranvier to the next. </a:t>
            </a:r>
          </a:p>
          <a:p>
            <a:pPr eaLnBrk="1" hangingPunct="1"/>
            <a:r>
              <a:rPr lang="en-AU" altLang="en-US">
                <a:ea typeface="ＭＳ Ｐゴシック" panose="020B0600070205080204" pitchFamily="34" charset="-128"/>
              </a:rPr>
              <a:t>This is jumping process is known as </a:t>
            </a:r>
            <a:r>
              <a:rPr lang="en-AU" altLang="en-US" b="1">
                <a:ea typeface="ＭＳ Ｐゴシック" panose="020B0600070205080204" pitchFamily="34" charset="-128"/>
              </a:rPr>
              <a:t>saltatory conduction.</a:t>
            </a:r>
            <a:endParaRPr lang="en-AU" altLang="en-US">
              <a:ea typeface="ＭＳ Ｐゴシック" panose="020B0600070205080204" pitchFamily="34" charset="-128"/>
            </a:endParaRPr>
          </a:p>
          <a:p>
            <a:pPr eaLnBrk="1" hangingPunct="1"/>
            <a:r>
              <a:rPr lang="en-AU" altLang="en-US">
                <a:ea typeface="ＭＳ Ｐゴシック" panose="020B0600070205080204" pitchFamily="34" charset="-128"/>
              </a:rPr>
              <a:t>This allows the nerve impulses to move much faster (between 18m/s and up to 140m/s)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47522234-33E4-47A6-AF52-90632289EE40}"/>
              </a:ext>
            </a:extLst>
          </p:cNvPr>
          <p:cNvSpPr>
            <a:spLocks noGrp="1" noRot="1" noChangeArrowheads="1"/>
          </p:cNvSpPr>
          <p:nvPr>
            <p:ph type="title"/>
          </p:nvPr>
        </p:nvSpPr>
        <p:spPr/>
        <p:txBody>
          <a:bodyPr/>
          <a:lstStyle/>
          <a:p>
            <a:pPr eaLnBrk="1" hangingPunct="1"/>
            <a:r>
              <a:rPr lang="en-AU" altLang="en-US">
                <a:ea typeface="ＭＳ Ｐゴシック" panose="020B0600070205080204" pitchFamily="34" charset="-128"/>
              </a:rPr>
              <a:t>Strength of stimulus</a:t>
            </a:r>
          </a:p>
        </p:txBody>
      </p:sp>
      <p:sp>
        <p:nvSpPr>
          <p:cNvPr id="53250" name="Rectangle 3">
            <a:extLst>
              <a:ext uri="{FF2B5EF4-FFF2-40B4-BE49-F238E27FC236}">
                <a16:creationId xmlns:a16="http://schemas.microsoft.com/office/drawing/2014/main" id="{39EED7A7-359C-4F9F-854F-D5FA2F06364D}"/>
              </a:ext>
            </a:extLst>
          </p:cNvPr>
          <p:cNvSpPr>
            <a:spLocks noGrp="1" noChangeArrowheads="1"/>
          </p:cNvSpPr>
          <p:nvPr>
            <p:ph idx="1"/>
          </p:nvPr>
        </p:nvSpPr>
        <p:spPr/>
        <p:txBody>
          <a:bodyPr/>
          <a:lstStyle/>
          <a:p>
            <a:pPr eaLnBrk="1" hangingPunct="1"/>
            <a:r>
              <a:rPr lang="en-AU" altLang="en-US">
                <a:ea typeface="ＭＳ Ｐゴシック" panose="020B0600070205080204" pitchFamily="34" charset="-128"/>
              </a:rPr>
              <a:t>If the impulse sent is always the same magnitude how do we tell the difference between stimulus of different intensity?</a:t>
            </a:r>
          </a:p>
          <a:p>
            <a:pPr lvl="1" eaLnBrk="1" hangingPunct="1"/>
            <a:r>
              <a:rPr lang="en-AU" altLang="en-US">
                <a:ea typeface="ＭＳ Ｐゴシック" panose="020B0600070205080204" pitchFamily="34" charset="-128"/>
              </a:rPr>
              <a:t>Strong stimulus causes depolarisation of more nerve fibres</a:t>
            </a:r>
          </a:p>
          <a:p>
            <a:pPr lvl="1" eaLnBrk="1" hangingPunct="1"/>
            <a:r>
              <a:rPr lang="en-AU" altLang="en-US">
                <a:ea typeface="ＭＳ Ｐゴシック" panose="020B0600070205080204" pitchFamily="34" charset="-128"/>
              </a:rPr>
              <a:t>Strong stimulus causes more impulses in a given time compared with a weak stimulus.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AD1D5711-CF08-415A-8E54-A0A79B9572DB}"/>
              </a:ext>
            </a:extLst>
          </p:cNvPr>
          <p:cNvSpPr>
            <a:spLocks noGrp="1" noRot="1" noChangeArrowheads="1"/>
          </p:cNvSpPr>
          <p:nvPr>
            <p:ph type="title"/>
          </p:nvPr>
        </p:nvSpPr>
        <p:spPr/>
        <p:txBody>
          <a:bodyPr/>
          <a:lstStyle/>
          <a:p>
            <a:pPr eaLnBrk="1" hangingPunct="1"/>
            <a:r>
              <a:rPr lang="en-AU" altLang="en-US">
                <a:ea typeface="ＭＳ Ｐゴシック" panose="020B0600070205080204" pitchFamily="34" charset="-128"/>
              </a:rPr>
              <a:t>Transmission across a synapse. </a:t>
            </a:r>
          </a:p>
        </p:txBody>
      </p:sp>
      <p:sp>
        <p:nvSpPr>
          <p:cNvPr id="54274" name="Rectangle 3">
            <a:extLst>
              <a:ext uri="{FF2B5EF4-FFF2-40B4-BE49-F238E27FC236}">
                <a16:creationId xmlns:a16="http://schemas.microsoft.com/office/drawing/2014/main" id="{3EA41BA2-BD3B-472B-AE59-8B7D6DB8A956}"/>
              </a:ext>
            </a:extLst>
          </p:cNvPr>
          <p:cNvSpPr>
            <a:spLocks noGrp="1" noChangeArrowheads="1"/>
          </p:cNvSpPr>
          <p:nvPr>
            <p:ph idx="1"/>
          </p:nvPr>
        </p:nvSpPr>
        <p:spPr/>
        <p:txBody>
          <a:bodyPr/>
          <a:lstStyle/>
          <a:p>
            <a:pPr eaLnBrk="1" hangingPunct="1">
              <a:lnSpc>
                <a:spcPct val="90000"/>
              </a:lnSpc>
            </a:pPr>
            <a:r>
              <a:rPr lang="en-AU" altLang="en-US">
                <a:ea typeface="ＭＳ Ｐゴシック" panose="020B0600070205080204" pitchFamily="34" charset="-128"/>
              </a:rPr>
              <a:t>There is a small gap between the axon of one cell and the cell body of the next. </a:t>
            </a:r>
          </a:p>
          <a:p>
            <a:pPr eaLnBrk="1" hangingPunct="1">
              <a:lnSpc>
                <a:spcPct val="90000"/>
              </a:lnSpc>
            </a:pPr>
            <a:r>
              <a:rPr lang="en-AU" altLang="en-US">
                <a:ea typeface="ＭＳ Ｐゴシック" panose="020B0600070205080204" pitchFamily="34" charset="-128"/>
              </a:rPr>
              <a:t>The nerve impulse stimulate the axon to release neurotransmitters. </a:t>
            </a:r>
          </a:p>
          <a:p>
            <a:pPr eaLnBrk="1" hangingPunct="1">
              <a:lnSpc>
                <a:spcPct val="90000"/>
              </a:lnSpc>
            </a:pPr>
            <a:r>
              <a:rPr lang="en-AU" altLang="en-US">
                <a:ea typeface="ＭＳ Ｐゴシック" panose="020B0600070205080204" pitchFamily="34" charset="-128"/>
              </a:rPr>
              <a:t>The neurotransmitters diffuse across the gap and attach to receptors on the next neuron.</a:t>
            </a:r>
          </a:p>
          <a:p>
            <a:pPr eaLnBrk="1" hangingPunct="1">
              <a:lnSpc>
                <a:spcPct val="90000"/>
              </a:lnSpc>
            </a:pPr>
            <a:r>
              <a:rPr lang="en-AU" altLang="en-US">
                <a:ea typeface="ＭＳ Ｐゴシック" panose="020B0600070205080204" pitchFamily="34" charset="-128"/>
              </a:rPr>
              <a:t>The neurotransmitters cause an action potential to form in the second cell and the nerve impulse continues.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F4694D3D-6A45-41BE-B647-6A28B819C7DA}"/>
              </a:ext>
            </a:extLst>
          </p:cNvPr>
          <p:cNvSpPr>
            <a:spLocks noGrp="1" noRot="1" noChangeArrowheads="1"/>
          </p:cNvSpPr>
          <p:nvPr>
            <p:ph type="title"/>
          </p:nvPr>
        </p:nvSpPr>
        <p:spPr/>
        <p:txBody>
          <a:bodyPr/>
          <a:lstStyle/>
          <a:p>
            <a:pPr eaLnBrk="1" hangingPunct="1"/>
            <a:r>
              <a:rPr lang="en-AU" altLang="en-US">
                <a:ea typeface="ＭＳ Ｐゴシック" panose="020B0600070205080204" pitchFamily="34" charset="-128"/>
              </a:rPr>
              <a:t>Transmission across a synapse. </a:t>
            </a:r>
          </a:p>
        </p:txBody>
      </p:sp>
      <p:sp>
        <p:nvSpPr>
          <p:cNvPr id="55298" name="Rectangle 3">
            <a:extLst>
              <a:ext uri="{FF2B5EF4-FFF2-40B4-BE49-F238E27FC236}">
                <a16:creationId xmlns:a16="http://schemas.microsoft.com/office/drawing/2014/main" id="{67434ADF-8D06-41BF-B4DA-F23B06C33883}"/>
              </a:ext>
            </a:extLst>
          </p:cNvPr>
          <p:cNvSpPr>
            <a:spLocks noGrp="1" noChangeArrowheads="1"/>
          </p:cNvSpPr>
          <p:nvPr>
            <p:ph idx="1"/>
          </p:nvPr>
        </p:nvSpPr>
        <p:spPr/>
        <p:txBody>
          <a:bodyPr/>
          <a:lstStyle/>
          <a:p>
            <a:pPr eaLnBrk="1" hangingPunct="1"/>
            <a:r>
              <a:rPr lang="en-AU" altLang="en-US">
                <a:ea typeface="ＭＳ Ｐゴシック" panose="020B0600070205080204" pitchFamily="34" charset="-128"/>
              </a:rPr>
              <a:t>There is a small gap between the axon of one cell and the cell body of the next. </a:t>
            </a:r>
          </a:p>
        </p:txBody>
      </p:sp>
      <p:pic>
        <p:nvPicPr>
          <p:cNvPr id="55299" name="Picture 4" descr="synapse">
            <a:extLst>
              <a:ext uri="{FF2B5EF4-FFF2-40B4-BE49-F238E27FC236}">
                <a16:creationId xmlns:a16="http://schemas.microsoft.com/office/drawing/2014/main" id="{9A935C18-DCAB-4F12-9EDC-729F6FAFDA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557338"/>
            <a:ext cx="8382000"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6402058-010C-44BA-8E3B-312CA8BF22D8}"/>
              </a:ext>
            </a:extLst>
          </p:cNvPr>
          <p:cNvSpPr>
            <a:spLocks noGrp="1" noChangeArrowheads="1"/>
          </p:cNvSpPr>
          <p:nvPr>
            <p:ph type="title"/>
          </p:nvPr>
        </p:nvSpPr>
        <p:spPr>
          <a:xfrm>
            <a:off x="539750" y="404813"/>
            <a:ext cx="7556500" cy="1116012"/>
          </a:xfrm>
        </p:spPr>
        <p:txBody>
          <a:bodyPr>
            <a:noAutofit/>
          </a:bodyPr>
          <a:lstStyle/>
          <a:p>
            <a:pPr eaLnBrk="1" hangingPunct="1"/>
            <a:r>
              <a:rPr lang="en-GB" altLang="en-US" b="1">
                <a:effectLst>
                  <a:outerShdw blurRad="38100" dist="38100" dir="2700000" algn="tl">
                    <a:srgbClr val="C0C0C0"/>
                  </a:outerShdw>
                </a:effectLst>
                <a:ea typeface="ＭＳ Ｐゴシック" panose="020B0600070205080204" pitchFamily="34" charset="-128"/>
              </a:rPr>
              <a:t>Basic nerve cell structure</a:t>
            </a:r>
          </a:p>
        </p:txBody>
      </p:sp>
      <p:pic>
        <p:nvPicPr>
          <p:cNvPr id="26626" name="Picture 3" descr="basicneuron">
            <a:extLst>
              <a:ext uri="{FF2B5EF4-FFF2-40B4-BE49-F238E27FC236}">
                <a16:creationId xmlns:a16="http://schemas.microsoft.com/office/drawing/2014/main" id="{E43A1FD5-F8A2-4631-A758-7C4C6DF101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773238"/>
            <a:ext cx="5832475" cy="352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Oval 5">
            <a:extLst>
              <a:ext uri="{FF2B5EF4-FFF2-40B4-BE49-F238E27FC236}">
                <a16:creationId xmlns:a16="http://schemas.microsoft.com/office/drawing/2014/main" id="{B1D22DC3-F706-4077-BAF5-D027346752AA}"/>
              </a:ext>
            </a:extLst>
          </p:cNvPr>
          <p:cNvSpPr>
            <a:spLocks noChangeArrowheads="1"/>
          </p:cNvSpPr>
          <p:nvPr/>
        </p:nvSpPr>
        <p:spPr bwMode="auto">
          <a:xfrm>
            <a:off x="3419475" y="3789363"/>
            <a:ext cx="1152525" cy="720725"/>
          </a:xfrm>
          <a:prstGeom prst="ellipse">
            <a:avLst/>
          </a:prstGeom>
          <a:noFill/>
          <a:ln w="3810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Garamond" charset="0"/>
              <a:ea typeface="ＭＳ Ｐゴシック" charset="0"/>
            </a:endParaRPr>
          </a:p>
        </p:txBody>
      </p:sp>
      <p:sp>
        <p:nvSpPr>
          <p:cNvPr id="9222" name="Oval 6">
            <a:extLst>
              <a:ext uri="{FF2B5EF4-FFF2-40B4-BE49-F238E27FC236}">
                <a16:creationId xmlns:a16="http://schemas.microsoft.com/office/drawing/2014/main" id="{E1EC1068-F9A8-47D1-B3B5-2E37C675CA0F}"/>
              </a:ext>
            </a:extLst>
          </p:cNvPr>
          <p:cNvSpPr>
            <a:spLocks noChangeArrowheads="1"/>
          </p:cNvSpPr>
          <p:nvPr/>
        </p:nvSpPr>
        <p:spPr bwMode="auto">
          <a:xfrm>
            <a:off x="3276600" y="2852738"/>
            <a:ext cx="1152525" cy="720725"/>
          </a:xfrm>
          <a:prstGeom prst="ellipse">
            <a:avLst/>
          </a:prstGeom>
          <a:noFill/>
          <a:ln w="3810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Garamond" charset="0"/>
              <a:ea typeface="ＭＳ Ｐゴシック" charset="0"/>
            </a:endParaRPr>
          </a:p>
        </p:txBody>
      </p:sp>
      <p:sp>
        <p:nvSpPr>
          <p:cNvPr id="9223" name="Oval 7">
            <a:extLst>
              <a:ext uri="{FF2B5EF4-FFF2-40B4-BE49-F238E27FC236}">
                <a16:creationId xmlns:a16="http://schemas.microsoft.com/office/drawing/2014/main" id="{C5FDF545-F099-4674-AF64-EBC9A1CC3D8E}"/>
              </a:ext>
            </a:extLst>
          </p:cNvPr>
          <p:cNvSpPr>
            <a:spLocks noChangeArrowheads="1"/>
          </p:cNvSpPr>
          <p:nvPr/>
        </p:nvSpPr>
        <p:spPr bwMode="auto">
          <a:xfrm>
            <a:off x="2555875" y="1628775"/>
            <a:ext cx="1152525" cy="720725"/>
          </a:xfrm>
          <a:prstGeom prst="ellipse">
            <a:avLst/>
          </a:prstGeom>
          <a:noFill/>
          <a:ln w="3810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Garamond" charset="0"/>
              <a:ea typeface="ＭＳ Ｐゴシック"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C70D-F6DE-E243-938A-AE77D74580CC}"/>
              </a:ext>
            </a:extLst>
          </p:cNvPr>
          <p:cNvSpPr>
            <a:spLocks noGrp="1"/>
          </p:cNvSpPr>
          <p:nvPr>
            <p:ph type="title"/>
          </p:nvPr>
        </p:nvSpPr>
        <p:spPr>
          <a:xfrm>
            <a:off x="467544" y="116632"/>
            <a:ext cx="7556500" cy="1116012"/>
          </a:xfrm>
        </p:spPr>
        <p:txBody>
          <a:bodyPr/>
          <a:lstStyle/>
          <a:p>
            <a:r>
              <a:rPr lang="en-US" dirty="0"/>
              <a:t>Draw me on blank paper.</a:t>
            </a:r>
          </a:p>
        </p:txBody>
      </p:sp>
      <p:pic>
        <p:nvPicPr>
          <p:cNvPr id="5" name="Content Placeholder 4" descr="Diagram&#10;&#10;Description automatically generated">
            <a:extLst>
              <a:ext uri="{FF2B5EF4-FFF2-40B4-BE49-F238E27FC236}">
                <a16:creationId xmlns:a16="http://schemas.microsoft.com/office/drawing/2014/main" id="{4316E670-E8EE-6540-B952-D09BC20877FE}"/>
              </a:ext>
            </a:extLst>
          </p:cNvPr>
          <p:cNvPicPr>
            <a:picLocks noGrp="1" noChangeAspect="1"/>
          </p:cNvPicPr>
          <p:nvPr>
            <p:ph idx="1"/>
          </p:nvPr>
        </p:nvPicPr>
        <p:blipFill>
          <a:blip r:embed="rId2"/>
          <a:stretch>
            <a:fillRect/>
          </a:stretch>
        </p:blipFill>
        <p:spPr>
          <a:xfrm>
            <a:off x="-288540" y="786082"/>
            <a:ext cx="9721080" cy="5285836"/>
          </a:xfrm>
        </p:spPr>
      </p:pic>
    </p:spTree>
    <p:extLst>
      <p:ext uri="{BB962C8B-B14F-4D97-AF65-F5344CB8AC3E}">
        <p14:creationId xmlns:p14="http://schemas.microsoft.com/office/powerpoint/2010/main" val="3620973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0B12E8FA-5749-46E5-9572-236B46E7F2DB}"/>
              </a:ext>
            </a:extLst>
          </p:cNvPr>
          <p:cNvSpPr>
            <a:spLocks noGrp="1" noRot="1" noChangeArrowheads="1"/>
          </p:cNvSpPr>
          <p:nvPr>
            <p:ph type="title"/>
          </p:nvPr>
        </p:nvSpPr>
        <p:spPr/>
        <p:txBody>
          <a:bodyPr/>
          <a:lstStyle/>
          <a:p>
            <a:pPr eaLnBrk="1" hangingPunct="1"/>
            <a:r>
              <a:rPr lang="en-AU" altLang="en-US" sz="4000">
                <a:ea typeface="ＭＳ Ｐゴシック" panose="020B0600070205080204" pitchFamily="34" charset="-128"/>
              </a:rPr>
              <a:t>Effect of chemicals on transmission</a:t>
            </a:r>
          </a:p>
        </p:txBody>
      </p:sp>
      <p:sp>
        <p:nvSpPr>
          <p:cNvPr id="56322" name="Rectangle 3">
            <a:extLst>
              <a:ext uri="{FF2B5EF4-FFF2-40B4-BE49-F238E27FC236}">
                <a16:creationId xmlns:a16="http://schemas.microsoft.com/office/drawing/2014/main" id="{4D4BC5C5-BE97-47F6-9705-1DCE72AE1C63}"/>
              </a:ext>
            </a:extLst>
          </p:cNvPr>
          <p:cNvSpPr>
            <a:spLocks noGrp="1" noChangeArrowheads="1"/>
          </p:cNvSpPr>
          <p:nvPr>
            <p:ph idx="1"/>
          </p:nvPr>
        </p:nvSpPr>
        <p:spPr/>
        <p:txBody>
          <a:bodyPr/>
          <a:lstStyle/>
          <a:p>
            <a:pPr eaLnBrk="1" hangingPunct="1"/>
            <a:r>
              <a:rPr lang="en-AU" altLang="en-US">
                <a:ea typeface="ＭＳ Ｐゴシック" panose="020B0600070205080204" pitchFamily="34" charset="-128"/>
              </a:rPr>
              <a:t>Effect transmission at the synapse or neuromuscular junction (gap between nerve cell and muscle cell) </a:t>
            </a:r>
          </a:p>
          <a:p>
            <a:pPr eaLnBrk="1" hangingPunct="1"/>
            <a:r>
              <a:rPr lang="en-AU" altLang="en-US">
                <a:ea typeface="ＭＳ Ｐゴシック" panose="020B0600070205080204" pitchFamily="34" charset="-128"/>
              </a:rPr>
              <a:t>Stimulants – caffeine, benzedrine</a:t>
            </a:r>
          </a:p>
          <a:p>
            <a:pPr eaLnBrk="1" hangingPunct="1"/>
            <a:r>
              <a:rPr lang="en-AU" altLang="en-US">
                <a:ea typeface="ＭＳ Ｐゴシック" panose="020B0600070205080204" pitchFamily="34" charset="-128"/>
              </a:rPr>
              <a:t>Depress transmission – anaesthetics, hypnotics, venom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84D2E94-807D-407A-B08B-0B7CAB2E2521}"/>
              </a:ext>
            </a:extLst>
          </p:cNvPr>
          <p:cNvSpPr>
            <a:spLocks noGrp="1" noChangeArrowheads="1"/>
          </p:cNvSpPr>
          <p:nvPr>
            <p:ph type="title"/>
          </p:nvPr>
        </p:nvSpPr>
        <p:spPr/>
        <p:txBody>
          <a:bodyPr/>
          <a:lstStyle/>
          <a:p>
            <a:pPr eaLnBrk="1" hangingPunct="1"/>
            <a:r>
              <a:rPr lang="en-AU" altLang="en-US" sz="4000">
                <a:ea typeface="ＭＳ Ｐゴシック" panose="020B0600070205080204" pitchFamily="34" charset="-128"/>
              </a:rPr>
              <a:t>Comparing the endocrine system and nervous system</a:t>
            </a:r>
          </a:p>
        </p:txBody>
      </p:sp>
      <p:graphicFrame>
        <p:nvGraphicFramePr>
          <p:cNvPr id="18496" name="Group 64">
            <a:extLst>
              <a:ext uri="{FF2B5EF4-FFF2-40B4-BE49-F238E27FC236}">
                <a16:creationId xmlns:a16="http://schemas.microsoft.com/office/drawing/2014/main" id="{2BAEE701-35D4-4C4E-9935-4765E5B66DBC}"/>
              </a:ext>
            </a:extLst>
          </p:cNvPr>
          <p:cNvGraphicFramePr>
            <a:graphicFrameLocks noGrp="1"/>
          </p:cNvGraphicFramePr>
          <p:nvPr>
            <p:ph type="tbl" idx="1"/>
          </p:nvPr>
        </p:nvGraphicFramePr>
        <p:xfrm>
          <a:off x="395288" y="1981200"/>
          <a:ext cx="8497887" cy="4779963"/>
        </p:xfrm>
        <a:graphic>
          <a:graphicData uri="http://schemas.openxmlformats.org/drawingml/2006/table">
            <a:tbl>
              <a:tblPr/>
              <a:tblGrid>
                <a:gridCol w="2832100">
                  <a:extLst>
                    <a:ext uri="{9D8B030D-6E8A-4147-A177-3AD203B41FA5}">
                      <a16:colId xmlns:a16="http://schemas.microsoft.com/office/drawing/2014/main" val="2038532862"/>
                    </a:ext>
                  </a:extLst>
                </a:gridCol>
                <a:gridCol w="2833687">
                  <a:extLst>
                    <a:ext uri="{9D8B030D-6E8A-4147-A177-3AD203B41FA5}">
                      <a16:colId xmlns:a16="http://schemas.microsoft.com/office/drawing/2014/main" val="407823012"/>
                    </a:ext>
                  </a:extLst>
                </a:gridCol>
                <a:gridCol w="2832100">
                  <a:extLst>
                    <a:ext uri="{9D8B030D-6E8A-4147-A177-3AD203B41FA5}">
                      <a16:colId xmlns:a16="http://schemas.microsoft.com/office/drawing/2014/main" val="4138286679"/>
                    </a:ext>
                  </a:extLst>
                </a:gridCol>
              </a:tblGrid>
              <a:tr h="423863">
                <a:tc>
                  <a:txBody>
                    <a:bodyPr/>
                    <a:lstStyle>
                      <a:lvl1pPr eaLnBrk="0" hangingPunct="0">
                        <a:defRPr sz="2400">
                          <a:solidFill>
                            <a:schemeClr val="tx1"/>
                          </a:solidFill>
                          <a:latin typeface="Garamond" panose="02020404030301010803" pitchFamily="18" charset="0"/>
                          <a:ea typeface="ＭＳ Ｐゴシック" panose="020B0600070205080204" pitchFamily="34" charset="-128"/>
                        </a:defRPr>
                      </a:lvl1pPr>
                      <a:lvl2pPr marL="742950" indent="-285750" eaLnBrk="0" hangingPunct="0">
                        <a:defRPr sz="2400">
                          <a:solidFill>
                            <a:schemeClr val="tx1"/>
                          </a:solidFill>
                          <a:latin typeface="Garamond" panose="02020404030301010803" pitchFamily="18" charset="0"/>
                          <a:ea typeface="ＭＳ Ｐゴシック" panose="020B0600070205080204" pitchFamily="34" charset="-128"/>
                        </a:defRPr>
                      </a:lvl2pPr>
                      <a:lvl3pPr marL="1143000" indent="-228600" eaLnBrk="0" hangingPunct="0">
                        <a:defRPr sz="2400">
                          <a:solidFill>
                            <a:schemeClr val="tx1"/>
                          </a:solidFill>
                          <a:latin typeface="Garamond" panose="02020404030301010803" pitchFamily="18" charset="0"/>
                          <a:ea typeface="ＭＳ Ｐゴシック" panose="020B0600070205080204" pitchFamily="34" charset="-128"/>
                        </a:defRPr>
                      </a:lvl3pPr>
                      <a:lvl4pPr marL="1600200" indent="-228600" eaLnBrk="0" hangingPunct="0">
                        <a:defRPr sz="2400">
                          <a:solidFill>
                            <a:schemeClr val="tx1"/>
                          </a:solidFill>
                          <a:latin typeface="Garamond" panose="02020404030301010803" pitchFamily="18" charset="0"/>
                          <a:ea typeface="ＭＳ Ｐゴシック" panose="020B0600070205080204" pitchFamily="34" charset="-128"/>
                        </a:defRPr>
                      </a:lvl4pPr>
                      <a:lvl5pPr marL="2057400" indent="-228600" eaLnBrk="0" hangingPunct="0">
                        <a:defRPr sz="2400">
                          <a:solidFill>
                            <a:schemeClr val="tx1"/>
                          </a:solidFill>
                          <a:latin typeface="Garamond" panose="02020404030301010803"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AU" altLang="en-US" sz="1600" b="0" i="0" u="none" strike="noStrike" cap="none" normalizeH="0" baseline="0">
                          <a:ln>
                            <a:noFill/>
                          </a:ln>
                          <a:solidFill>
                            <a:schemeClr val="tx1"/>
                          </a:solidFill>
                          <a:effectLst/>
                          <a:latin typeface="Rockwell" panose="02060603020205020403" pitchFamily="18" charset="0"/>
                          <a:ea typeface="ＭＳ Ｐゴシック" panose="020B0600070205080204" pitchFamily="34" charset="-128"/>
                        </a:rPr>
                        <a:t>Characteristic</a:t>
                      </a:r>
                      <a:endParaRPr kumimoji="0" lang="en-AU" altLang="en-US" sz="1600" b="1" i="0" u="none" strike="noStrike" cap="none" normalizeH="0" baseline="0">
                        <a:ln>
                          <a:noFill/>
                        </a:ln>
                        <a:solidFill>
                          <a:schemeClr val="tx1"/>
                        </a:solidFill>
                        <a:effectLst/>
                        <a:latin typeface="Tahoma" panose="020B0604030504040204" pitchFamily="34" charset="0"/>
                        <a:ea typeface="ＭＳ Ｐゴシック" panose="020B0600070205080204" pitchFamily="34" charset="-128"/>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367A"/>
                    </a:solidFill>
                  </a:tcPr>
                </a:tc>
                <a:tc>
                  <a:txBody>
                    <a:bodyPr/>
                    <a:lstStyle>
                      <a:lvl1pPr eaLnBrk="0" hangingPunct="0">
                        <a:defRPr sz="2400">
                          <a:solidFill>
                            <a:schemeClr val="tx1"/>
                          </a:solidFill>
                          <a:latin typeface="Garamond" panose="02020404030301010803" pitchFamily="18" charset="0"/>
                          <a:ea typeface="ＭＳ Ｐゴシック" panose="020B0600070205080204" pitchFamily="34" charset="-128"/>
                        </a:defRPr>
                      </a:lvl1pPr>
                      <a:lvl2pPr marL="742950" indent="-285750" eaLnBrk="0" hangingPunct="0">
                        <a:defRPr sz="2400">
                          <a:solidFill>
                            <a:schemeClr val="tx1"/>
                          </a:solidFill>
                          <a:latin typeface="Garamond" panose="02020404030301010803" pitchFamily="18" charset="0"/>
                          <a:ea typeface="ＭＳ Ｐゴシック" panose="020B0600070205080204" pitchFamily="34" charset="-128"/>
                        </a:defRPr>
                      </a:lvl2pPr>
                      <a:lvl3pPr marL="1143000" indent="-228600" eaLnBrk="0" hangingPunct="0">
                        <a:defRPr sz="2400">
                          <a:solidFill>
                            <a:schemeClr val="tx1"/>
                          </a:solidFill>
                          <a:latin typeface="Garamond" panose="02020404030301010803" pitchFamily="18" charset="0"/>
                          <a:ea typeface="ＭＳ Ｐゴシック" panose="020B0600070205080204" pitchFamily="34" charset="-128"/>
                        </a:defRPr>
                      </a:lvl3pPr>
                      <a:lvl4pPr marL="1600200" indent="-228600" eaLnBrk="0" hangingPunct="0">
                        <a:defRPr sz="2400">
                          <a:solidFill>
                            <a:schemeClr val="tx1"/>
                          </a:solidFill>
                          <a:latin typeface="Garamond" panose="02020404030301010803" pitchFamily="18" charset="0"/>
                          <a:ea typeface="ＭＳ Ｐゴシック" panose="020B0600070205080204" pitchFamily="34" charset="-128"/>
                        </a:defRPr>
                      </a:lvl4pPr>
                      <a:lvl5pPr marL="2057400" indent="-228600" eaLnBrk="0" hangingPunct="0">
                        <a:defRPr sz="2400">
                          <a:solidFill>
                            <a:schemeClr val="tx1"/>
                          </a:solidFill>
                          <a:latin typeface="Garamond" panose="02020404030301010803"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AU" altLang="en-US" sz="1600" b="0" i="0" u="none" strike="noStrike" cap="none" normalizeH="0" baseline="0">
                          <a:ln>
                            <a:noFill/>
                          </a:ln>
                          <a:solidFill>
                            <a:schemeClr val="tx1"/>
                          </a:solidFill>
                          <a:effectLst/>
                          <a:latin typeface="Rockwell" panose="02060603020205020403" pitchFamily="18" charset="0"/>
                          <a:ea typeface="ＭＳ Ｐゴシック" panose="020B0600070205080204" pitchFamily="34" charset="-128"/>
                        </a:rPr>
                        <a:t>Nervous system</a:t>
                      </a:r>
                      <a:endParaRPr kumimoji="0" lang="en-AU" altLang="en-US" sz="1600" b="1" i="0" u="none" strike="noStrike" cap="none" normalizeH="0" baseline="0">
                        <a:ln>
                          <a:noFill/>
                        </a:ln>
                        <a:solidFill>
                          <a:schemeClr val="tx1"/>
                        </a:solidFill>
                        <a:effectLst/>
                        <a:latin typeface="Tahoma" panose="020B0604030504040204" pitchFamily="34" charset="0"/>
                        <a:ea typeface="ＭＳ Ｐゴシック" panose="020B0600070205080204" pitchFamily="34" charset="-128"/>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367A"/>
                    </a:solidFill>
                  </a:tcPr>
                </a:tc>
                <a:tc>
                  <a:txBody>
                    <a:bodyPr/>
                    <a:lstStyle>
                      <a:lvl1pPr eaLnBrk="0" hangingPunct="0">
                        <a:defRPr sz="2400">
                          <a:solidFill>
                            <a:schemeClr val="tx1"/>
                          </a:solidFill>
                          <a:latin typeface="Garamond" panose="02020404030301010803" pitchFamily="18" charset="0"/>
                          <a:ea typeface="ＭＳ Ｐゴシック" panose="020B0600070205080204" pitchFamily="34" charset="-128"/>
                        </a:defRPr>
                      </a:lvl1pPr>
                      <a:lvl2pPr marL="742950" indent="-285750" eaLnBrk="0" hangingPunct="0">
                        <a:defRPr sz="2400">
                          <a:solidFill>
                            <a:schemeClr val="tx1"/>
                          </a:solidFill>
                          <a:latin typeface="Garamond" panose="02020404030301010803" pitchFamily="18" charset="0"/>
                          <a:ea typeface="ＭＳ Ｐゴシック" panose="020B0600070205080204" pitchFamily="34" charset="-128"/>
                        </a:defRPr>
                      </a:lvl2pPr>
                      <a:lvl3pPr marL="1143000" indent="-228600" eaLnBrk="0" hangingPunct="0">
                        <a:defRPr sz="2400">
                          <a:solidFill>
                            <a:schemeClr val="tx1"/>
                          </a:solidFill>
                          <a:latin typeface="Garamond" panose="02020404030301010803" pitchFamily="18" charset="0"/>
                          <a:ea typeface="ＭＳ Ｐゴシック" panose="020B0600070205080204" pitchFamily="34" charset="-128"/>
                        </a:defRPr>
                      </a:lvl3pPr>
                      <a:lvl4pPr marL="1600200" indent="-228600" eaLnBrk="0" hangingPunct="0">
                        <a:defRPr sz="2400">
                          <a:solidFill>
                            <a:schemeClr val="tx1"/>
                          </a:solidFill>
                          <a:latin typeface="Garamond" panose="02020404030301010803" pitchFamily="18" charset="0"/>
                          <a:ea typeface="ＭＳ Ｐゴシック" panose="020B0600070205080204" pitchFamily="34" charset="-128"/>
                        </a:defRPr>
                      </a:lvl4pPr>
                      <a:lvl5pPr marL="2057400" indent="-228600" eaLnBrk="0" hangingPunct="0">
                        <a:defRPr sz="2400">
                          <a:solidFill>
                            <a:schemeClr val="tx1"/>
                          </a:solidFill>
                          <a:latin typeface="Garamond" panose="02020404030301010803"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AU" altLang="en-US" sz="1600" b="0" i="0" u="none" strike="noStrike" cap="none" normalizeH="0" baseline="0">
                          <a:ln>
                            <a:noFill/>
                          </a:ln>
                          <a:solidFill>
                            <a:schemeClr val="tx1"/>
                          </a:solidFill>
                          <a:effectLst/>
                          <a:latin typeface="Rockwell" panose="02060603020205020403" pitchFamily="18" charset="0"/>
                          <a:ea typeface="ＭＳ Ｐゴシック" panose="020B0600070205080204" pitchFamily="34" charset="-128"/>
                        </a:rPr>
                        <a:t>Endocrine system</a:t>
                      </a:r>
                      <a:endParaRPr kumimoji="0" lang="en-AU" altLang="en-US" sz="1600" b="1" i="0" u="none" strike="noStrike" cap="none" normalizeH="0" baseline="0">
                        <a:ln>
                          <a:noFill/>
                        </a:ln>
                        <a:solidFill>
                          <a:schemeClr val="tx1"/>
                        </a:solidFill>
                        <a:effectLst/>
                        <a:latin typeface="Tahoma" panose="020B0604030504040204" pitchFamily="34" charset="0"/>
                        <a:ea typeface="ＭＳ Ｐゴシック" panose="020B0600070205080204" pitchFamily="34" charset="-128"/>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5367A"/>
                    </a:solidFill>
                  </a:tcPr>
                </a:tc>
                <a:extLst>
                  <a:ext uri="{0D108BD9-81ED-4DB2-BD59-A6C34878D82A}">
                    <a16:rowId xmlns:a16="http://schemas.microsoft.com/office/drawing/2014/main" val="1740105398"/>
                  </a:ext>
                </a:extLst>
              </a:tr>
              <a:tr h="628650">
                <a:tc>
                  <a:txBody>
                    <a:bodyPr/>
                    <a:lstStyle>
                      <a:lvl1pPr eaLnBrk="0" hangingPunct="0">
                        <a:defRPr sz="2400">
                          <a:solidFill>
                            <a:schemeClr val="tx1"/>
                          </a:solidFill>
                          <a:latin typeface="Garamond" panose="02020404030301010803" pitchFamily="18" charset="0"/>
                          <a:ea typeface="ＭＳ Ｐゴシック" panose="020B0600070205080204" pitchFamily="34" charset="-128"/>
                        </a:defRPr>
                      </a:lvl1pPr>
                      <a:lvl2pPr marL="742950" indent="-285750" eaLnBrk="0" hangingPunct="0">
                        <a:defRPr sz="2400">
                          <a:solidFill>
                            <a:schemeClr val="tx1"/>
                          </a:solidFill>
                          <a:latin typeface="Garamond" panose="02020404030301010803" pitchFamily="18" charset="0"/>
                          <a:ea typeface="ＭＳ Ｐゴシック" panose="020B0600070205080204" pitchFamily="34" charset="-128"/>
                        </a:defRPr>
                      </a:lvl2pPr>
                      <a:lvl3pPr marL="1143000" indent="-228600" eaLnBrk="0" hangingPunct="0">
                        <a:defRPr sz="2400">
                          <a:solidFill>
                            <a:schemeClr val="tx1"/>
                          </a:solidFill>
                          <a:latin typeface="Garamond" panose="02020404030301010803" pitchFamily="18" charset="0"/>
                          <a:ea typeface="ＭＳ Ｐゴシック" panose="020B0600070205080204" pitchFamily="34" charset="-128"/>
                        </a:defRPr>
                      </a:lvl3pPr>
                      <a:lvl4pPr marL="1600200" indent="-228600" eaLnBrk="0" hangingPunct="0">
                        <a:defRPr sz="2400">
                          <a:solidFill>
                            <a:schemeClr val="tx1"/>
                          </a:solidFill>
                          <a:latin typeface="Garamond" panose="02020404030301010803" pitchFamily="18" charset="0"/>
                          <a:ea typeface="ＭＳ Ｐゴシック" panose="020B0600070205080204" pitchFamily="34" charset="-128"/>
                        </a:defRPr>
                      </a:lvl4pPr>
                      <a:lvl5pPr marL="2057400" indent="-228600" eaLnBrk="0" hangingPunct="0">
                        <a:defRPr sz="2400">
                          <a:solidFill>
                            <a:schemeClr val="tx1"/>
                          </a:solidFill>
                          <a:latin typeface="Garamond" panose="02020404030301010803"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AU" altLang="en-US" sz="1600" b="0" i="0" u="none" strike="noStrike" cap="none" normalizeH="0" baseline="0">
                          <a:ln>
                            <a:noFill/>
                          </a:ln>
                          <a:solidFill>
                            <a:schemeClr val="tx1"/>
                          </a:solidFill>
                          <a:effectLst/>
                          <a:latin typeface="Rockwell" panose="02060603020205020403" pitchFamily="18" charset="0"/>
                          <a:ea typeface="ＭＳ Ｐゴシック" panose="020B0600070205080204" pitchFamily="34" charset="-128"/>
                        </a:rPr>
                        <a:t>Nature of message</a:t>
                      </a:r>
                      <a:endParaRPr kumimoji="0" lang="en-AU" altLang="en-US" sz="1600" b="1" i="0" u="none" strike="noStrike" cap="none" normalizeH="0" baseline="0">
                        <a:ln>
                          <a:noFill/>
                        </a:ln>
                        <a:solidFill>
                          <a:schemeClr val="tx1"/>
                        </a:solidFill>
                        <a:effectLst/>
                        <a:latin typeface="Tahoma" panose="020B0604030504040204" pitchFamily="34" charset="0"/>
                        <a:ea typeface="ＭＳ Ｐゴシック" panose="020B0600070205080204" pitchFamily="34" charset="-128"/>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Garamond" panose="02020404030301010803" pitchFamily="18" charset="0"/>
                          <a:ea typeface="ＭＳ Ｐゴシック" panose="020B0600070205080204" pitchFamily="34" charset="-128"/>
                        </a:defRPr>
                      </a:lvl1pPr>
                      <a:lvl2pPr marL="742950" indent="-285750" eaLnBrk="0" hangingPunct="0">
                        <a:defRPr sz="2400">
                          <a:solidFill>
                            <a:schemeClr val="tx1"/>
                          </a:solidFill>
                          <a:latin typeface="Garamond" panose="02020404030301010803" pitchFamily="18" charset="0"/>
                          <a:ea typeface="ＭＳ Ｐゴシック" panose="020B0600070205080204" pitchFamily="34" charset="-128"/>
                        </a:defRPr>
                      </a:lvl2pPr>
                      <a:lvl3pPr marL="1143000" indent="-228600" eaLnBrk="0" hangingPunct="0">
                        <a:defRPr sz="2400">
                          <a:solidFill>
                            <a:schemeClr val="tx1"/>
                          </a:solidFill>
                          <a:latin typeface="Garamond" panose="02020404030301010803" pitchFamily="18" charset="0"/>
                          <a:ea typeface="ＭＳ Ｐゴシック" panose="020B0600070205080204" pitchFamily="34" charset="-128"/>
                        </a:defRPr>
                      </a:lvl3pPr>
                      <a:lvl4pPr marL="1600200" indent="-228600" eaLnBrk="0" hangingPunct="0">
                        <a:defRPr sz="2400">
                          <a:solidFill>
                            <a:schemeClr val="tx1"/>
                          </a:solidFill>
                          <a:latin typeface="Garamond" panose="02020404030301010803" pitchFamily="18" charset="0"/>
                          <a:ea typeface="ＭＳ Ｐゴシック" panose="020B0600070205080204" pitchFamily="34" charset="-128"/>
                        </a:defRPr>
                      </a:lvl4pPr>
                      <a:lvl5pPr marL="2057400" indent="-228600" eaLnBrk="0" hangingPunct="0">
                        <a:defRPr sz="2400">
                          <a:solidFill>
                            <a:schemeClr val="tx1"/>
                          </a:solidFill>
                          <a:latin typeface="Garamond" panose="02020404030301010803"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AU" altLang="en-US" sz="1600" b="0" i="0" u="none" strike="noStrike" cap="none" normalizeH="0" baseline="0">
                          <a:ln>
                            <a:noFill/>
                          </a:ln>
                          <a:solidFill>
                            <a:schemeClr val="tx1"/>
                          </a:solidFill>
                          <a:effectLst/>
                          <a:latin typeface="Rockwell" panose="02060603020205020403" pitchFamily="18" charset="0"/>
                          <a:ea typeface="ＭＳ Ｐゴシック" panose="020B0600070205080204" pitchFamily="34" charset="-128"/>
                        </a:rPr>
                        <a:t>Electrical impulses and</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AU" altLang="en-US" sz="1600" b="0" i="0" u="none" strike="noStrike" cap="none" normalizeH="0" baseline="0">
                          <a:ln>
                            <a:noFill/>
                          </a:ln>
                          <a:solidFill>
                            <a:schemeClr val="tx1"/>
                          </a:solidFill>
                          <a:effectLst/>
                          <a:latin typeface="Rockwell" panose="02060603020205020403" pitchFamily="18" charset="0"/>
                          <a:ea typeface="ＭＳ Ｐゴシック" panose="020B0600070205080204" pitchFamily="34" charset="-128"/>
                        </a:rPr>
                        <a:t>neurotransmitters</a:t>
                      </a:r>
                      <a:endParaRPr kumimoji="0" lang="en-AU" altLang="en-US" sz="1600" b="0"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ＭＳ Ｐゴシック" panose="020B0600070205080204" pitchFamily="34" charset="-128"/>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Garamond" panose="02020404030301010803" pitchFamily="18" charset="0"/>
                          <a:ea typeface="ＭＳ Ｐゴシック" panose="020B0600070205080204" pitchFamily="34" charset="-128"/>
                        </a:defRPr>
                      </a:lvl1pPr>
                      <a:lvl2pPr marL="742950" indent="-285750" eaLnBrk="0" hangingPunct="0">
                        <a:defRPr sz="2400">
                          <a:solidFill>
                            <a:schemeClr val="tx1"/>
                          </a:solidFill>
                          <a:latin typeface="Garamond" panose="02020404030301010803" pitchFamily="18" charset="0"/>
                          <a:ea typeface="ＭＳ Ｐゴシック" panose="020B0600070205080204" pitchFamily="34" charset="-128"/>
                        </a:defRPr>
                      </a:lvl2pPr>
                      <a:lvl3pPr marL="1143000" indent="-228600" eaLnBrk="0" hangingPunct="0">
                        <a:defRPr sz="2400">
                          <a:solidFill>
                            <a:schemeClr val="tx1"/>
                          </a:solidFill>
                          <a:latin typeface="Garamond" panose="02020404030301010803" pitchFamily="18" charset="0"/>
                          <a:ea typeface="ＭＳ Ｐゴシック" panose="020B0600070205080204" pitchFamily="34" charset="-128"/>
                        </a:defRPr>
                      </a:lvl3pPr>
                      <a:lvl4pPr marL="1600200" indent="-228600" eaLnBrk="0" hangingPunct="0">
                        <a:defRPr sz="2400">
                          <a:solidFill>
                            <a:schemeClr val="tx1"/>
                          </a:solidFill>
                          <a:latin typeface="Garamond" panose="02020404030301010803" pitchFamily="18" charset="0"/>
                          <a:ea typeface="ＭＳ Ｐゴシック" panose="020B0600070205080204" pitchFamily="34" charset="-128"/>
                        </a:defRPr>
                      </a:lvl4pPr>
                      <a:lvl5pPr marL="2057400" indent="-228600" eaLnBrk="0" hangingPunct="0">
                        <a:defRPr sz="2400">
                          <a:solidFill>
                            <a:schemeClr val="tx1"/>
                          </a:solidFill>
                          <a:latin typeface="Garamond" panose="02020404030301010803"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600" b="0" i="0" u="none" strike="noStrike" cap="none" normalizeH="0" baseline="0">
                          <a:ln>
                            <a:noFill/>
                          </a:ln>
                          <a:solidFill>
                            <a:schemeClr val="tx1"/>
                          </a:solidFill>
                          <a:effectLst/>
                          <a:latin typeface="Rockwell" panose="02060603020205020403" pitchFamily="18" charset="0"/>
                          <a:ea typeface="ＭＳ Ｐゴシック" panose="020B0600070205080204" pitchFamily="34" charset="-128"/>
                        </a:rPr>
                        <a:t>Hormones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AU" altLang="en-US" sz="1600" b="0"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ＭＳ Ｐゴシック" panose="020B0600070205080204" pitchFamily="34" charset="-128"/>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0820077"/>
                  </a:ext>
                </a:extLst>
              </a:tr>
              <a:tr h="628650">
                <a:tc>
                  <a:txBody>
                    <a:bodyPr/>
                    <a:lstStyle>
                      <a:lvl1pPr eaLnBrk="0" hangingPunct="0">
                        <a:defRPr sz="2400">
                          <a:solidFill>
                            <a:schemeClr val="tx1"/>
                          </a:solidFill>
                          <a:latin typeface="Garamond" panose="02020404030301010803" pitchFamily="18" charset="0"/>
                          <a:ea typeface="ＭＳ Ｐゴシック" panose="020B0600070205080204" pitchFamily="34" charset="-128"/>
                        </a:defRPr>
                      </a:lvl1pPr>
                      <a:lvl2pPr marL="742950" indent="-285750" eaLnBrk="0" hangingPunct="0">
                        <a:defRPr sz="2400">
                          <a:solidFill>
                            <a:schemeClr val="tx1"/>
                          </a:solidFill>
                          <a:latin typeface="Garamond" panose="02020404030301010803" pitchFamily="18" charset="0"/>
                          <a:ea typeface="ＭＳ Ｐゴシック" panose="020B0600070205080204" pitchFamily="34" charset="-128"/>
                        </a:defRPr>
                      </a:lvl2pPr>
                      <a:lvl3pPr marL="1143000" indent="-228600" eaLnBrk="0" hangingPunct="0">
                        <a:defRPr sz="2400">
                          <a:solidFill>
                            <a:schemeClr val="tx1"/>
                          </a:solidFill>
                          <a:latin typeface="Garamond" panose="02020404030301010803" pitchFamily="18" charset="0"/>
                          <a:ea typeface="ＭＳ Ｐゴシック" panose="020B0600070205080204" pitchFamily="34" charset="-128"/>
                        </a:defRPr>
                      </a:lvl3pPr>
                      <a:lvl4pPr marL="1600200" indent="-228600" eaLnBrk="0" hangingPunct="0">
                        <a:defRPr sz="2400">
                          <a:solidFill>
                            <a:schemeClr val="tx1"/>
                          </a:solidFill>
                          <a:latin typeface="Garamond" panose="02020404030301010803" pitchFamily="18" charset="0"/>
                          <a:ea typeface="ＭＳ Ｐゴシック" panose="020B0600070205080204" pitchFamily="34" charset="-128"/>
                        </a:defRPr>
                      </a:lvl4pPr>
                      <a:lvl5pPr marL="2057400" indent="-228600" eaLnBrk="0" hangingPunct="0">
                        <a:defRPr sz="2400">
                          <a:solidFill>
                            <a:schemeClr val="tx1"/>
                          </a:solidFill>
                          <a:latin typeface="Garamond" panose="02020404030301010803"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AU" altLang="en-US" sz="1600" b="0" i="0" u="none" strike="noStrike" cap="none" normalizeH="0" baseline="0">
                          <a:ln>
                            <a:noFill/>
                          </a:ln>
                          <a:solidFill>
                            <a:schemeClr val="tx1"/>
                          </a:solidFill>
                          <a:effectLst/>
                          <a:latin typeface="Rockwell" panose="02060603020205020403" pitchFamily="18" charset="0"/>
                          <a:ea typeface="ＭＳ Ｐゴシック" panose="020B0600070205080204" pitchFamily="34" charset="-128"/>
                        </a:rPr>
                        <a:t>Transport of message</a:t>
                      </a:r>
                      <a:endParaRPr kumimoji="0" lang="en-AU" altLang="en-US" sz="1600" b="1" i="0" u="none" strike="noStrike" cap="none" normalizeH="0" baseline="0">
                        <a:ln>
                          <a:noFill/>
                        </a:ln>
                        <a:solidFill>
                          <a:schemeClr val="tx1"/>
                        </a:solidFill>
                        <a:effectLst/>
                        <a:latin typeface="Tahoma" panose="020B0604030504040204" pitchFamily="34" charset="0"/>
                        <a:ea typeface="ＭＳ Ｐゴシック" panose="020B0600070205080204" pitchFamily="34" charset="-128"/>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Garamond" panose="02020404030301010803" pitchFamily="18" charset="0"/>
                          <a:ea typeface="ＭＳ Ｐゴシック" panose="020B0600070205080204" pitchFamily="34" charset="-128"/>
                        </a:defRPr>
                      </a:lvl1pPr>
                      <a:lvl2pPr marL="742950" indent="-285750" eaLnBrk="0" hangingPunct="0">
                        <a:defRPr sz="2400">
                          <a:solidFill>
                            <a:schemeClr val="tx1"/>
                          </a:solidFill>
                          <a:latin typeface="Garamond" panose="02020404030301010803" pitchFamily="18" charset="0"/>
                          <a:ea typeface="ＭＳ Ｐゴシック" panose="020B0600070205080204" pitchFamily="34" charset="-128"/>
                        </a:defRPr>
                      </a:lvl2pPr>
                      <a:lvl3pPr marL="1143000" indent="-228600" eaLnBrk="0" hangingPunct="0">
                        <a:defRPr sz="2400">
                          <a:solidFill>
                            <a:schemeClr val="tx1"/>
                          </a:solidFill>
                          <a:latin typeface="Garamond" panose="02020404030301010803" pitchFamily="18" charset="0"/>
                          <a:ea typeface="ＭＳ Ｐゴシック" panose="020B0600070205080204" pitchFamily="34" charset="-128"/>
                        </a:defRPr>
                      </a:lvl3pPr>
                      <a:lvl4pPr marL="1600200" indent="-228600" eaLnBrk="0" hangingPunct="0">
                        <a:defRPr sz="2400">
                          <a:solidFill>
                            <a:schemeClr val="tx1"/>
                          </a:solidFill>
                          <a:latin typeface="Garamond" panose="02020404030301010803" pitchFamily="18" charset="0"/>
                          <a:ea typeface="ＭＳ Ｐゴシック" panose="020B0600070205080204" pitchFamily="34" charset="-128"/>
                        </a:defRPr>
                      </a:lvl4pPr>
                      <a:lvl5pPr marL="2057400" indent="-228600" eaLnBrk="0" hangingPunct="0">
                        <a:defRPr sz="2400">
                          <a:solidFill>
                            <a:schemeClr val="tx1"/>
                          </a:solidFill>
                          <a:latin typeface="Garamond" panose="02020404030301010803"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AU" altLang="en-US" sz="1600" b="0" i="0" u="none" strike="noStrike" cap="none" normalizeH="0" baseline="0">
                          <a:ln>
                            <a:noFill/>
                          </a:ln>
                          <a:solidFill>
                            <a:schemeClr val="tx1"/>
                          </a:solidFill>
                          <a:effectLst/>
                          <a:latin typeface="Rockwell" panose="02060603020205020403" pitchFamily="18" charset="0"/>
                          <a:ea typeface="ＭＳ Ｐゴシック" panose="020B0600070205080204" pitchFamily="34" charset="-128"/>
                        </a:rPr>
                        <a:t>Along the membrane of</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AU" altLang="en-US" sz="1600" b="0" i="0" u="none" strike="noStrike" cap="none" normalizeH="0" baseline="0">
                          <a:ln>
                            <a:noFill/>
                          </a:ln>
                          <a:solidFill>
                            <a:schemeClr val="tx1"/>
                          </a:solidFill>
                          <a:effectLst/>
                          <a:latin typeface="Rockwell" panose="02060603020205020403" pitchFamily="18" charset="0"/>
                          <a:ea typeface="ＭＳ Ｐゴシック" panose="020B0600070205080204" pitchFamily="34" charset="-128"/>
                        </a:rPr>
                        <a:t>neurons</a:t>
                      </a:r>
                      <a:endParaRPr kumimoji="0" lang="en-AU" altLang="en-US" sz="1600" b="0"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ＭＳ Ｐゴシック" panose="020B0600070205080204" pitchFamily="34" charset="-128"/>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Garamond" panose="02020404030301010803" pitchFamily="18" charset="0"/>
                          <a:ea typeface="ＭＳ Ｐゴシック" panose="020B0600070205080204" pitchFamily="34" charset="-128"/>
                        </a:defRPr>
                      </a:lvl1pPr>
                      <a:lvl2pPr marL="742950" indent="-285750" eaLnBrk="0" hangingPunct="0">
                        <a:defRPr sz="2400">
                          <a:solidFill>
                            <a:schemeClr val="tx1"/>
                          </a:solidFill>
                          <a:latin typeface="Garamond" panose="02020404030301010803" pitchFamily="18" charset="0"/>
                          <a:ea typeface="ＭＳ Ｐゴシック" panose="020B0600070205080204" pitchFamily="34" charset="-128"/>
                        </a:defRPr>
                      </a:lvl2pPr>
                      <a:lvl3pPr marL="1143000" indent="-228600" eaLnBrk="0" hangingPunct="0">
                        <a:defRPr sz="2400">
                          <a:solidFill>
                            <a:schemeClr val="tx1"/>
                          </a:solidFill>
                          <a:latin typeface="Garamond" panose="02020404030301010803" pitchFamily="18" charset="0"/>
                          <a:ea typeface="ＭＳ Ｐゴシック" panose="020B0600070205080204" pitchFamily="34" charset="-128"/>
                        </a:defRPr>
                      </a:lvl3pPr>
                      <a:lvl4pPr marL="1600200" indent="-228600" eaLnBrk="0" hangingPunct="0">
                        <a:defRPr sz="2400">
                          <a:solidFill>
                            <a:schemeClr val="tx1"/>
                          </a:solidFill>
                          <a:latin typeface="Garamond" panose="02020404030301010803" pitchFamily="18" charset="0"/>
                          <a:ea typeface="ＭＳ Ｐゴシック" panose="020B0600070205080204" pitchFamily="34" charset="-128"/>
                        </a:defRPr>
                      </a:lvl4pPr>
                      <a:lvl5pPr marL="2057400" indent="-228600" eaLnBrk="0" hangingPunct="0">
                        <a:defRPr sz="2400">
                          <a:solidFill>
                            <a:schemeClr val="tx1"/>
                          </a:solidFill>
                          <a:latin typeface="Garamond" panose="02020404030301010803"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600" b="0" i="0" u="none" strike="noStrike" cap="none" normalizeH="0" baseline="0">
                          <a:ln>
                            <a:noFill/>
                          </a:ln>
                          <a:solidFill>
                            <a:schemeClr val="tx1"/>
                          </a:solidFill>
                          <a:effectLst/>
                          <a:latin typeface="Rockwell" panose="02060603020205020403" pitchFamily="18" charset="0"/>
                          <a:ea typeface="ＭＳ Ｐゴシック" panose="020B0600070205080204" pitchFamily="34" charset="-128"/>
                        </a:rPr>
                        <a:t>By the bloodstream</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AU" altLang="en-US" sz="1600" b="0"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ＭＳ Ｐゴシック" panose="020B0600070205080204" pitchFamily="34" charset="-128"/>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0653965"/>
                  </a:ext>
                </a:extLst>
              </a:tr>
              <a:tr h="628650">
                <a:tc>
                  <a:txBody>
                    <a:bodyPr/>
                    <a:lstStyle>
                      <a:lvl1pPr eaLnBrk="0" hangingPunct="0">
                        <a:defRPr sz="2400">
                          <a:solidFill>
                            <a:schemeClr val="tx1"/>
                          </a:solidFill>
                          <a:latin typeface="Garamond" panose="02020404030301010803" pitchFamily="18" charset="0"/>
                          <a:ea typeface="ＭＳ Ｐゴシック" panose="020B0600070205080204" pitchFamily="34" charset="-128"/>
                        </a:defRPr>
                      </a:lvl1pPr>
                      <a:lvl2pPr marL="742950" indent="-285750" eaLnBrk="0" hangingPunct="0">
                        <a:defRPr sz="2400">
                          <a:solidFill>
                            <a:schemeClr val="tx1"/>
                          </a:solidFill>
                          <a:latin typeface="Garamond" panose="02020404030301010803" pitchFamily="18" charset="0"/>
                          <a:ea typeface="ＭＳ Ｐゴシック" panose="020B0600070205080204" pitchFamily="34" charset="-128"/>
                        </a:defRPr>
                      </a:lvl2pPr>
                      <a:lvl3pPr marL="1143000" indent="-228600" eaLnBrk="0" hangingPunct="0">
                        <a:defRPr sz="2400">
                          <a:solidFill>
                            <a:schemeClr val="tx1"/>
                          </a:solidFill>
                          <a:latin typeface="Garamond" panose="02020404030301010803" pitchFamily="18" charset="0"/>
                          <a:ea typeface="ＭＳ Ｐゴシック" panose="020B0600070205080204" pitchFamily="34" charset="-128"/>
                        </a:defRPr>
                      </a:lvl3pPr>
                      <a:lvl4pPr marL="1600200" indent="-228600" eaLnBrk="0" hangingPunct="0">
                        <a:defRPr sz="2400">
                          <a:solidFill>
                            <a:schemeClr val="tx1"/>
                          </a:solidFill>
                          <a:latin typeface="Garamond" panose="02020404030301010803" pitchFamily="18" charset="0"/>
                          <a:ea typeface="ＭＳ Ｐゴシック" panose="020B0600070205080204" pitchFamily="34" charset="-128"/>
                        </a:defRPr>
                      </a:lvl4pPr>
                      <a:lvl5pPr marL="2057400" indent="-228600" eaLnBrk="0" hangingPunct="0">
                        <a:defRPr sz="2400">
                          <a:solidFill>
                            <a:schemeClr val="tx1"/>
                          </a:solidFill>
                          <a:latin typeface="Garamond" panose="02020404030301010803"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AU" altLang="en-US" sz="1600" b="0" i="0" u="none" strike="noStrike" cap="none" normalizeH="0" baseline="0">
                          <a:ln>
                            <a:noFill/>
                          </a:ln>
                          <a:solidFill>
                            <a:schemeClr val="tx1"/>
                          </a:solidFill>
                          <a:effectLst/>
                          <a:latin typeface="Rockwell" panose="02060603020205020403" pitchFamily="18" charset="0"/>
                          <a:ea typeface="ＭＳ Ｐゴシック" panose="020B0600070205080204" pitchFamily="34" charset="-128"/>
                        </a:rPr>
                        <a:t>Cells affected</a:t>
                      </a:r>
                      <a:endParaRPr kumimoji="0" lang="en-AU" altLang="en-US" sz="1600" b="1" i="0" u="none" strike="noStrike" cap="none" normalizeH="0" baseline="0">
                        <a:ln>
                          <a:noFill/>
                        </a:ln>
                        <a:solidFill>
                          <a:schemeClr val="tx1"/>
                        </a:solidFill>
                        <a:effectLst/>
                        <a:latin typeface="Tahoma" panose="020B0604030504040204" pitchFamily="34" charset="0"/>
                        <a:ea typeface="ＭＳ Ｐゴシック" panose="020B0600070205080204" pitchFamily="34" charset="-128"/>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Garamond" panose="02020404030301010803" pitchFamily="18" charset="0"/>
                          <a:ea typeface="ＭＳ Ｐゴシック" panose="020B0600070205080204" pitchFamily="34" charset="-128"/>
                        </a:defRPr>
                      </a:lvl1pPr>
                      <a:lvl2pPr marL="742950" indent="-285750" eaLnBrk="0" hangingPunct="0">
                        <a:defRPr sz="2400">
                          <a:solidFill>
                            <a:schemeClr val="tx1"/>
                          </a:solidFill>
                          <a:latin typeface="Garamond" panose="02020404030301010803" pitchFamily="18" charset="0"/>
                          <a:ea typeface="ＭＳ Ｐゴシック" panose="020B0600070205080204" pitchFamily="34" charset="-128"/>
                        </a:defRPr>
                      </a:lvl2pPr>
                      <a:lvl3pPr marL="1143000" indent="-228600" eaLnBrk="0" hangingPunct="0">
                        <a:defRPr sz="2400">
                          <a:solidFill>
                            <a:schemeClr val="tx1"/>
                          </a:solidFill>
                          <a:latin typeface="Garamond" panose="02020404030301010803" pitchFamily="18" charset="0"/>
                          <a:ea typeface="ＭＳ Ｐゴシック" panose="020B0600070205080204" pitchFamily="34" charset="-128"/>
                        </a:defRPr>
                      </a:lvl3pPr>
                      <a:lvl4pPr marL="1600200" indent="-228600" eaLnBrk="0" hangingPunct="0">
                        <a:defRPr sz="2400">
                          <a:solidFill>
                            <a:schemeClr val="tx1"/>
                          </a:solidFill>
                          <a:latin typeface="Garamond" panose="02020404030301010803" pitchFamily="18" charset="0"/>
                          <a:ea typeface="ＭＳ Ｐゴシック" panose="020B0600070205080204" pitchFamily="34" charset="-128"/>
                        </a:defRPr>
                      </a:lvl4pPr>
                      <a:lvl5pPr marL="2057400" indent="-228600" eaLnBrk="0" hangingPunct="0">
                        <a:defRPr sz="2400">
                          <a:solidFill>
                            <a:schemeClr val="tx1"/>
                          </a:solidFill>
                          <a:latin typeface="Garamond" panose="02020404030301010803"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AU" altLang="en-US" sz="1600" b="0" i="0" u="none" strike="noStrike" cap="none" normalizeH="0" baseline="0">
                          <a:ln>
                            <a:noFill/>
                          </a:ln>
                          <a:solidFill>
                            <a:schemeClr val="tx1"/>
                          </a:solidFill>
                          <a:effectLst/>
                          <a:latin typeface="Rockwell" panose="02060603020205020403" pitchFamily="18" charset="0"/>
                          <a:ea typeface="ＭＳ Ｐゴシック" panose="020B0600070205080204" pitchFamily="34" charset="-128"/>
                        </a:rPr>
                        <a:t>Muscle and gland cells;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AU" altLang="en-US" sz="1600" b="0" i="0" u="none" strike="noStrike" cap="none" normalizeH="0" baseline="0">
                          <a:ln>
                            <a:noFill/>
                          </a:ln>
                          <a:solidFill>
                            <a:schemeClr val="tx1"/>
                          </a:solidFill>
                          <a:effectLst/>
                          <a:latin typeface="Rockwell" panose="02060603020205020403" pitchFamily="18" charset="0"/>
                          <a:ea typeface="ＭＳ Ｐゴシック" panose="020B0600070205080204" pitchFamily="34" charset="-128"/>
                        </a:rPr>
                        <a:t>other neurons</a:t>
                      </a:r>
                      <a:endParaRPr kumimoji="0" lang="en-AU" altLang="en-US" sz="1600" b="0"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ＭＳ Ｐゴシック" panose="020B0600070205080204" pitchFamily="34" charset="-128"/>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Garamond" panose="02020404030301010803" pitchFamily="18" charset="0"/>
                          <a:ea typeface="ＭＳ Ｐゴシック" panose="020B0600070205080204" pitchFamily="34" charset="-128"/>
                        </a:defRPr>
                      </a:lvl1pPr>
                      <a:lvl2pPr marL="742950" indent="-285750" eaLnBrk="0" hangingPunct="0">
                        <a:defRPr sz="2400">
                          <a:solidFill>
                            <a:schemeClr val="tx1"/>
                          </a:solidFill>
                          <a:latin typeface="Garamond" panose="02020404030301010803" pitchFamily="18" charset="0"/>
                          <a:ea typeface="ＭＳ Ｐゴシック" panose="020B0600070205080204" pitchFamily="34" charset="-128"/>
                        </a:defRPr>
                      </a:lvl2pPr>
                      <a:lvl3pPr marL="1143000" indent="-228600" eaLnBrk="0" hangingPunct="0">
                        <a:defRPr sz="2400">
                          <a:solidFill>
                            <a:schemeClr val="tx1"/>
                          </a:solidFill>
                          <a:latin typeface="Garamond" panose="02020404030301010803" pitchFamily="18" charset="0"/>
                          <a:ea typeface="ＭＳ Ｐゴシック" panose="020B0600070205080204" pitchFamily="34" charset="-128"/>
                        </a:defRPr>
                      </a:lvl3pPr>
                      <a:lvl4pPr marL="1600200" indent="-228600" eaLnBrk="0" hangingPunct="0">
                        <a:defRPr sz="2400">
                          <a:solidFill>
                            <a:schemeClr val="tx1"/>
                          </a:solidFill>
                          <a:latin typeface="Garamond" panose="02020404030301010803" pitchFamily="18" charset="0"/>
                          <a:ea typeface="ＭＳ Ｐゴシック" panose="020B0600070205080204" pitchFamily="34" charset="-128"/>
                        </a:defRPr>
                      </a:lvl4pPr>
                      <a:lvl5pPr marL="2057400" indent="-228600" eaLnBrk="0" hangingPunct="0">
                        <a:defRPr sz="2400">
                          <a:solidFill>
                            <a:schemeClr val="tx1"/>
                          </a:solidFill>
                          <a:latin typeface="Garamond" panose="02020404030301010803"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en-US" sz="1600" b="0" i="0" u="none" strike="noStrike" cap="none" normalizeH="0" baseline="0">
                          <a:ln>
                            <a:noFill/>
                          </a:ln>
                          <a:solidFill>
                            <a:schemeClr val="tx1"/>
                          </a:solidFill>
                          <a:effectLst/>
                          <a:latin typeface="Rockwell" panose="02060603020205020403" pitchFamily="18" charset="0"/>
                          <a:ea typeface="ＭＳ Ｐゴシック" panose="020B0600070205080204" pitchFamily="34" charset="-128"/>
                        </a:rPr>
                        <a:t>All body cells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AU" altLang="en-US" sz="1600" b="0"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ＭＳ Ｐゴシック" panose="020B0600070205080204" pitchFamily="34" charset="-128"/>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52815398"/>
                  </a:ext>
                </a:extLst>
              </a:tr>
              <a:tr h="920750">
                <a:tc>
                  <a:txBody>
                    <a:bodyPr/>
                    <a:lstStyle>
                      <a:lvl1pPr eaLnBrk="0" hangingPunct="0">
                        <a:defRPr sz="2400">
                          <a:solidFill>
                            <a:schemeClr val="tx1"/>
                          </a:solidFill>
                          <a:latin typeface="Garamond" panose="02020404030301010803" pitchFamily="18" charset="0"/>
                          <a:ea typeface="ＭＳ Ｐゴシック" panose="020B0600070205080204" pitchFamily="34" charset="-128"/>
                        </a:defRPr>
                      </a:lvl1pPr>
                      <a:lvl2pPr marL="742950" indent="-285750" eaLnBrk="0" hangingPunct="0">
                        <a:defRPr sz="2400">
                          <a:solidFill>
                            <a:schemeClr val="tx1"/>
                          </a:solidFill>
                          <a:latin typeface="Garamond" panose="02020404030301010803" pitchFamily="18" charset="0"/>
                          <a:ea typeface="ＭＳ Ｐゴシック" panose="020B0600070205080204" pitchFamily="34" charset="-128"/>
                        </a:defRPr>
                      </a:lvl2pPr>
                      <a:lvl3pPr marL="1143000" indent="-228600" eaLnBrk="0" hangingPunct="0">
                        <a:defRPr sz="2400">
                          <a:solidFill>
                            <a:schemeClr val="tx1"/>
                          </a:solidFill>
                          <a:latin typeface="Garamond" panose="02020404030301010803" pitchFamily="18" charset="0"/>
                          <a:ea typeface="ＭＳ Ｐゴシック" panose="020B0600070205080204" pitchFamily="34" charset="-128"/>
                        </a:defRPr>
                      </a:lvl3pPr>
                      <a:lvl4pPr marL="1600200" indent="-228600" eaLnBrk="0" hangingPunct="0">
                        <a:defRPr sz="2400">
                          <a:solidFill>
                            <a:schemeClr val="tx1"/>
                          </a:solidFill>
                          <a:latin typeface="Garamond" panose="02020404030301010803" pitchFamily="18" charset="0"/>
                          <a:ea typeface="ＭＳ Ｐゴシック" panose="020B0600070205080204" pitchFamily="34" charset="-128"/>
                        </a:defRPr>
                      </a:lvl4pPr>
                      <a:lvl5pPr marL="2057400" indent="-228600" eaLnBrk="0" hangingPunct="0">
                        <a:defRPr sz="2400">
                          <a:solidFill>
                            <a:schemeClr val="tx1"/>
                          </a:solidFill>
                          <a:latin typeface="Garamond" panose="02020404030301010803"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AU" altLang="en-US" sz="1600" b="0" i="0" u="none" strike="noStrike" cap="none" normalizeH="0" baseline="0">
                          <a:ln>
                            <a:noFill/>
                          </a:ln>
                          <a:solidFill>
                            <a:schemeClr val="tx1"/>
                          </a:solidFill>
                          <a:effectLst/>
                          <a:latin typeface="Rockwell" panose="02060603020205020403" pitchFamily="18" charset="0"/>
                          <a:ea typeface="ＭＳ Ｐゴシック" panose="020B0600070205080204" pitchFamily="34" charset="-128"/>
                        </a:rPr>
                        <a:t>Type of response</a:t>
                      </a:r>
                      <a:endParaRPr kumimoji="0" lang="en-AU" altLang="en-US" sz="1600" b="1" i="0" u="none" strike="noStrike" cap="none" normalizeH="0" baseline="0">
                        <a:ln>
                          <a:noFill/>
                        </a:ln>
                        <a:solidFill>
                          <a:schemeClr val="tx1"/>
                        </a:solidFill>
                        <a:effectLst/>
                        <a:latin typeface="Tahoma" panose="020B0604030504040204" pitchFamily="34" charset="0"/>
                        <a:ea typeface="ＭＳ Ｐゴシック" panose="020B0600070205080204" pitchFamily="34" charset="-128"/>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Garamond" panose="02020404030301010803" pitchFamily="18" charset="0"/>
                          <a:ea typeface="ＭＳ Ｐゴシック" panose="020B0600070205080204" pitchFamily="34" charset="-128"/>
                        </a:defRPr>
                      </a:lvl1pPr>
                      <a:lvl2pPr marL="742950" indent="-285750" eaLnBrk="0" hangingPunct="0">
                        <a:defRPr sz="2400">
                          <a:solidFill>
                            <a:schemeClr val="tx1"/>
                          </a:solidFill>
                          <a:latin typeface="Garamond" panose="02020404030301010803" pitchFamily="18" charset="0"/>
                          <a:ea typeface="ＭＳ Ｐゴシック" panose="020B0600070205080204" pitchFamily="34" charset="-128"/>
                        </a:defRPr>
                      </a:lvl2pPr>
                      <a:lvl3pPr marL="1143000" indent="-228600" eaLnBrk="0" hangingPunct="0">
                        <a:defRPr sz="2400">
                          <a:solidFill>
                            <a:schemeClr val="tx1"/>
                          </a:solidFill>
                          <a:latin typeface="Garamond" panose="02020404030301010803" pitchFamily="18" charset="0"/>
                          <a:ea typeface="ＭＳ Ｐゴシック" panose="020B0600070205080204" pitchFamily="34" charset="-128"/>
                        </a:defRPr>
                      </a:lvl3pPr>
                      <a:lvl4pPr marL="1600200" indent="-228600" eaLnBrk="0" hangingPunct="0">
                        <a:defRPr sz="2400">
                          <a:solidFill>
                            <a:schemeClr val="tx1"/>
                          </a:solidFill>
                          <a:latin typeface="Garamond" panose="02020404030301010803" pitchFamily="18" charset="0"/>
                          <a:ea typeface="ＭＳ Ｐゴシック" panose="020B0600070205080204" pitchFamily="34" charset="-128"/>
                        </a:defRPr>
                      </a:lvl4pPr>
                      <a:lvl5pPr marL="2057400" indent="-228600" eaLnBrk="0" hangingPunct="0">
                        <a:defRPr sz="2400">
                          <a:solidFill>
                            <a:schemeClr val="tx1"/>
                          </a:solidFill>
                          <a:latin typeface="Garamond" panose="02020404030301010803"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AU" altLang="en-US" sz="1600" b="0" i="0" u="none" strike="noStrike" cap="none" normalizeH="0" baseline="0">
                          <a:ln>
                            <a:noFill/>
                          </a:ln>
                          <a:solidFill>
                            <a:schemeClr val="tx1"/>
                          </a:solidFill>
                          <a:effectLst/>
                          <a:latin typeface="Rockwell" panose="02060603020205020403" pitchFamily="18" charset="0"/>
                          <a:ea typeface="ＭＳ Ｐゴシック" panose="020B0600070205080204" pitchFamily="34" charset="-128"/>
                        </a:rPr>
                        <a:t>Usually local and specific</a:t>
                      </a:r>
                      <a:endParaRPr kumimoji="0" lang="en-AU" altLang="en-US" sz="1600" b="0" i="0" u="none" strike="noStrike" cap="none" normalizeH="0" baseline="0">
                        <a:ln>
                          <a:noFill/>
                        </a:ln>
                        <a:solidFill>
                          <a:schemeClr val="tx1"/>
                        </a:solidFill>
                        <a:effectLst/>
                        <a:latin typeface="Tahoma" panose="020B0604030504040204" pitchFamily="34" charset="0"/>
                        <a:ea typeface="ＭＳ Ｐゴシック" panose="020B0600070205080204" pitchFamily="34" charset="-128"/>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Garamond" panose="02020404030301010803" pitchFamily="18" charset="0"/>
                          <a:ea typeface="ＭＳ Ｐゴシック" panose="020B0600070205080204" pitchFamily="34" charset="-128"/>
                        </a:defRPr>
                      </a:lvl1pPr>
                      <a:lvl2pPr marL="742950" indent="-285750" eaLnBrk="0" hangingPunct="0">
                        <a:defRPr sz="2400">
                          <a:solidFill>
                            <a:schemeClr val="tx1"/>
                          </a:solidFill>
                          <a:latin typeface="Garamond" panose="02020404030301010803" pitchFamily="18" charset="0"/>
                          <a:ea typeface="ＭＳ Ｐゴシック" panose="020B0600070205080204" pitchFamily="34" charset="-128"/>
                        </a:defRPr>
                      </a:lvl2pPr>
                      <a:lvl3pPr marL="1143000" indent="-228600" eaLnBrk="0" hangingPunct="0">
                        <a:defRPr sz="2400">
                          <a:solidFill>
                            <a:schemeClr val="tx1"/>
                          </a:solidFill>
                          <a:latin typeface="Garamond" panose="02020404030301010803" pitchFamily="18" charset="0"/>
                          <a:ea typeface="ＭＳ Ｐゴシック" panose="020B0600070205080204" pitchFamily="34" charset="-128"/>
                        </a:defRPr>
                      </a:lvl3pPr>
                      <a:lvl4pPr marL="1600200" indent="-228600" eaLnBrk="0" hangingPunct="0">
                        <a:defRPr sz="2400">
                          <a:solidFill>
                            <a:schemeClr val="tx1"/>
                          </a:solidFill>
                          <a:latin typeface="Garamond" panose="02020404030301010803" pitchFamily="18" charset="0"/>
                          <a:ea typeface="ＭＳ Ｐゴシック" panose="020B0600070205080204" pitchFamily="34" charset="-128"/>
                        </a:defRPr>
                      </a:lvl4pPr>
                      <a:lvl5pPr marL="2057400" indent="-228600" eaLnBrk="0" hangingPunct="0">
                        <a:defRPr sz="2400">
                          <a:solidFill>
                            <a:schemeClr val="tx1"/>
                          </a:solidFill>
                          <a:latin typeface="Garamond" panose="02020404030301010803"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AU" altLang="en-US" sz="1600" b="0" i="0" u="none" strike="noStrike" cap="none" normalizeH="0" baseline="0">
                          <a:ln>
                            <a:noFill/>
                          </a:ln>
                          <a:solidFill>
                            <a:schemeClr val="tx1"/>
                          </a:solidFill>
                          <a:effectLst/>
                          <a:latin typeface="Rockwell" panose="02060603020205020403" pitchFamily="18" charset="0"/>
                          <a:ea typeface="ＭＳ Ｐゴシック" panose="020B0600070205080204" pitchFamily="34" charset="-128"/>
                        </a:rPr>
                        <a:t>May be very general and</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AU" altLang="en-US" sz="1600" b="0" i="0" u="none" strike="noStrike" cap="none" normalizeH="0" baseline="0">
                          <a:ln>
                            <a:noFill/>
                          </a:ln>
                          <a:solidFill>
                            <a:schemeClr val="tx1"/>
                          </a:solidFill>
                          <a:effectLst/>
                          <a:latin typeface="Rockwell" panose="02060603020205020403" pitchFamily="18" charset="0"/>
                          <a:ea typeface="ＭＳ Ｐゴシック" panose="020B0600070205080204" pitchFamily="34" charset="-128"/>
                        </a:rPr>
                        <a:t>widespread</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AU" altLang="en-US" sz="1600" b="0"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ＭＳ Ｐゴシック" panose="020B0600070205080204" pitchFamily="34" charset="-128"/>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2583979"/>
                  </a:ext>
                </a:extLst>
              </a:tr>
              <a:tr h="628650">
                <a:tc>
                  <a:txBody>
                    <a:bodyPr/>
                    <a:lstStyle>
                      <a:lvl1pPr eaLnBrk="0" hangingPunct="0">
                        <a:defRPr sz="2400">
                          <a:solidFill>
                            <a:schemeClr val="tx1"/>
                          </a:solidFill>
                          <a:latin typeface="Garamond" panose="02020404030301010803" pitchFamily="18" charset="0"/>
                          <a:ea typeface="ＭＳ Ｐゴシック" panose="020B0600070205080204" pitchFamily="34" charset="-128"/>
                        </a:defRPr>
                      </a:lvl1pPr>
                      <a:lvl2pPr marL="742950" indent="-285750" eaLnBrk="0" hangingPunct="0">
                        <a:defRPr sz="2400">
                          <a:solidFill>
                            <a:schemeClr val="tx1"/>
                          </a:solidFill>
                          <a:latin typeface="Garamond" panose="02020404030301010803" pitchFamily="18" charset="0"/>
                          <a:ea typeface="ＭＳ Ｐゴシック" panose="020B0600070205080204" pitchFamily="34" charset="-128"/>
                        </a:defRPr>
                      </a:lvl2pPr>
                      <a:lvl3pPr marL="1143000" indent="-228600" eaLnBrk="0" hangingPunct="0">
                        <a:defRPr sz="2400">
                          <a:solidFill>
                            <a:schemeClr val="tx1"/>
                          </a:solidFill>
                          <a:latin typeface="Garamond" panose="02020404030301010803" pitchFamily="18" charset="0"/>
                          <a:ea typeface="ＭＳ Ｐゴシック" panose="020B0600070205080204" pitchFamily="34" charset="-128"/>
                        </a:defRPr>
                      </a:lvl3pPr>
                      <a:lvl4pPr marL="1600200" indent="-228600" eaLnBrk="0" hangingPunct="0">
                        <a:defRPr sz="2400">
                          <a:solidFill>
                            <a:schemeClr val="tx1"/>
                          </a:solidFill>
                          <a:latin typeface="Garamond" panose="02020404030301010803" pitchFamily="18" charset="0"/>
                          <a:ea typeface="ＭＳ Ｐゴシック" panose="020B0600070205080204" pitchFamily="34" charset="-128"/>
                        </a:defRPr>
                      </a:lvl4pPr>
                      <a:lvl5pPr marL="2057400" indent="-228600" eaLnBrk="0" hangingPunct="0">
                        <a:defRPr sz="2400">
                          <a:solidFill>
                            <a:schemeClr val="tx1"/>
                          </a:solidFill>
                          <a:latin typeface="Garamond" panose="02020404030301010803"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AU" altLang="en-US" sz="1600" b="0" i="0" u="none" strike="noStrike" cap="none" normalizeH="0" baseline="0">
                          <a:ln>
                            <a:noFill/>
                          </a:ln>
                          <a:solidFill>
                            <a:schemeClr val="tx1"/>
                          </a:solidFill>
                          <a:effectLst/>
                          <a:latin typeface="Rockwell" panose="02060603020205020403" pitchFamily="18" charset="0"/>
                          <a:ea typeface="ＭＳ Ｐゴシック" panose="020B0600070205080204" pitchFamily="34" charset="-128"/>
                        </a:rPr>
                        <a:t>Time taken to respond</a:t>
                      </a:r>
                      <a:endParaRPr kumimoji="0" lang="en-AU" altLang="en-US" sz="1600" b="1" i="0" u="none" strike="noStrike" cap="none" normalizeH="0" baseline="0">
                        <a:ln>
                          <a:noFill/>
                        </a:ln>
                        <a:solidFill>
                          <a:schemeClr val="tx1"/>
                        </a:solidFill>
                        <a:effectLst/>
                        <a:latin typeface="Tahoma" panose="020B0604030504040204" pitchFamily="34" charset="0"/>
                        <a:ea typeface="ＭＳ Ｐゴシック" panose="020B0600070205080204" pitchFamily="34" charset="-128"/>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Garamond" panose="02020404030301010803" pitchFamily="18" charset="0"/>
                          <a:ea typeface="ＭＳ Ｐゴシック" panose="020B0600070205080204" pitchFamily="34" charset="-128"/>
                        </a:defRPr>
                      </a:lvl1pPr>
                      <a:lvl2pPr marL="742950" indent="-285750" eaLnBrk="0" hangingPunct="0">
                        <a:defRPr sz="2400">
                          <a:solidFill>
                            <a:schemeClr val="tx1"/>
                          </a:solidFill>
                          <a:latin typeface="Garamond" panose="02020404030301010803" pitchFamily="18" charset="0"/>
                          <a:ea typeface="ＭＳ Ｐゴシック" panose="020B0600070205080204" pitchFamily="34" charset="-128"/>
                        </a:defRPr>
                      </a:lvl2pPr>
                      <a:lvl3pPr marL="1143000" indent="-228600" eaLnBrk="0" hangingPunct="0">
                        <a:defRPr sz="2400">
                          <a:solidFill>
                            <a:schemeClr val="tx1"/>
                          </a:solidFill>
                          <a:latin typeface="Garamond" panose="02020404030301010803" pitchFamily="18" charset="0"/>
                          <a:ea typeface="ＭＳ Ｐゴシック" panose="020B0600070205080204" pitchFamily="34" charset="-128"/>
                        </a:defRPr>
                      </a:lvl3pPr>
                      <a:lvl4pPr marL="1600200" indent="-228600" eaLnBrk="0" hangingPunct="0">
                        <a:defRPr sz="2400">
                          <a:solidFill>
                            <a:schemeClr val="tx1"/>
                          </a:solidFill>
                          <a:latin typeface="Garamond" panose="02020404030301010803" pitchFamily="18" charset="0"/>
                          <a:ea typeface="ＭＳ Ｐゴシック" panose="020B0600070205080204" pitchFamily="34" charset="-128"/>
                        </a:defRPr>
                      </a:lvl4pPr>
                      <a:lvl5pPr marL="2057400" indent="-228600" eaLnBrk="0" hangingPunct="0">
                        <a:defRPr sz="2400">
                          <a:solidFill>
                            <a:schemeClr val="tx1"/>
                          </a:solidFill>
                          <a:latin typeface="Garamond" panose="02020404030301010803"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AU" altLang="en-US" sz="1600" b="0" i="0" u="none" strike="noStrike" cap="none" normalizeH="0" baseline="0">
                          <a:ln>
                            <a:noFill/>
                          </a:ln>
                          <a:solidFill>
                            <a:schemeClr val="tx1"/>
                          </a:solidFill>
                          <a:effectLst/>
                          <a:latin typeface="Rockwell" panose="02060603020205020403" pitchFamily="18" charset="0"/>
                          <a:ea typeface="ＭＳ Ｐゴシック" panose="020B0600070205080204" pitchFamily="34" charset="-128"/>
                        </a:rPr>
                        <a:t>Rapid—within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AU" altLang="en-US" sz="1600" b="0" i="0" u="none" strike="noStrike" cap="none" normalizeH="0" baseline="0">
                          <a:ln>
                            <a:noFill/>
                          </a:ln>
                          <a:solidFill>
                            <a:schemeClr val="tx1"/>
                          </a:solidFill>
                          <a:effectLst/>
                          <a:latin typeface="Rockwell" panose="02060603020205020403" pitchFamily="18" charset="0"/>
                          <a:ea typeface="ＭＳ Ｐゴシック" panose="020B0600070205080204" pitchFamily="34" charset="-128"/>
                        </a:rPr>
                        <a:t>milliseconds</a:t>
                      </a:r>
                      <a:endParaRPr kumimoji="0" lang="en-AU" altLang="en-US" sz="1600" b="0"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ＭＳ Ｐゴシック" panose="020B0600070205080204" pitchFamily="34" charset="-128"/>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Garamond" panose="02020404030301010803" pitchFamily="18" charset="0"/>
                          <a:ea typeface="ＭＳ Ｐゴシック" panose="020B0600070205080204" pitchFamily="34" charset="-128"/>
                        </a:defRPr>
                      </a:lvl1pPr>
                      <a:lvl2pPr marL="742950" indent="-285750" eaLnBrk="0" hangingPunct="0">
                        <a:defRPr sz="2400">
                          <a:solidFill>
                            <a:schemeClr val="tx1"/>
                          </a:solidFill>
                          <a:latin typeface="Garamond" panose="02020404030301010803" pitchFamily="18" charset="0"/>
                          <a:ea typeface="ＭＳ Ｐゴシック" panose="020B0600070205080204" pitchFamily="34" charset="-128"/>
                        </a:defRPr>
                      </a:lvl2pPr>
                      <a:lvl3pPr marL="1143000" indent="-228600" eaLnBrk="0" hangingPunct="0">
                        <a:defRPr sz="2400">
                          <a:solidFill>
                            <a:schemeClr val="tx1"/>
                          </a:solidFill>
                          <a:latin typeface="Garamond" panose="02020404030301010803" pitchFamily="18" charset="0"/>
                          <a:ea typeface="ＭＳ Ｐゴシック" panose="020B0600070205080204" pitchFamily="34" charset="-128"/>
                        </a:defRPr>
                      </a:lvl3pPr>
                      <a:lvl4pPr marL="1600200" indent="-228600" eaLnBrk="0" hangingPunct="0">
                        <a:defRPr sz="2400">
                          <a:solidFill>
                            <a:schemeClr val="tx1"/>
                          </a:solidFill>
                          <a:latin typeface="Garamond" panose="02020404030301010803" pitchFamily="18" charset="0"/>
                          <a:ea typeface="ＭＳ Ｐゴシック" panose="020B0600070205080204" pitchFamily="34" charset="-128"/>
                        </a:defRPr>
                      </a:lvl4pPr>
                      <a:lvl5pPr marL="2057400" indent="-228600" eaLnBrk="0" hangingPunct="0">
                        <a:defRPr sz="2400">
                          <a:solidFill>
                            <a:schemeClr val="tx1"/>
                          </a:solidFill>
                          <a:latin typeface="Garamond" panose="02020404030301010803"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AU" altLang="en-US" sz="1600" b="0" i="0" u="none" strike="noStrike" cap="none" normalizeH="0" baseline="0">
                          <a:ln>
                            <a:noFill/>
                          </a:ln>
                          <a:solidFill>
                            <a:schemeClr val="tx1"/>
                          </a:solidFill>
                          <a:effectLst/>
                          <a:latin typeface="Rockwell" panose="02060603020205020403" pitchFamily="18" charset="0"/>
                          <a:ea typeface="ＭＳ Ｐゴシック" panose="020B0600070205080204" pitchFamily="34" charset="-128"/>
                        </a:rPr>
                        <a:t>Slower—from seconds to</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AU" altLang="en-US" sz="1600" b="0" i="0" u="none" strike="noStrike" cap="none" normalizeH="0" baseline="0">
                          <a:ln>
                            <a:noFill/>
                          </a:ln>
                          <a:solidFill>
                            <a:schemeClr val="tx1"/>
                          </a:solidFill>
                          <a:effectLst/>
                          <a:latin typeface="Rockwell" panose="02060603020205020403" pitchFamily="18" charset="0"/>
                          <a:ea typeface="ＭＳ Ｐゴシック" panose="020B0600070205080204" pitchFamily="34" charset="-128"/>
                        </a:rPr>
                        <a:t>days</a:t>
                      </a:r>
                      <a:endParaRPr kumimoji="0" lang="en-AU" altLang="en-US" sz="1600" b="0"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ＭＳ Ｐゴシック" panose="020B0600070205080204" pitchFamily="34" charset="-128"/>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6704612"/>
                  </a:ext>
                </a:extLst>
              </a:tr>
              <a:tr h="920750">
                <a:tc>
                  <a:txBody>
                    <a:bodyPr/>
                    <a:lstStyle>
                      <a:lvl1pPr eaLnBrk="0" hangingPunct="0">
                        <a:defRPr sz="2400">
                          <a:solidFill>
                            <a:schemeClr val="tx1"/>
                          </a:solidFill>
                          <a:latin typeface="Garamond" panose="02020404030301010803" pitchFamily="18" charset="0"/>
                          <a:ea typeface="ＭＳ Ｐゴシック" panose="020B0600070205080204" pitchFamily="34" charset="-128"/>
                        </a:defRPr>
                      </a:lvl1pPr>
                      <a:lvl2pPr marL="742950" indent="-285750" eaLnBrk="0" hangingPunct="0">
                        <a:defRPr sz="2400">
                          <a:solidFill>
                            <a:schemeClr val="tx1"/>
                          </a:solidFill>
                          <a:latin typeface="Garamond" panose="02020404030301010803" pitchFamily="18" charset="0"/>
                          <a:ea typeface="ＭＳ Ｐゴシック" panose="020B0600070205080204" pitchFamily="34" charset="-128"/>
                        </a:defRPr>
                      </a:lvl2pPr>
                      <a:lvl3pPr marL="1143000" indent="-228600" eaLnBrk="0" hangingPunct="0">
                        <a:defRPr sz="2400">
                          <a:solidFill>
                            <a:schemeClr val="tx1"/>
                          </a:solidFill>
                          <a:latin typeface="Garamond" panose="02020404030301010803" pitchFamily="18" charset="0"/>
                          <a:ea typeface="ＭＳ Ｐゴシック" panose="020B0600070205080204" pitchFamily="34" charset="-128"/>
                        </a:defRPr>
                      </a:lvl3pPr>
                      <a:lvl4pPr marL="1600200" indent="-228600" eaLnBrk="0" hangingPunct="0">
                        <a:defRPr sz="2400">
                          <a:solidFill>
                            <a:schemeClr val="tx1"/>
                          </a:solidFill>
                          <a:latin typeface="Garamond" panose="02020404030301010803" pitchFamily="18" charset="0"/>
                          <a:ea typeface="ＭＳ Ｐゴシック" panose="020B0600070205080204" pitchFamily="34" charset="-128"/>
                        </a:defRPr>
                      </a:lvl4pPr>
                      <a:lvl5pPr marL="2057400" indent="-228600" eaLnBrk="0" hangingPunct="0">
                        <a:defRPr sz="2400">
                          <a:solidFill>
                            <a:schemeClr val="tx1"/>
                          </a:solidFill>
                          <a:latin typeface="Garamond" panose="02020404030301010803"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AU" altLang="en-US" sz="1600" b="0" i="0" u="none" strike="noStrike" cap="none" normalizeH="0" baseline="0">
                          <a:ln>
                            <a:noFill/>
                          </a:ln>
                          <a:solidFill>
                            <a:schemeClr val="tx1"/>
                          </a:solidFill>
                          <a:effectLst/>
                          <a:latin typeface="Rockwell" panose="02060603020205020403" pitchFamily="18" charset="0"/>
                          <a:ea typeface="ＭＳ Ｐゴシック" panose="020B0600070205080204" pitchFamily="34" charset="-128"/>
                        </a:rPr>
                        <a:t>Duration of response</a:t>
                      </a:r>
                      <a:endParaRPr kumimoji="0" lang="en-AU" altLang="en-US" sz="1600" b="1" i="0" u="none" strike="noStrike" cap="none" normalizeH="0" baseline="0">
                        <a:ln>
                          <a:noFill/>
                        </a:ln>
                        <a:solidFill>
                          <a:schemeClr val="tx1"/>
                        </a:solidFill>
                        <a:effectLst/>
                        <a:latin typeface="Tahoma" panose="020B0604030504040204" pitchFamily="34" charset="0"/>
                        <a:ea typeface="ＭＳ Ｐゴシック" panose="020B0600070205080204" pitchFamily="34" charset="-128"/>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Garamond" panose="02020404030301010803" pitchFamily="18" charset="0"/>
                          <a:ea typeface="ＭＳ Ｐゴシック" panose="020B0600070205080204" pitchFamily="34" charset="-128"/>
                        </a:defRPr>
                      </a:lvl1pPr>
                      <a:lvl2pPr marL="742950" indent="-285750" eaLnBrk="0" hangingPunct="0">
                        <a:defRPr sz="2400">
                          <a:solidFill>
                            <a:schemeClr val="tx1"/>
                          </a:solidFill>
                          <a:latin typeface="Garamond" panose="02020404030301010803" pitchFamily="18" charset="0"/>
                          <a:ea typeface="ＭＳ Ｐゴシック" panose="020B0600070205080204" pitchFamily="34" charset="-128"/>
                        </a:defRPr>
                      </a:lvl2pPr>
                      <a:lvl3pPr marL="1143000" indent="-228600" eaLnBrk="0" hangingPunct="0">
                        <a:defRPr sz="2400">
                          <a:solidFill>
                            <a:schemeClr val="tx1"/>
                          </a:solidFill>
                          <a:latin typeface="Garamond" panose="02020404030301010803" pitchFamily="18" charset="0"/>
                          <a:ea typeface="ＭＳ Ｐゴシック" panose="020B0600070205080204" pitchFamily="34" charset="-128"/>
                        </a:defRPr>
                      </a:lvl3pPr>
                      <a:lvl4pPr marL="1600200" indent="-228600" eaLnBrk="0" hangingPunct="0">
                        <a:defRPr sz="2400">
                          <a:solidFill>
                            <a:schemeClr val="tx1"/>
                          </a:solidFill>
                          <a:latin typeface="Garamond" panose="02020404030301010803" pitchFamily="18" charset="0"/>
                          <a:ea typeface="ＭＳ Ｐゴシック" panose="020B0600070205080204" pitchFamily="34" charset="-128"/>
                        </a:defRPr>
                      </a:lvl4pPr>
                      <a:lvl5pPr marL="2057400" indent="-228600" eaLnBrk="0" hangingPunct="0">
                        <a:defRPr sz="2400">
                          <a:solidFill>
                            <a:schemeClr val="tx1"/>
                          </a:solidFill>
                          <a:latin typeface="Garamond" panose="02020404030301010803"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AU" altLang="en-US" sz="1600" b="0" i="0" u="none" strike="noStrike" cap="none" normalizeH="0" baseline="0">
                          <a:ln>
                            <a:noFill/>
                          </a:ln>
                          <a:solidFill>
                            <a:schemeClr val="tx1"/>
                          </a:solidFill>
                          <a:effectLst/>
                          <a:latin typeface="Rockwell" panose="02060603020205020403" pitchFamily="18" charset="0"/>
                          <a:ea typeface="ＭＳ Ｐゴシック" panose="020B0600070205080204" pitchFamily="34" charset="-128"/>
                        </a:rPr>
                        <a:t>Brief—stops quickly when</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AU" altLang="en-US" sz="1600" b="0" i="0" u="none" strike="noStrike" cap="none" normalizeH="0" baseline="0">
                          <a:ln>
                            <a:noFill/>
                          </a:ln>
                          <a:solidFill>
                            <a:schemeClr val="tx1"/>
                          </a:solidFill>
                          <a:effectLst/>
                          <a:latin typeface="Rockwell" panose="02060603020205020403" pitchFamily="18" charset="0"/>
                          <a:ea typeface="ＭＳ Ｐゴシック" panose="020B0600070205080204" pitchFamily="34" charset="-128"/>
                        </a:rPr>
                        <a:t>the stimulus stops</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AU" altLang="en-US" sz="1600" b="0"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ＭＳ Ｐゴシック" panose="020B0600070205080204" pitchFamily="34" charset="-128"/>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Garamond" panose="02020404030301010803" pitchFamily="18" charset="0"/>
                          <a:ea typeface="ＭＳ Ｐゴシック" panose="020B0600070205080204" pitchFamily="34" charset="-128"/>
                        </a:defRPr>
                      </a:lvl1pPr>
                      <a:lvl2pPr marL="742950" indent="-285750" eaLnBrk="0" hangingPunct="0">
                        <a:defRPr sz="2400">
                          <a:solidFill>
                            <a:schemeClr val="tx1"/>
                          </a:solidFill>
                          <a:latin typeface="Garamond" panose="02020404030301010803" pitchFamily="18" charset="0"/>
                          <a:ea typeface="ＭＳ Ｐゴシック" panose="020B0600070205080204" pitchFamily="34" charset="-128"/>
                        </a:defRPr>
                      </a:lvl2pPr>
                      <a:lvl3pPr marL="1143000" indent="-228600" eaLnBrk="0" hangingPunct="0">
                        <a:defRPr sz="2400">
                          <a:solidFill>
                            <a:schemeClr val="tx1"/>
                          </a:solidFill>
                          <a:latin typeface="Garamond" panose="02020404030301010803" pitchFamily="18" charset="0"/>
                          <a:ea typeface="ＭＳ Ｐゴシック" panose="020B0600070205080204" pitchFamily="34" charset="-128"/>
                        </a:defRPr>
                      </a:lvl3pPr>
                      <a:lvl4pPr marL="1600200" indent="-228600" eaLnBrk="0" hangingPunct="0">
                        <a:defRPr sz="2400">
                          <a:solidFill>
                            <a:schemeClr val="tx1"/>
                          </a:solidFill>
                          <a:latin typeface="Garamond" panose="02020404030301010803" pitchFamily="18" charset="0"/>
                          <a:ea typeface="ＭＳ Ｐゴシック" panose="020B0600070205080204" pitchFamily="34" charset="-128"/>
                        </a:defRPr>
                      </a:lvl4pPr>
                      <a:lvl5pPr marL="2057400" indent="-228600" eaLnBrk="0" hangingPunct="0">
                        <a:defRPr sz="2400">
                          <a:solidFill>
                            <a:schemeClr val="tx1"/>
                          </a:solidFill>
                          <a:latin typeface="Garamond" panose="02020404030301010803"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AU" altLang="en-US" sz="1600" b="0" i="0" u="none" strike="noStrike" cap="none" normalizeH="0" baseline="0">
                          <a:ln>
                            <a:noFill/>
                          </a:ln>
                          <a:solidFill>
                            <a:schemeClr val="tx1"/>
                          </a:solidFill>
                          <a:effectLst/>
                          <a:latin typeface="Rockwell" panose="02060603020205020403" pitchFamily="18" charset="0"/>
                          <a:ea typeface="ＭＳ Ｐゴシック" panose="020B0600070205080204" pitchFamily="34" charset="-128"/>
                        </a:rPr>
                        <a:t>Longer lasting—response</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AU" altLang="en-US" sz="1600" b="0" i="0" u="none" strike="noStrike" cap="none" normalizeH="0" baseline="0">
                          <a:ln>
                            <a:noFill/>
                          </a:ln>
                          <a:solidFill>
                            <a:schemeClr val="tx1"/>
                          </a:solidFill>
                          <a:effectLst/>
                          <a:latin typeface="Rockwell" panose="02060603020205020403" pitchFamily="18" charset="0"/>
                          <a:ea typeface="ＭＳ Ｐゴシック" panose="020B0600070205080204" pitchFamily="34" charset="-128"/>
                        </a:rPr>
                        <a:t>may continue long after</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AU" altLang="en-US" sz="1600" b="0" i="0" u="none" strike="noStrike" cap="none" normalizeH="0" baseline="0">
                          <a:ln>
                            <a:noFill/>
                          </a:ln>
                          <a:solidFill>
                            <a:schemeClr val="tx1"/>
                          </a:solidFill>
                          <a:effectLst/>
                          <a:latin typeface="Rockwell" panose="02060603020205020403" pitchFamily="18" charset="0"/>
                          <a:ea typeface="ＭＳ Ｐゴシック" panose="020B0600070205080204" pitchFamily="34" charset="-128"/>
                        </a:rPr>
                        <a:t>the stimulus has stopped</a:t>
                      </a:r>
                      <a:endParaRPr kumimoji="0" lang="en-AU" altLang="en-US" sz="1600" b="0" i="0" u="none" strike="noStrike" cap="none" normalizeH="0" baseline="0">
                        <a:ln>
                          <a:noFill/>
                        </a:ln>
                        <a:solidFill>
                          <a:schemeClr val="tx1"/>
                        </a:solidFill>
                        <a:effectLst>
                          <a:outerShdw blurRad="38100" dist="38100" dir="2700000" algn="tl">
                            <a:srgbClr val="C0C0C0"/>
                          </a:outerShdw>
                        </a:effectLst>
                        <a:latin typeface="Tahoma" panose="020B0604030504040204" pitchFamily="34" charset="0"/>
                        <a:ea typeface="ＭＳ Ｐゴシック" panose="020B0600070205080204" pitchFamily="34" charset="-128"/>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9502462"/>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E0D63D14-B4DA-454C-B27C-D1F198C7498F}"/>
              </a:ext>
            </a:extLst>
          </p:cNvPr>
          <p:cNvSpPr>
            <a:spLocks noGrp="1" noChangeArrowheads="1"/>
          </p:cNvSpPr>
          <p:nvPr>
            <p:ph type="title"/>
          </p:nvPr>
        </p:nvSpPr>
        <p:spPr/>
        <p:txBody>
          <a:bodyPr/>
          <a:lstStyle/>
          <a:p>
            <a:pPr eaLnBrk="1" hangingPunct="1"/>
            <a:r>
              <a:rPr lang="en-AU" altLang="en-US">
                <a:ea typeface="ＭＳ Ｐゴシック" panose="020B0600070205080204" pitchFamily="34" charset="-128"/>
              </a:rPr>
              <a:t>Exceptions</a:t>
            </a:r>
          </a:p>
        </p:txBody>
      </p:sp>
      <p:sp>
        <p:nvSpPr>
          <p:cNvPr id="20483" name="Rectangle 3">
            <a:extLst>
              <a:ext uri="{FF2B5EF4-FFF2-40B4-BE49-F238E27FC236}">
                <a16:creationId xmlns:a16="http://schemas.microsoft.com/office/drawing/2014/main" id="{408F8466-E53C-4840-98DB-8A4BD4F1864E}"/>
              </a:ext>
            </a:extLst>
          </p:cNvPr>
          <p:cNvSpPr>
            <a:spLocks noGrp="1" noChangeArrowheads="1"/>
          </p:cNvSpPr>
          <p:nvPr>
            <p:ph idx="1"/>
          </p:nvPr>
        </p:nvSpPr>
        <p:spPr/>
        <p:txBody>
          <a:bodyPr rtlCol="0">
            <a:normAutofit lnSpcReduction="10000"/>
          </a:bodyPr>
          <a:lstStyle/>
          <a:p>
            <a:pPr eaLnBrk="1" fontAlgn="auto" hangingPunct="1">
              <a:spcAft>
                <a:spcPts val="0"/>
              </a:spcAft>
              <a:defRPr/>
            </a:pPr>
            <a:r>
              <a:rPr lang="en-AU" sz="2800">
                <a:solidFill>
                  <a:schemeClr val="tx1">
                    <a:lumMod val="65000"/>
                    <a:lumOff val="35000"/>
                  </a:schemeClr>
                </a:solidFill>
                <a:ea typeface="+mn-ea"/>
                <a:cs typeface="+mn-cs"/>
              </a:rPr>
              <a:t>Some substances may act as both hormones and neurotransmitters e.g. noradrenaline, ADH, dopamine</a:t>
            </a:r>
          </a:p>
          <a:p>
            <a:pPr eaLnBrk="1" fontAlgn="auto" hangingPunct="1">
              <a:spcAft>
                <a:spcPts val="0"/>
              </a:spcAft>
              <a:defRPr/>
            </a:pPr>
            <a:r>
              <a:rPr lang="en-AU" sz="2800">
                <a:solidFill>
                  <a:schemeClr val="tx1">
                    <a:lumMod val="65000"/>
                    <a:lumOff val="35000"/>
                  </a:schemeClr>
                </a:solidFill>
                <a:ea typeface="+mn-ea"/>
                <a:cs typeface="+mn-cs"/>
              </a:rPr>
              <a:t>Some hormones are secreted by neurons e.g. oxytocin and adrenaline</a:t>
            </a:r>
          </a:p>
          <a:p>
            <a:pPr eaLnBrk="1" fontAlgn="auto" hangingPunct="1">
              <a:spcAft>
                <a:spcPts val="0"/>
              </a:spcAft>
              <a:defRPr/>
            </a:pPr>
            <a:r>
              <a:rPr lang="en-AU" sz="2800">
                <a:solidFill>
                  <a:schemeClr val="tx1">
                    <a:lumMod val="65000"/>
                    <a:lumOff val="35000"/>
                  </a:schemeClr>
                </a:solidFill>
                <a:ea typeface="+mn-ea"/>
                <a:cs typeface="+mn-cs"/>
              </a:rPr>
              <a:t>Some hormones and neurotransmitters have the same effect on the target cell e.g. noradrenaline and glucagon both cause glycogen to be broken down to glucose.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F952FABA-3D5F-46CF-8CF5-46328EFA91DB}"/>
              </a:ext>
            </a:extLst>
          </p:cNvPr>
          <p:cNvSpPr>
            <a:spLocks noGrp="1" noChangeArrowheads="1"/>
          </p:cNvSpPr>
          <p:nvPr>
            <p:ph type="title"/>
          </p:nvPr>
        </p:nvSpPr>
        <p:spPr/>
        <p:txBody>
          <a:bodyPr/>
          <a:lstStyle/>
          <a:p>
            <a:pPr eaLnBrk="1" hangingPunct="1"/>
            <a:r>
              <a:rPr lang="en-AU" altLang="en-US">
                <a:ea typeface="ＭＳ Ｐゴシック" panose="020B0600070205080204" pitchFamily="34" charset="-128"/>
              </a:rPr>
              <a:t>Dendrites</a:t>
            </a:r>
          </a:p>
        </p:txBody>
      </p:sp>
      <p:sp>
        <p:nvSpPr>
          <p:cNvPr id="28674" name="Rectangle 3">
            <a:extLst>
              <a:ext uri="{FF2B5EF4-FFF2-40B4-BE49-F238E27FC236}">
                <a16:creationId xmlns:a16="http://schemas.microsoft.com/office/drawing/2014/main" id="{6FCB480B-CA5A-478C-91D7-6B72EB353DDC}"/>
              </a:ext>
            </a:extLst>
          </p:cNvPr>
          <p:cNvSpPr>
            <a:spLocks noGrp="1" noChangeArrowheads="1"/>
          </p:cNvSpPr>
          <p:nvPr>
            <p:ph idx="1"/>
          </p:nvPr>
        </p:nvSpPr>
        <p:spPr/>
        <p:txBody>
          <a:bodyPr/>
          <a:lstStyle/>
          <a:p>
            <a:pPr eaLnBrk="1" hangingPunct="1"/>
            <a:r>
              <a:rPr lang="en-AU" altLang="en-US">
                <a:ea typeface="ＭＳ Ｐゴシック" panose="020B0600070205080204" pitchFamily="34" charset="-128"/>
              </a:rPr>
              <a:t>Often short and highly branched.</a:t>
            </a:r>
          </a:p>
          <a:p>
            <a:pPr eaLnBrk="1" hangingPunct="1"/>
            <a:r>
              <a:rPr lang="en-AU" altLang="en-US">
                <a:ea typeface="ＭＳ Ｐゴシック" panose="020B0600070205080204" pitchFamily="34" charset="-128"/>
              </a:rPr>
              <a:t>Carry sensory information as electrical impulses, often from a variety of places in the same local area.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96D7DAA5-180A-40D6-858A-A74211F5D1B3}"/>
              </a:ext>
            </a:extLst>
          </p:cNvPr>
          <p:cNvSpPr>
            <a:spLocks noGrp="1" noChangeArrowheads="1"/>
          </p:cNvSpPr>
          <p:nvPr>
            <p:ph type="title"/>
          </p:nvPr>
        </p:nvSpPr>
        <p:spPr/>
        <p:txBody>
          <a:bodyPr/>
          <a:lstStyle/>
          <a:p>
            <a:pPr eaLnBrk="1" hangingPunct="1"/>
            <a:r>
              <a:rPr lang="en-AU" altLang="en-US">
                <a:ea typeface="ＭＳ Ｐゴシック" panose="020B0600070205080204" pitchFamily="34" charset="-128"/>
              </a:rPr>
              <a:t>Axon</a:t>
            </a:r>
          </a:p>
        </p:txBody>
      </p:sp>
      <p:sp>
        <p:nvSpPr>
          <p:cNvPr id="29698" name="Rectangle 3">
            <a:extLst>
              <a:ext uri="{FF2B5EF4-FFF2-40B4-BE49-F238E27FC236}">
                <a16:creationId xmlns:a16="http://schemas.microsoft.com/office/drawing/2014/main" id="{C64A154B-B9AD-44C3-B13B-CF720F663F89}"/>
              </a:ext>
            </a:extLst>
          </p:cNvPr>
          <p:cNvSpPr>
            <a:spLocks noGrp="1" noChangeArrowheads="1"/>
          </p:cNvSpPr>
          <p:nvPr>
            <p:ph idx="1"/>
          </p:nvPr>
        </p:nvSpPr>
        <p:spPr/>
        <p:txBody>
          <a:bodyPr/>
          <a:lstStyle/>
          <a:p>
            <a:pPr eaLnBrk="1" hangingPunct="1"/>
            <a:r>
              <a:rPr lang="en-AU" altLang="en-US">
                <a:ea typeface="ＭＳ Ｐゴシック" panose="020B0600070205080204" pitchFamily="34" charset="-128"/>
              </a:rPr>
              <a:t>Often longer than dendrites but not always</a:t>
            </a:r>
          </a:p>
          <a:p>
            <a:pPr eaLnBrk="1" hangingPunct="1"/>
            <a:r>
              <a:rPr lang="en-AU" altLang="en-US">
                <a:ea typeface="ＭＳ Ｐゴシック" panose="020B0600070205080204" pitchFamily="34" charset="-128"/>
              </a:rPr>
              <a:t>Sometimes covered in myelin – a fatty substance which provides insulation and causes the electrical impulse to move along the axon faster.</a:t>
            </a:r>
          </a:p>
          <a:p>
            <a:pPr eaLnBrk="1" hangingPunct="1"/>
            <a:r>
              <a:rPr lang="en-AU" altLang="en-US">
                <a:ea typeface="ＭＳ Ｐゴシック" panose="020B0600070205080204" pitchFamily="34" charset="-128"/>
              </a:rPr>
              <a:t>Grey matter – unmyelinated fibres</a:t>
            </a:r>
          </a:p>
          <a:p>
            <a:pPr eaLnBrk="1" hangingPunct="1"/>
            <a:r>
              <a:rPr lang="en-AU" altLang="en-US">
                <a:ea typeface="ＭＳ Ｐゴシック" panose="020B0600070205080204" pitchFamily="34" charset="-128"/>
              </a:rPr>
              <a:t>White matter – myelinated fibres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F51D8912-7303-42A5-9877-0717D9DC9134}"/>
              </a:ext>
            </a:extLst>
          </p:cNvPr>
          <p:cNvSpPr>
            <a:spLocks noGrp="1" noChangeArrowheads="1"/>
          </p:cNvSpPr>
          <p:nvPr>
            <p:ph type="title"/>
          </p:nvPr>
        </p:nvSpPr>
        <p:spPr/>
        <p:txBody>
          <a:bodyPr/>
          <a:lstStyle/>
          <a:p>
            <a:pPr eaLnBrk="1" hangingPunct="1"/>
            <a:r>
              <a:rPr lang="en-AU" altLang="en-US">
                <a:ea typeface="ＭＳ Ｐゴシック" panose="020B0600070205080204" pitchFamily="34" charset="-128"/>
              </a:rPr>
              <a:t>Types of nerve cells</a:t>
            </a:r>
          </a:p>
        </p:txBody>
      </p:sp>
      <p:sp>
        <p:nvSpPr>
          <p:cNvPr id="30722" name="Rectangle 3">
            <a:extLst>
              <a:ext uri="{FF2B5EF4-FFF2-40B4-BE49-F238E27FC236}">
                <a16:creationId xmlns:a16="http://schemas.microsoft.com/office/drawing/2014/main" id="{F149BCBC-91C6-4C22-89E5-C81FF046A843}"/>
              </a:ext>
            </a:extLst>
          </p:cNvPr>
          <p:cNvSpPr>
            <a:spLocks noGrp="1" noChangeArrowheads="1"/>
          </p:cNvSpPr>
          <p:nvPr>
            <p:ph idx="1"/>
          </p:nvPr>
        </p:nvSpPr>
        <p:spPr/>
        <p:txBody>
          <a:bodyPr/>
          <a:lstStyle/>
          <a:p>
            <a:pPr eaLnBrk="1" hangingPunct="1"/>
            <a:r>
              <a:rPr lang="en-AU" altLang="en-US">
                <a:ea typeface="ＭＳ Ｐゴシック" panose="020B0600070205080204" pitchFamily="34" charset="-128"/>
              </a:rPr>
              <a:t>There are a variety of types of nerve cells which will become more important when we look at the Peripheral Nervous system (PNS).</a:t>
            </a:r>
          </a:p>
          <a:p>
            <a:pPr eaLnBrk="1" hangingPunct="1"/>
            <a:r>
              <a:rPr lang="en-AU" altLang="en-US">
                <a:ea typeface="ＭＳ Ｐゴシック" panose="020B0600070205080204" pitchFamily="34" charset="-128"/>
              </a:rPr>
              <a:t>The CNS is mostly made up of interneurons which contain many branches capable of sending and receiving nerve impulses.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5BD08CE9-78A0-46F3-BBF9-8B7D16540EB6}"/>
              </a:ext>
            </a:extLst>
          </p:cNvPr>
          <p:cNvSpPr>
            <a:spLocks noGrp="1"/>
          </p:cNvSpPr>
          <p:nvPr>
            <p:ph type="title"/>
          </p:nvPr>
        </p:nvSpPr>
        <p:spPr/>
        <p:txBody>
          <a:bodyPr/>
          <a:lstStyle/>
          <a:p>
            <a:r>
              <a:rPr lang="en-US" altLang="en-US">
                <a:ea typeface="ＭＳ Ｐゴシック" panose="020B0600070205080204" pitchFamily="34" charset="-128"/>
              </a:rPr>
              <a:t>Classifying Neurons By Structure</a:t>
            </a:r>
          </a:p>
        </p:txBody>
      </p:sp>
      <p:sp>
        <p:nvSpPr>
          <p:cNvPr id="3" name="Content Placeholder 2">
            <a:extLst>
              <a:ext uri="{FF2B5EF4-FFF2-40B4-BE49-F238E27FC236}">
                <a16:creationId xmlns:a16="http://schemas.microsoft.com/office/drawing/2014/main" id="{A40CED06-378C-47FF-B621-B49ACE99D951}"/>
              </a:ext>
            </a:extLst>
          </p:cNvPr>
          <p:cNvSpPr>
            <a:spLocks noGrp="1"/>
          </p:cNvSpPr>
          <p:nvPr>
            <p:ph idx="1"/>
          </p:nvPr>
        </p:nvSpPr>
        <p:spPr/>
        <p:txBody>
          <a:bodyPr/>
          <a:lstStyle/>
          <a:p>
            <a:pPr eaLnBrk="1" fontAlgn="auto" hangingPunct="1">
              <a:lnSpc>
                <a:spcPct val="90000"/>
              </a:lnSpc>
              <a:spcAft>
                <a:spcPts val="0"/>
              </a:spcAft>
              <a:defRPr/>
            </a:pPr>
            <a:r>
              <a:rPr lang="en-AU" dirty="0">
                <a:solidFill>
                  <a:schemeClr val="tx1">
                    <a:lumMod val="65000"/>
                    <a:lumOff val="35000"/>
                  </a:schemeClr>
                </a:solidFill>
              </a:rPr>
              <a:t>Multipolar neurons: one axon and multiple dendrites. E.g. interneurons in the brain and motor neurons.</a:t>
            </a:r>
          </a:p>
          <a:p>
            <a:pPr eaLnBrk="1" fontAlgn="auto" hangingPunct="1">
              <a:lnSpc>
                <a:spcPct val="90000"/>
              </a:lnSpc>
              <a:spcAft>
                <a:spcPts val="0"/>
              </a:spcAft>
              <a:defRPr/>
            </a:pPr>
            <a:r>
              <a:rPr lang="en-AU" dirty="0">
                <a:solidFill>
                  <a:schemeClr val="tx1">
                    <a:lumMod val="65000"/>
                    <a:lumOff val="35000"/>
                  </a:schemeClr>
                </a:solidFill>
              </a:rPr>
              <a:t>Bipolar neurons: one axon and one dendrite, possibly with many branches at the very end. E.g. eye, ear, nose carrying receptor cell to another neuron.</a:t>
            </a:r>
          </a:p>
          <a:p>
            <a:pPr eaLnBrk="1" fontAlgn="auto" hangingPunct="1">
              <a:lnSpc>
                <a:spcPct val="90000"/>
              </a:lnSpc>
              <a:spcAft>
                <a:spcPts val="0"/>
              </a:spcAft>
              <a:defRPr/>
            </a:pPr>
            <a:r>
              <a:rPr lang="en-AU" dirty="0">
                <a:solidFill>
                  <a:schemeClr val="tx1">
                    <a:lumMod val="65000"/>
                    <a:lumOff val="35000"/>
                  </a:schemeClr>
                </a:solidFill>
              </a:rPr>
              <a:t>Unipolar neurons: one axon and no dendrites. The cell body sits to the side. E.g. a neuron carrying sensory information from a receptor to the CNS</a:t>
            </a:r>
          </a:p>
          <a:p>
            <a:pPr>
              <a:buFont typeface="Wingdings" charset="0"/>
              <a:buChar char="n"/>
              <a:defRP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925C8D45-43A9-4832-A488-A881A0982C38}"/>
              </a:ext>
            </a:extLst>
          </p:cNvPr>
          <p:cNvSpPr>
            <a:spLocks noGrp="1"/>
          </p:cNvSpPr>
          <p:nvPr>
            <p:ph type="title"/>
          </p:nvPr>
        </p:nvSpPr>
        <p:spPr/>
        <p:txBody>
          <a:bodyPr/>
          <a:lstStyle/>
          <a:p>
            <a:r>
              <a:rPr lang="en-US" altLang="en-US">
                <a:ea typeface="ＭＳ Ｐゴシック" panose="020B0600070205080204" pitchFamily="34" charset="-128"/>
              </a:rPr>
              <a:t>1. Name and describe </a:t>
            </a:r>
          </a:p>
        </p:txBody>
      </p:sp>
      <p:pic>
        <p:nvPicPr>
          <p:cNvPr id="32770" name="Content Placeholder 3" descr="url.jpg">
            <a:extLst>
              <a:ext uri="{FF2B5EF4-FFF2-40B4-BE49-F238E27FC236}">
                <a16:creationId xmlns:a16="http://schemas.microsoft.com/office/drawing/2014/main" id="{39495533-C579-43F9-BC00-54E48EF8EDB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33994" b="-33994"/>
          <a:stretch>
            <a:fillRect/>
          </a:stretch>
        </p:blipFill>
        <p:spPr>
          <a:xfrm>
            <a:off x="498475" y="188640"/>
            <a:ext cx="7556500" cy="4144963"/>
          </a:xfrm>
        </p:spPr>
      </p:pic>
      <p:pic>
        <p:nvPicPr>
          <p:cNvPr id="1026" name="Picture 2">
            <a:extLst>
              <a:ext uri="{FF2B5EF4-FFF2-40B4-BE49-F238E27FC236}">
                <a16:creationId xmlns:a16="http://schemas.microsoft.com/office/drawing/2014/main" id="{3A78DF89-928A-EB40-B4A8-4DCE5899A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363" y="3041720"/>
            <a:ext cx="3555677" cy="38162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78A9E2E-4D43-1B4F-B247-0EAE55FF776B}"/>
              </a:ext>
            </a:extLst>
          </p:cNvPr>
          <p:cNvSpPr txBox="1"/>
          <p:nvPr/>
        </p:nvSpPr>
        <p:spPr>
          <a:xfrm>
            <a:off x="5436096" y="3861048"/>
            <a:ext cx="2618879" cy="646331"/>
          </a:xfrm>
          <a:prstGeom prst="rect">
            <a:avLst/>
          </a:prstGeom>
          <a:noFill/>
        </p:spPr>
        <p:txBody>
          <a:bodyPr wrap="square" rtlCol="0">
            <a:spAutoFit/>
          </a:bodyPr>
          <a:lstStyle/>
          <a:p>
            <a:r>
              <a:rPr lang="en-US" dirty="0"/>
              <a:t>1 is a true unipolar. 4 is </a:t>
            </a:r>
            <a:r>
              <a:rPr lang="en-US" dirty="0" err="1"/>
              <a:t>pseudounipolar</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D505798E-2464-4E72-BE08-2DD88CE31759}"/>
              </a:ext>
            </a:extLst>
          </p:cNvPr>
          <p:cNvSpPr>
            <a:spLocks noGrp="1"/>
          </p:cNvSpPr>
          <p:nvPr>
            <p:ph type="title"/>
          </p:nvPr>
        </p:nvSpPr>
        <p:spPr/>
        <p:txBody>
          <a:bodyPr/>
          <a:lstStyle/>
          <a:p>
            <a:r>
              <a:rPr lang="en-US" altLang="en-US">
                <a:ea typeface="ＭＳ Ｐゴシック" panose="020B0600070205080204" pitchFamily="34" charset="-128"/>
              </a:rPr>
              <a:t>2. Name and Describe </a:t>
            </a:r>
          </a:p>
        </p:txBody>
      </p:sp>
      <p:pic>
        <p:nvPicPr>
          <p:cNvPr id="33794" name="Content Placeholder 3" descr="images.jpg">
            <a:extLst>
              <a:ext uri="{FF2B5EF4-FFF2-40B4-BE49-F238E27FC236}">
                <a16:creationId xmlns:a16="http://schemas.microsoft.com/office/drawing/2014/main" id="{FD49833B-A8DD-4532-97DD-AAF2B5C7328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4865" b="4865"/>
          <a:stretch>
            <a:fillRect/>
          </a:stretch>
        </p:blipFill>
        <p:spPr>
          <a:xfrm>
            <a:off x="498475" y="1341438"/>
            <a:ext cx="7556500" cy="4784725"/>
          </a:xfrm>
        </p:spPr>
      </p:pic>
    </p:spTree>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10762</TotalTime>
  <Words>1727</Words>
  <Application>Microsoft Macintosh PowerPoint</Application>
  <PresentationFormat>On-screen Show (4:3)</PresentationFormat>
  <Paragraphs>153</Paragraphs>
  <Slides>33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Garamond</vt:lpstr>
      <vt:lpstr>Rockwell</vt:lpstr>
      <vt:lpstr>Tahoma</vt:lpstr>
      <vt:lpstr>Wingdings</vt:lpstr>
      <vt:lpstr>Advantage</vt:lpstr>
      <vt:lpstr>Nerve Cell Structure and Nerve Impulses</vt:lpstr>
      <vt:lpstr>Nerve cells</vt:lpstr>
      <vt:lpstr>Basic nerve cell structure</vt:lpstr>
      <vt:lpstr>Dendrites</vt:lpstr>
      <vt:lpstr>Axon</vt:lpstr>
      <vt:lpstr>Types of nerve cells</vt:lpstr>
      <vt:lpstr>Classifying Neurons By Structure</vt:lpstr>
      <vt:lpstr>1. Name and describe </vt:lpstr>
      <vt:lpstr>2. Name and Describe </vt:lpstr>
      <vt:lpstr>3. Name and Describe</vt:lpstr>
      <vt:lpstr>Electrical charges</vt:lpstr>
      <vt:lpstr>Electrical charges</vt:lpstr>
      <vt:lpstr>Important ions</vt:lpstr>
      <vt:lpstr>Resting membrane potential</vt:lpstr>
      <vt:lpstr>Sodium-potassium pump</vt:lpstr>
      <vt:lpstr>Resting membrane potential</vt:lpstr>
      <vt:lpstr>When a nerve is stimulated</vt:lpstr>
      <vt:lpstr>Action potential</vt:lpstr>
      <vt:lpstr>PowerPoint Presentation</vt:lpstr>
      <vt:lpstr>Action potential</vt:lpstr>
      <vt:lpstr>Action Potential</vt:lpstr>
      <vt:lpstr>Transmission of the nerve impulse along unmyelinated fibres</vt:lpstr>
      <vt:lpstr>Transmission of the nerve impulse along myelinated fibres</vt:lpstr>
      <vt:lpstr>Myelinated fibres - Schwann cells</vt:lpstr>
      <vt:lpstr>PowerPoint Presentation</vt:lpstr>
      <vt:lpstr>Transmission of the nerve impulse along myelinated fibres</vt:lpstr>
      <vt:lpstr>Strength of stimulus</vt:lpstr>
      <vt:lpstr>Transmission across a synapse. </vt:lpstr>
      <vt:lpstr>Transmission across a synapse. </vt:lpstr>
      <vt:lpstr>Draw me on blank paper.</vt:lpstr>
      <vt:lpstr>Effect of chemicals on transmission</vt:lpstr>
      <vt:lpstr>Comparing the endocrine system and nervous system</vt:lpstr>
      <vt:lpstr>Exceptions</vt:lpstr>
    </vt:vector>
  </TitlesOfParts>
  <Company>DET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Nerve impulses</dc:title>
  <dc:creator>e4030193</dc:creator>
  <cp:lastModifiedBy>MOREY David [John Forrest Secondary College]</cp:lastModifiedBy>
  <cp:revision>48</cp:revision>
  <dcterms:created xsi:type="dcterms:W3CDTF">2010-05-03T11:05:40Z</dcterms:created>
  <dcterms:modified xsi:type="dcterms:W3CDTF">2022-02-13T23:55:16Z</dcterms:modified>
</cp:coreProperties>
</file>