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12AB0-D986-E849-B4B1-7DDE79C65227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4D0F-EE38-494B-9323-E8C90D5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4D0F-EE38-494B-9323-E8C90D5212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4FA2-2651-6E46-A149-48814187C4E9}" type="datetime1">
              <a:rPr lang="en-AU" smtClean="0"/>
              <a:t>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F437-03B7-7946-AF52-E721FF2AED0B}" type="datetime1">
              <a:rPr lang="en-AU" smtClean="0"/>
              <a:t>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BEAB-98E2-C745-B0B3-956AB3A62826}" type="datetime1">
              <a:rPr lang="en-AU" smtClean="0"/>
              <a:t>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170A-B3E5-DE4C-A7E2-42C98F56CAF5}" type="datetime1">
              <a:rPr lang="en-AU" smtClean="0"/>
              <a:t>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7141-EA8A-9642-9BA1-D8C9131A56AC}" type="datetime1">
              <a:rPr lang="en-AU" smtClean="0"/>
              <a:t>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B234-4A93-2048-8F37-BA837CB6311C}" type="datetime1">
              <a:rPr lang="en-AU" smtClean="0"/>
              <a:t>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9F6-DC16-CA41-A8B5-FEB4139F64A1}" type="datetime1">
              <a:rPr lang="en-AU" smtClean="0"/>
              <a:t>5/03/2019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0E05-5BA6-7445-8F6B-68AB8487D331}" type="datetime1">
              <a:rPr lang="en-AU" smtClean="0"/>
              <a:t>5/03/2019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06-D87B-9443-ACA2-D74B21FB25B2}" type="datetime1">
              <a:rPr lang="en-AU" smtClean="0"/>
              <a:t>5/03/2019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950F-A756-8A46-8E09-D3CEBA69CF60}" type="datetime1">
              <a:rPr lang="en-AU" smtClean="0"/>
              <a:t>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D16-9621-E641-9ACF-676ACA12ECCF}" type="datetime1">
              <a:rPr lang="en-AU" smtClean="0"/>
              <a:t>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5A98-08EF-574F-B594-25B817D3B59A}" type="datetime1">
              <a:rPr lang="en-AU" smtClean="0"/>
              <a:t>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S. Tu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16F7-D334-424C-BCC9-23AB6802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Central Nervous 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Brain and spinal cord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of the nervous system 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/>
                </a:solidFill>
              </a:rPr>
              <a:t>Bone 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Cranium - brain</a:t>
            </a:r>
          </a:p>
          <a:p>
            <a:r>
              <a:rPr lang="en-US" dirty="0"/>
              <a:t>V</a:t>
            </a:r>
            <a:r>
              <a:rPr lang="en-US" dirty="0" smtClean="0"/>
              <a:t>ertebral canal – spinal cord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34" y="2926282"/>
            <a:ext cx="3612630" cy="361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vertebral ca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23" y="1513238"/>
            <a:ext cx="4967851" cy="51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6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27" y="381026"/>
            <a:ext cx="10515600" cy="1325563"/>
          </a:xfrm>
        </p:spPr>
        <p:txBody>
          <a:bodyPr/>
          <a:lstStyle/>
          <a:p>
            <a:r>
              <a:rPr lang="en-US" dirty="0" smtClean="0"/>
              <a:t>Protection of the nervous system 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/>
                </a:solidFill>
              </a:rPr>
              <a:t>Meninges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7" y="1870075"/>
            <a:ext cx="5907374" cy="4351338"/>
          </a:xfrm>
        </p:spPr>
        <p:txBody>
          <a:bodyPr/>
          <a:lstStyle/>
          <a:p>
            <a:r>
              <a:rPr lang="en-US" dirty="0" smtClean="0"/>
              <a:t>Three layers of connective tissue  </a:t>
            </a:r>
          </a:p>
          <a:p>
            <a:r>
              <a:rPr lang="en-US" dirty="0" smtClean="0"/>
              <a:t>Outer meningeal layer – is tough and fibrous </a:t>
            </a:r>
          </a:p>
          <a:p>
            <a:r>
              <a:rPr lang="en-US" dirty="0" smtClean="0"/>
              <a:t>Middle meningeal layer – loose mesh of fibres </a:t>
            </a:r>
          </a:p>
          <a:p>
            <a:r>
              <a:rPr lang="en-US" dirty="0" smtClean="0"/>
              <a:t>Inner meningeal layer – contains blood vessels stick closely to the surface of the brain and spinal cord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pic>
        <p:nvPicPr>
          <p:cNvPr id="2050" name="Picture 2" descr="mage result for meni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06" y="2184869"/>
            <a:ext cx="5352342" cy="33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of the nervous system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/>
                </a:solidFill>
              </a:rPr>
              <a:t>Cerebrospinal fluid (CSF)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Occupies space between the middle and inner layer of meninges </a:t>
            </a:r>
          </a:p>
          <a:p>
            <a:r>
              <a:rPr lang="en-US" dirty="0" smtClean="0"/>
              <a:t>Circulates through cavities in the brain and the central canal of the spinal cord </a:t>
            </a:r>
          </a:p>
          <a:p>
            <a:r>
              <a:rPr lang="en-US" dirty="0" smtClean="0"/>
              <a:t>Clear watery fluid containing:</a:t>
            </a:r>
          </a:p>
          <a:p>
            <a:pPr lvl="1"/>
            <a:r>
              <a:rPr lang="en-US" dirty="0" smtClean="0"/>
              <a:t>few cells, glucose, protein, urea, and salts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Protection:</a:t>
            </a:r>
            <a:r>
              <a:rPr lang="en-US" dirty="0" smtClean="0"/>
              <a:t> shock absorber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Support:</a:t>
            </a:r>
            <a:r>
              <a:rPr lang="en-US" dirty="0" smtClean="0"/>
              <a:t> the brain – suspended inside the cranium and floats in the fluid that surrounds it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Transport: </a:t>
            </a:r>
            <a:r>
              <a:rPr lang="en-US" dirty="0" smtClean="0"/>
              <a:t>Takes nutrients to CNS and carries wastes away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S. Tu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53" y="246757"/>
            <a:ext cx="8779893" cy="661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8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157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The Central Nervous System</vt:lpstr>
      <vt:lpstr>Protection of the nervous system  Bone  </vt:lpstr>
      <vt:lpstr>Protection of the nervous system  Meninges</vt:lpstr>
      <vt:lpstr>Protection of the nervous system Cerebrospinal fluid (CSF)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Nervous System</dc:title>
  <dc:creator>Microsoft Office User</dc:creator>
  <cp:lastModifiedBy>Microsoft Office User</cp:lastModifiedBy>
  <cp:revision>7</cp:revision>
  <dcterms:created xsi:type="dcterms:W3CDTF">2019-02-27T14:43:38Z</dcterms:created>
  <dcterms:modified xsi:type="dcterms:W3CDTF">2019-03-05T08:15:51Z</dcterms:modified>
</cp:coreProperties>
</file>