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sldIdLst>
    <p:sldId id="256" r:id="rId2"/>
    <p:sldId id="257" r:id="rId3"/>
    <p:sldId id="258" r:id="rId4"/>
    <p:sldId id="293" r:id="rId5"/>
    <p:sldId id="259" r:id="rId6"/>
    <p:sldId id="260" r:id="rId7"/>
    <p:sldId id="261" r:id="rId8"/>
    <p:sldId id="264" r:id="rId9"/>
    <p:sldId id="262" r:id="rId10"/>
    <p:sldId id="263" r:id="rId11"/>
    <p:sldId id="266" r:id="rId12"/>
    <p:sldId id="265"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92" r:id="rId27"/>
    <p:sldId id="282" r:id="rId28"/>
    <p:sldId id="283" r:id="rId29"/>
    <p:sldId id="285" r:id="rId30"/>
    <p:sldId id="286" r:id="rId31"/>
    <p:sldId id="289" r:id="rId32"/>
    <p:sldId id="287" r:id="rId33"/>
    <p:sldId id="288" r:id="rId34"/>
    <p:sldId id="290" r:id="rId35"/>
    <p:sldId id="294" r:id="rId36"/>
    <p:sldId id="295" r:id="rId37"/>
    <p:sldId id="296" r:id="rId38"/>
    <p:sldId id="297" r:id="rId39"/>
    <p:sldId id="298"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BC9B3-36FD-727C-2E6C-F4364BC96092}" v="45" dt="2020-03-31T05:36:32.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7" d="100"/>
          <a:sy n="87" d="100"/>
        </p:scale>
        <p:origin x="-16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Y David [John Forrest Secondary College]" userId="S::david.morey@education.wa.edu.au::75ed8336-e78f-4813-bc9f-d0b19357ceb3" providerId="AD" clId="Web-{D67BC9B3-36FD-727C-2E6C-F4364BC96092}"/>
    <pc:docChg chg="modSld">
      <pc:chgData name="MOREY David [John Forrest Secondary College]" userId="S::david.morey@education.wa.edu.au::75ed8336-e78f-4813-bc9f-d0b19357ceb3" providerId="AD" clId="Web-{D67BC9B3-36FD-727C-2E6C-F4364BC96092}" dt="2020-03-31T05:36:32.919" v="43" actId="20577"/>
      <pc:docMkLst>
        <pc:docMk/>
      </pc:docMkLst>
      <pc:sldChg chg="modSp">
        <pc:chgData name="MOREY David [John Forrest Secondary College]" userId="S::david.morey@education.wa.edu.au::75ed8336-e78f-4813-bc9f-d0b19357ceb3" providerId="AD" clId="Web-{D67BC9B3-36FD-727C-2E6C-F4364BC96092}" dt="2020-03-31T05:31:45.543" v="2" actId="20577"/>
        <pc:sldMkLst>
          <pc:docMk/>
          <pc:sldMk cId="0" sldId="261"/>
        </pc:sldMkLst>
        <pc:spChg chg="mod">
          <ac:chgData name="MOREY David [John Forrest Secondary College]" userId="S::david.morey@education.wa.edu.au::75ed8336-e78f-4813-bc9f-d0b19357ceb3" providerId="AD" clId="Web-{D67BC9B3-36FD-727C-2E6C-F4364BC96092}" dt="2020-03-31T05:31:45.543" v="2" actId="20577"/>
          <ac:spMkLst>
            <pc:docMk/>
            <pc:sldMk cId="0" sldId="261"/>
            <ac:spMk id="24578" creationId="{5F0E56F2-B63C-473D-8503-C1AA19797E2E}"/>
          </ac:spMkLst>
        </pc:spChg>
      </pc:sldChg>
      <pc:sldChg chg="modSp">
        <pc:chgData name="MOREY David [John Forrest Secondary College]" userId="S::david.morey@education.wa.edu.au::75ed8336-e78f-4813-bc9f-d0b19357ceb3" providerId="AD" clId="Web-{D67BC9B3-36FD-727C-2E6C-F4364BC96092}" dt="2020-03-31T05:33:32.356" v="9" actId="20577"/>
        <pc:sldMkLst>
          <pc:docMk/>
          <pc:sldMk cId="0" sldId="262"/>
        </pc:sldMkLst>
        <pc:spChg chg="mod">
          <ac:chgData name="MOREY David [John Forrest Secondary College]" userId="S::david.morey@education.wa.edu.au::75ed8336-e78f-4813-bc9f-d0b19357ceb3" providerId="AD" clId="Web-{D67BC9B3-36FD-727C-2E6C-F4364BC96092}" dt="2020-03-31T05:33:32.356" v="9" actId="20577"/>
          <ac:spMkLst>
            <pc:docMk/>
            <pc:sldMk cId="0" sldId="262"/>
            <ac:spMk id="26626" creationId="{E44B2BA5-75F5-4D64-8204-414879CE25FE}"/>
          </ac:spMkLst>
        </pc:spChg>
      </pc:sldChg>
      <pc:sldChg chg="modSp">
        <pc:chgData name="MOREY David [John Forrest Secondary College]" userId="S::david.morey@education.wa.edu.au::75ed8336-e78f-4813-bc9f-d0b19357ceb3" providerId="AD" clId="Web-{D67BC9B3-36FD-727C-2E6C-F4364BC96092}" dt="2020-03-31T05:32:10.340" v="4" actId="20577"/>
        <pc:sldMkLst>
          <pc:docMk/>
          <pc:sldMk cId="0" sldId="264"/>
        </pc:sldMkLst>
        <pc:spChg chg="mod">
          <ac:chgData name="MOREY David [John Forrest Secondary College]" userId="S::david.morey@education.wa.edu.au::75ed8336-e78f-4813-bc9f-d0b19357ceb3" providerId="AD" clId="Web-{D67BC9B3-36FD-727C-2E6C-F4364BC96092}" dt="2020-03-31T05:32:10.340" v="4" actId="20577"/>
          <ac:spMkLst>
            <pc:docMk/>
            <pc:sldMk cId="0" sldId="264"/>
            <ac:spMk id="25602" creationId="{369EE468-9A9E-414F-A7DF-18C5146DD873}"/>
          </ac:spMkLst>
        </pc:spChg>
      </pc:sldChg>
      <pc:sldChg chg="modSp">
        <pc:chgData name="MOREY David [John Forrest Secondary College]" userId="S::david.morey@education.wa.edu.au::75ed8336-e78f-4813-bc9f-d0b19357ceb3" providerId="AD" clId="Web-{D67BC9B3-36FD-727C-2E6C-F4364BC96092}" dt="2020-03-31T05:36:32.919" v="43" actId="20577"/>
        <pc:sldMkLst>
          <pc:docMk/>
          <pc:sldMk cId="0" sldId="274"/>
        </pc:sldMkLst>
        <pc:spChg chg="mod">
          <ac:chgData name="MOREY David [John Forrest Secondary College]" userId="S::david.morey@education.wa.edu.au::75ed8336-e78f-4813-bc9f-d0b19357ceb3" providerId="AD" clId="Web-{D67BC9B3-36FD-727C-2E6C-F4364BC96092}" dt="2020-03-31T05:36:32.919" v="43" actId="20577"/>
          <ac:spMkLst>
            <pc:docMk/>
            <pc:sldMk cId="0" sldId="274"/>
            <ac:spMk id="35842" creationId="{44EEC368-83AE-487B-8C39-22D42E1504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AU"/>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a:extLst>
              <a:ext uri="{FF2B5EF4-FFF2-40B4-BE49-F238E27FC236}">
                <a16:creationId xmlns:a16="http://schemas.microsoft.com/office/drawing/2014/main" id="{48BFEF21-4BFE-4BA3-88D3-480C9F5DEF7D}"/>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6051E75-E86E-45A6-B7DD-FE1A7F8CF13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AD2E244D-1621-4161-8F19-92164344D3E2}"/>
              </a:ext>
            </a:extLst>
          </p:cNvPr>
          <p:cNvSpPr>
            <a:spLocks noGrp="1"/>
          </p:cNvSpPr>
          <p:nvPr>
            <p:ph type="sldNum" sz="quarter" idx="12"/>
          </p:nvPr>
        </p:nvSpPr>
        <p:spPr/>
        <p:txBody>
          <a:bodyPr/>
          <a:lstStyle>
            <a:lvl1pPr>
              <a:defRPr/>
            </a:lvl1pPr>
          </a:lstStyle>
          <a:p>
            <a:fld id="{4D505E56-FB1B-4745-ACF4-DC31B92323D2}" type="slidenum">
              <a:rPr lang="en-AU" altLang="en-US"/>
              <a:pPr/>
              <a:t>‹#›</a:t>
            </a:fld>
            <a:endParaRPr lang="en-AU" altLang="en-US"/>
          </a:p>
        </p:txBody>
      </p:sp>
    </p:spTree>
    <p:extLst>
      <p:ext uri="{BB962C8B-B14F-4D97-AF65-F5344CB8AC3E}">
        <p14:creationId xmlns:p14="http://schemas.microsoft.com/office/powerpoint/2010/main" val="394262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AU"/>
              <a:t>Click to edit Master title style</a:t>
            </a:r>
            <a:endParaRPr/>
          </a:p>
        </p:txBody>
      </p:sp>
      <p:sp>
        <p:nvSpPr>
          <p:cNvPr id="3" name="Picture Placeholder 2"/>
          <p:cNvSpPr>
            <a:spLocks noGrp="1"/>
          </p:cNvSpPr>
          <p:nvPr>
            <p:ph type="pic" idx="1"/>
          </p:nvPr>
        </p:nvSpPr>
        <p:spPr>
          <a:xfrm>
            <a:off x="5487987" y="2048256"/>
            <a:ext cx="3427413" cy="420624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noProof="0"/>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a:extLst>
              <a:ext uri="{FF2B5EF4-FFF2-40B4-BE49-F238E27FC236}">
                <a16:creationId xmlns:a16="http://schemas.microsoft.com/office/drawing/2014/main" id="{E3081551-2D7A-42CE-AEE6-8CF403ADF4F5}"/>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BC10BDB4-A076-44F6-9F64-BBB125A2B295}"/>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B4C07DF-1C29-4F08-89D3-89932B56D3F4}"/>
              </a:ext>
            </a:extLst>
          </p:cNvPr>
          <p:cNvSpPr>
            <a:spLocks noGrp="1"/>
          </p:cNvSpPr>
          <p:nvPr>
            <p:ph type="sldNum" sz="quarter" idx="12"/>
          </p:nvPr>
        </p:nvSpPr>
        <p:spPr/>
        <p:txBody>
          <a:bodyPr/>
          <a:lstStyle>
            <a:lvl1pPr>
              <a:defRPr/>
            </a:lvl1pPr>
          </a:lstStyle>
          <a:p>
            <a:fld id="{24BEE63F-990E-4752-B664-7176909DDF90}" type="slidenum">
              <a:rPr lang="en-AU" altLang="en-US"/>
              <a:pPr/>
              <a:t>‹#›</a:t>
            </a:fld>
            <a:endParaRPr lang="en-AU" altLang="en-US"/>
          </a:p>
        </p:txBody>
      </p:sp>
    </p:spTree>
    <p:extLst>
      <p:ext uri="{BB962C8B-B14F-4D97-AF65-F5344CB8AC3E}">
        <p14:creationId xmlns:p14="http://schemas.microsoft.com/office/powerpoint/2010/main" val="302433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AU"/>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9" name="Picture Placeholder 8"/>
          <p:cNvSpPr>
            <a:spLocks noGrp="1"/>
          </p:cNvSpPr>
          <p:nvPr>
            <p:ph type="pic" sz="quarter" idx="13"/>
          </p:nvPr>
        </p:nvSpPr>
        <p:spPr>
          <a:xfrm>
            <a:off x="927100" y="1129553"/>
            <a:ext cx="7988300" cy="2980944"/>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5" name="Date Placeholder 3">
            <a:extLst>
              <a:ext uri="{FF2B5EF4-FFF2-40B4-BE49-F238E27FC236}">
                <a16:creationId xmlns:a16="http://schemas.microsoft.com/office/drawing/2014/main" id="{6AA84924-4A60-4CC4-BDC0-FD8598ABAA2B}"/>
              </a:ext>
            </a:extLst>
          </p:cNvPr>
          <p:cNvSpPr>
            <a:spLocks noGrp="1"/>
          </p:cNvSpPr>
          <p:nvPr>
            <p:ph type="dt" sz="half" idx="14"/>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293BBD5A-5571-472F-BB08-0C844444C2C3}"/>
              </a:ext>
            </a:extLst>
          </p:cNvPr>
          <p:cNvSpPr>
            <a:spLocks noGrp="1"/>
          </p:cNvSpPr>
          <p:nvPr>
            <p:ph type="ftr" sz="quarter" idx="15"/>
          </p:nvPr>
        </p:nvSpPr>
        <p:spPr/>
        <p:txBody>
          <a:bodyPr/>
          <a:lstStyle>
            <a:lvl1pPr>
              <a:defRPr/>
            </a:lvl1pPr>
          </a:lstStyle>
          <a:p>
            <a:pPr>
              <a:defRPr/>
            </a:pPr>
            <a:endParaRPr lang="en-AU"/>
          </a:p>
        </p:txBody>
      </p:sp>
    </p:spTree>
    <p:extLst>
      <p:ext uri="{BB962C8B-B14F-4D97-AF65-F5344CB8AC3E}">
        <p14:creationId xmlns:p14="http://schemas.microsoft.com/office/powerpoint/2010/main" val="2801572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AU"/>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9" name="Picture Placeholder 8"/>
          <p:cNvSpPr>
            <a:spLocks noGrp="1"/>
          </p:cNvSpPr>
          <p:nvPr>
            <p:ph type="pic" sz="quarter" idx="13"/>
          </p:nvPr>
        </p:nvSpPr>
        <p:spPr>
          <a:xfrm>
            <a:off x="927100" y="1129553"/>
            <a:ext cx="3986784" cy="2980944"/>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7" name="Picture Placeholder 8"/>
          <p:cNvSpPr>
            <a:spLocks noGrp="1"/>
          </p:cNvSpPr>
          <p:nvPr>
            <p:ph type="pic" sz="quarter" idx="14"/>
          </p:nvPr>
        </p:nvSpPr>
        <p:spPr>
          <a:xfrm>
            <a:off x="4928616" y="1129553"/>
            <a:ext cx="3986784" cy="2980944"/>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6" name="Date Placeholder 3">
            <a:extLst>
              <a:ext uri="{FF2B5EF4-FFF2-40B4-BE49-F238E27FC236}">
                <a16:creationId xmlns:a16="http://schemas.microsoft.com/office/drawing/2014/main" id="{1B12AEA8-BF32-4D18-9F4A-DE3BA583FE22}"/>
              </a:ext>
            </a:extLst>
          </p:cNvPr>
          <p:cNvSpPr>
            <a:spLocks noGrp="1"/>
          </p:cNvSpPr>
          <p:nvPr>
            <p:ph type="dt" sz="half" idx="15"/>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EB68FEED-6229-44A9-BFDC-E312D33A5C45}"/>
              </a:ext>
            </a:extLst>
          </p:cNvPr>
          <p:cNvSpPr>
            <a:spLocks noGrp="1"/>
          </p:cNvSpPr>
          <p:nvPr>
            <p:ph type="ftr" sz="quarter" idx="16"/>
          </p:nvPr>
        </p:nvSpPr>
        <p:spPr/>
        <p:txBody>
          <a:bodyPr/>
          <a:lstStyle>
            <a:lvl1pPr>
              <a:defRPr/>
            </a:lvl1pPr>
          </a:lstStyle>
          <a:p>
            <a:pPr>
              <a:defRPr/>
            </a:pPr>
            <a:endParaRPr lang="en-AU"/>
          </a:p>
        </p:txBody>
      </p:sp>
    </p:spTree>
    <p:extLst>
      <p:ext uri="{BB962C8B-B14F-4D97-AF65-F5344CB8AC3E}">
        <p14:creationId xmlns:p14="http://schemas.microsoft.com/office/powerpoint/2010/main" val="1692603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AU"/>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a:p>
        </p:txBody>
      </p:sp>
      <p:sp>
        <p:nvSpPr>
          <p:cNvPr id="9" name="Picture Placeholder 8"/>
          <p:cNvSpPr>
            <a:spLocks noGrp="1"/>
          </p:cNvSpPr>
          <p:nvPr>
            <p:ph type="pic" sz="quarter" idx="13"/>
          </p:nvPr>
        </p:nvSpPr>
        <p:spPr>
          <a:xfrm>
            <a:off x="927100" y="1129553"/>
            <a:ext cx="6601968" cy="2980944"/>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7" name="Picture Placeholder 8"/>
          <p:cNvSpPr>
            <a:spLocks noGrp="1"/>
          </p:cNvSpPr>
          <p:nvPr>
            <p:ph type="pic" sz="quarter" idx="14"/>
          </p:nvPr>
        </p:nvSpPr>
        <p:spPr>
          <a:xfrm>
            <a:off x="7543800" y="1129553"/>
            <a:ext cx="1371600" cy="1481328"/>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8" name="Picture Placeholder 8"/>
          <p:cNvSpPr>
            <a:spLocks noGrp="1"/>
          </p:cNvSpPr>
          <p:nvPr>
            <p:ph type="pic" sz="quarter" idx="15"/>
          </p:nvPr>
        </p:nvSpPr>
        <p:spPr>
          <a:xfrm>
            <a:off x="7543800" y="2629169"/>
            <a:ext cx="1371600" cy="1481328"/>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10" name="Date Placeholder 3">
            <a:extLst>
              <a:ext uri="{FF2B5EF4-FFF2-40B4-BE49-F238E27FC236}">
                <a16:creationId xmlns:a16="http://schemas.microsoft.com/office/drawing/2014/main" id="{7D071E58-DC31-4B97-A2EA-6B737691BFC2}"/>
              </a:ext>
            </a:extLst>
          </p:cNvPr>
          <p:cNvSpPr>
            <a:spLocks noGrp="1"/>
          </p:cNvSpPr>
          <p:nvPr>
            <p:ph type="dt" sz="half" idx="16"/>
          </p:nvPr>
        </p:nvSpPr>
        <p:spPr/>
        <p:txBody>
          <a:bodyPr/>
          <a:lstStyle>
            <a:lvl1pPr>
              <a:defRPr/>
            </a:lvl1pPr>
          </a:lstStyle>
          <a:p>
            <a:pPr>
              <a:defRPr/>
            </a:pPr>
            <a:endParaRPr lang="en-AU"/>
          </a:p>
        </p:txBody>
      </p:sp>
      <p:sp>
        <p:nvSpPr>
          <p:cNvPr id="11" name="Footer Placeholder 4">
            <a:extLst>
              <a:ext uri="{FF2B5EF4-FFF2-40B4-BE49-F238E27FC236}">
                <a16:creationId xmlns:a16="http://schemas.microsoft.com/office/drawing/2014/main" id="{BDF69C0B-2021-482D-80C3-551F3879DE65}"/>
              </a:ext>
            </a:extLst>
          </p:cNvPr>
          <p:cNvSpPr>
            <a:spLocks noGrp="1"/>
          </p:cNvSpPr>
          <p:nvPr>
            <p:ph type="ftr" sz="quarter" idx="17"/>
          </p:nvPr>
        </p:nvSpPr>
        <p:spPr/>
        <p:txBody>
          <a:bodyPr/>
          <a:lstStyle>
            <a:lvl1pPr>
              <a:defRPr/>
            </a:lvl1pPr>
          </a:lstStyle>
          <a:p>
            <a:pPr>
              <a:defRPr/>
            </a:pPr>
            <a:endParaRPr lang="en-AU"/>
          </a:p>
        </p:txBody>
      </p:sp>
    </p:spTree>
    <p:extLst>
      <p:ext uri="{BB962C8B-B14F-4D97-AF65-F5344CB8AC3E}">
        <p14:creationId xmlns:p14="http://schemas.microsoft.com/office/powerpoint/2010/main" val="201904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a:extLst>
              <a:ext uri="{FF2B5EF4-FFF2-40B4-BE49-F238E27FC236}">
                <a16:creationId xmlns:a16="http://schemas.microsoft.com/office/drawing/2014/main" id="{D964F24C-E5CD-438F-9768-9F7154420A6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C1A44648-1AD8-46FB-8825-610FE3D24366}"/>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397B0622-459F-4DBB-8F16-28B5658B9B5E}"/>
              </a:ext>
            </a:extLst>
          </p:cNvPr>
          <p:cNvSpPr>
            <a:spLocks noGrp="1"/>
          </p:cNvSpPr>
          <p:nvPr>
            <p:ph type="sldNum" sz="quarter" idx="12"/>
          </p:nvPr>
        </p:nvSpPr>
        <p:spPr/>
        <p:txBody>
          <a:bodyPr/>
          <a:lstStyle>
            <a:lvl1pPr>
              <a:defRPr/>
            </a:lvl1pPr>
          </a:lstStyle>
          <a:p>
            <a:fld id="{844FC51D-7AB4-484E-B9F4-49BB73A5C754}" type="slidenum">
              <a:rPr lang="en-AU" altLang="en-US"/>
              <a:pPr/>
              <a:t>‹#›</a:t>
            </a:fld>
            <a:endParaRPr lang="en-AU" altLang="en-US"/>
          </a:p>
        </p:txBody>
      </p:sp>
    </p:spTree>
    <p:extLst>
      <p:ext uri="{BB962C8B-B14F-4D97-AF65-F5344CB8AC3E}">
        <p14:creationId xmlns:p14="http://schemas.microsoft.com/office/powerpoint/2010/main" val="366979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AU"/>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a:extLst>
              <a:ext uri="{FF2B5EF4-FFF2-40B4-BE49-F238E27FC236}">
                <a16:creationId xmlns:a16="http://schemas.microsoft.com/office/drawing/2014/main" id="{0B75A47A-6766-48AB-8BA9-E53BCE306F6D}"/>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3D97C3C-B962-491E-8C4B-43646133D68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F23CCD60-1DEB-4CAF-B05E-BCC4AC59E21C}"/>
              </a:ext>
            </a:extLst>
          </p:cNvPr>
          <p:cNvSpPr>
            <a:spLocks noGrp="1"/>
          </p:cNvSpPr>
          <p:nvPr>
            <p:ph type="sldNum" sz="quarter" idx="12"/>
          </p:nvPr>
        </p:nvSpPr>
        <p:spPr/>
        <p:txBody>
          <a:bodyPr/>
          <a:lstStyle>
            <a:lvl1pPr>
              <a:defRPr/>
            </a:lvl1pPr>
          </a:lstStyle>
          <a:p>
            <a:fld id="{7435574B-184F-4677-8EA9-2731822992B4}" type="slidenum">
              <a:rPr lang="en-AU" altLang="en-US"/>
              <a:pPr/>
              <a:t>‹#›</a:t>
            </a:fld>
            <a:endParaRPr lang="en-AU" altLang="en-US"/>
          </a:p>
        </p:txBody>
      </p:sp>
    </p:spTree>
    <p:extLst>
      <p:ext uri="{BB962C8B-B14F-4D97-AF65-F5344CB8AC3E}">
        <p14:creationId xmlns:p14="http://schemas.microsoft.com/office/powerpoint/2010/main" val="193812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648200" y="1600200"/>
            <a:ext cx="4038600" cy="45339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Slide Number Placeholder 4">
            <a:extLst>
              <a:ext uri="{FF2B5EF4-FFF2-40B4-BE49-F238E27FC236}">
                <a16:creationId xmlns:a16="http://schemas.microsoft.com/office/drawing/2014/main" id="{E372EC40-4BAF-4177-AAAC-A8BF9AD2967F}"/>
              </a:ext>
            </a:extLst>
          </p:cNvPr>
          <p:cNvSpPr>
            <a:spLocks noGrp="1"/>
          </p:cNvSpPr>
          <p:nvPr>
            <p:ph type="sldNum" sz="quarter" idx="10"/>
          </p:nvPr>
        </p:nvSpPr>
        <p:spPr>
          <a:xfrm>
            <a:off x="6553200" y="6243638"/>
            <a:ext cx="2133600" cy="457200"/>
          </a:xfrm>
        </p:spPr>
        <p:txBody>
          <a:bodyPr/>
          <a:lstStyle>
            <a:lvl1pPr>
              <a:defRPr/>
            </a:lvl1pPr>
          </a:lstStyle>
          <a:p>
            <a:fld id="{8A3FB2AD-D6B1-458D-9AB6-6A378B07B703}" type="slidenum">
              <a:rPr lang="en-AU" altLang="en-US"/>
              <a:pPr/>
              <a:t>‹#›</a:t>
            </a:fld>
            <a:endParaRPr lang="en-AU" altLang="en-US"/>
          </a:p>
        </p:txBody>
      </p:sp>
      <p:sp>
        <p:nvSpPr>
          <p:cNvPr id="6" name="Date Placeholder 5">
            <a:extLst>
              <a:ext uri="{FF2B5EF4-FFF2-40B4-BE49-F238E27FC236}">
                <a16:creationId xmlns:a16="http://schemas.microsoft.com/office/drawing/2014/main" id="{67DC5E20-C11D-4D14-B985-5B66D0891808}"/>
              </a:ext>
            </a:extLst>
          </p:cNvPr>
          <p:cNvSpPr>
            <a:spLocks noGrp="1"/>
          </p:cNvSpPr>
          <p:nvPr>
            <p:ph type="dt" sz="half" idx="11"/>
          </p:nvPr>
        </p:nvSpPr>
        <p:spPr>
          <a:xfrm>
            <a:off x="457200" y="6243638"/>
            <a:ext cx="2133600" cy="457200"/>
          </a:xfrm>
        </p:spPr>
        <p:txBody>
          <a:bodyPr/>
          <a:lstStyle>
            <a:lvl1pPr>
              <a:defRPr/>
            </a:lvl1pPr>
          </a:lstStyle>
          <a:p>
            <a:pPr>
              <a:defRPr/>
            </a:pPr>
            <a:endParaRPr lang="en-AU"/>
          </a:p>
        </p:txBody>
      </p:sp>
      <p:sp>
        <p:nvSpPr>
          <p:cNvPr id="7" name="Footer Placeholder 6">
            <a:extLst>
              <a:ext uri="{FF2B5EF4-FFF2-40B4-BE49-F238E27FC236}">
                <a16:creationId xmlns:a16="http://schemas.microsoft.com/office/drawing/2014/main" id="{9C895BAF-1813-4F18-AEAC-84A50509E47A}"/>
              </a:ext>
            </a:extLst>
          </p:cNvPr>
          <p:cNvSpPr>
            <a:spLocks noGrp="1"/>
          </p:cNvSpPr>
          <p:nvPr>
            <p:ph type="ftr" sz="quarter" idx="12"/>
          </p:nvPr>
        </p:nvSpPr>
        <p:spPr>
          <a:xfrm>
            <a:off x="3124200" y="6243638"/>
            <a:ext cx="2895600" cy="457200"/>
          </a:xfrm>
        </p:spPr>
        <p:txBody>
          <a:bodyPr/>
          <a:lstStyle>
            <a:lvl1pPr>
              <a:defRPr/>
            </a:lvl1pPr>
          </a:lstStyle>
          <a:p>
            <a:pPr>
              <a:defRPr/>
            </a:pPr>
            <a:endParaRPr lang="en-AU"/>
          </a:p>
        </p:txBody>
      </p:sp>
    </p:spTree>
    <p:extLst>
      <p:ext uri="{BB962C8B-B14F-4D97-AF65-F5344CB8AC3E}">
        <p14:creationId xmlns:p14="http://schemas.microsoft.com/office/powerpoint/2010/main" val="324923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a:extLst>
              <a:ext uri="{FF2B5EF4-FFF2-40B4-BE49-F238E27FC236}">
                <a16:creationId xmlns:a16="http://schemas.microsoft.com/office/drawing/2014/main" id="{11615620-89DC-4D98-8C70-41DEB202C74E}"/>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3C18E17-F93C-485F-B2B9-7DA6E2F6623C}"/>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40C828D-E650-4F59-9D27-7B62CB9F247A}"/>
              </a:ext>
            </a:extLst>
          </p:cNvPr>
          <p:cNvSpPr>
            <a:spLocks noGrp="1"/>
          </p:cNvSpPr>
          <p:nvPr>
            <p:ph type="sldNum" sz="quarter" idx="12"/>
          </p:nvPr>
        </p:nvSpPr>
        <p:spPr/>
        <p:txBody>
          <a:bodyPr/>
          <a:lstStyle>
            <a:lvl1pPr>
              <a:defRPr/>
            </a:lvl1pPr>
          </a:lstStyle>
          <a:p>
            <a:fld id="{3C48FE0E-7D3B-4BD7-B562-158C1E0C16C0}" type="slidenum">
              <a:rPr lang="en-AU" altLang="en-US"/>
              <a:pPr/>
              <a:t>‹#›</a:t>
            </a:fld>
            <a:endParaRPr lang="en-AU" altLang="en-US"/>
          </a:p>
        </p:txBody>
      </p:sp>
    </p:spTree>
    <p:extLst>
      <p:ext uri="{BB962C8B-B14F-4D97-AF65-F5344CB8AC3E}">
        <p14:creationId xmlns:p14="http://schemas.microsoft.com/office/powerpoint/2010/main" val="242335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AU"/>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9" name="Picture Placeholder 8"/>
          <p:cNvSpPr>
            <a:spLocks noGrp="1"/>
          </p:cNvSpPr>
          <p:nvPr>
            <p:ph type="pic" sz="quarter" idx="13"/>
          </p:nvPr>
        </p:nvSpPr>
        <p:spPr>
          <a:xfrm>
            <a:off x="927100" y="1129553"/>
            <a:ext cx="7988300" cy="3886200"/>
          </a:xfrm>
        </p:spPr>
        <p:txBody>
          <a:bodyPr rtlCol="0">
            <a:normAutofit/>
          </a:bodyPr>
          <a:lstStyle>
            <a:lvl1pPr marL="0" indent="0">
              <a:buNone/>
              <a:defRPr sz="1800"/>
            </a:lvl1pPr>
          </a:lstStyle>
          <a:p>
            <a:pPr lvl="0"/>
            <a:r>
              <a:rPr lang="en-AU" noProof="0"/>
              <a:t>Drag picture to placeholder or click icon to add</a:t>
            </a:r>
            <a:endParaRPr noProof="0"/>
          </a:p>
        </p:txBody>
      </p:sp>
      <p:sp>
        <p:nvSpPr>
          <p:cNvPr id="5" name="Date Placeholder 3">
            <a:extLst>
              <a:ext uri="{FF2B5EF4-FFF2-40B4-BE49-F238E27FC236}">
                <a16:creationId xmlns:a16="http://schemas.microsoft.com/office/drawing/2014/main" id="{32B763AD-64B1-46CC-9179-357B4A6FDD79}"/>
              </a:ext>
            </a:extLst>
          </p:cNvPr>
          <p:cNvSpPr>
            <a:spLocks noGrp="1"/>
          </p:cNvSpPr>
          <p:nvPr>
            <p:ph type="dt" sz="half" idx="14"/>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72D42233-5423-42A5-8C7D-D921B0A08BD5}"/>
              </a:ext>
            </a:extLst>
          </p:cNvPr>
          <p:cNvSpPr>
            <a:spLocks noGrp="1"/>
          </p:cNvSpPr>
          <p:nvPr>
            <p:ph type="ftr" sz="quarter" idx="15"/>
          </p:nvPr>
        </p:nvSpPr>
        <p:spPr/>
        <p:txBody>
          <a:bodyPr/>
          <a:lstStyle>
            <a:lvl1pPr>
              <a:defRPr/>
            </a:lvl1pPr>
          </a:lstStyle>
          <a:p>
            <a:pPr>
              <a:defRPr/>
            </a:pPr>
            <a:endParaRPr lang="en-AU"/>
          </a:p>
        </p:txBody>
      </p:sp>
    </p:spTree>
    <p:extLst>
      <p:ext uri="{BB962C8B-B14F-4D97-AF65-F5344CB8AC3E}">
        <p14:creationId xmlns:p14="http://schemas.microsoft.com/office/powerpoint/2010/main" val="138048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rtlCol="0" anchor="b">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AU"/>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ctr">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a:extLst>
              <a:ext uri="{FF2B5EF4-FFF2-40B4-BE49-F238E27FC236}">
                <a16:creationId xmlns:a16="http://schemas.microsoft.com/office/drawing/2014/main" id="{BB8B15E4-AFA4-4427-BE1E-B11A36D2AF00}"/>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6D6F9E4-2A61-4DA9-97D2-FBA552EB613A}"/>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9C8FBFA0-A6F3-48FA-B08A-76CD04C36EAA}"/>
              </a:ext>
            </a:extLst>
          </p:cNvPr>
          <p:cNvSpPr>
            <a:spLocks noGrp="1"/>
          </p:cNvSpPr>
          <p:nvPr>
            <p:ph type="sldNum" sz="quarter" idx="12"/>
          </p:nvPr>
        </p:nvSpPr>
        <p:spPr/>
        <p:txBody>
          <a:bodyPr/>
          <a:lstStyle>
            <a:lvl1pPr>
              <a:defRPr/>
            </a:lvl1pPr>
          </a:lstStyle>
          <a:p>
            <a:fld id="{76254CDD-2FB0-4519-BEDD-6A42F06B53DF}" type="slidenum">
              <a:rPr lang="en-AU" altLang="en-US"/>
              <a:pPr/>
              <a:t>‹#›</a:t>
            </a:fld>
            <a:endParaRPr lang="en-AU" altLang="en-US"/>
          </a:p>
        </p:txBody>
      </p:sp>
    </p:spTree>
    <p:extLst>
      <p:ext uri="{BB962C8B-B14F-4D97-AF65-F5344CB8AC3E}">
        <p14:creationId xmlns:p14="http://schemas.microsoft.com/office/powerpoint/2010/main" val="332949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3">
            <a:extLst>
              <a:ext uri="{FF2B5EF4-FFF2-40B4-BE49-F238E27FC236}">
                <a16:creationId xmlns:a16="http://schemas.microsoft.com/office/drawing/2014/main" id="{97FE50FA-4256-4E41-B326-3ECBACEF3E4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477BF417-C306-4874-9A74-818F7E8AE991}"/>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5609C642-BD01-4042-81B1-6120F28653EA}"/>
              </a:ext>
            </a:extLst>
          </p:cNvPr>
          <p:cNvSpPr>
            <a:spLocks noGrp="1"/>
          </p:cNvSpPr>
          <p:nvPr>
            <p:ph type="sldNum" sz="quarter" idx="12"/>
          </p:nvPr>
        </p:nvSpPr>
        <p:spPr/>
        <p:txBody>
          <a:bodyPr/>
          <a:lstStyle>
            <a:lvl1pPr>
              <a:defRPr/>
            </a:lvl1pPr>
          </a:lstStyle>
          <a:p>
            <a:fld id="{EB14D571-B432-444B-A408-C6B4D52BC64A}" type="slidenum">
              <a:rPr lang="en-AU" altLang="en-US"/>
              <a:pPr/>
              <a:t>‹#›</a:t>
            </a:fld>
            <a:endParaRPr lang="en-AU" altLang="en-US"/>
          </a:p>
        </p:txBody>
      </p:sp>
    </p:spTree>
    <p:extLst>
      <p:ext uri="{BB962C8B-B14F-4D97-AF65-F5344CB8AC3E}">
        <p14:creationId xmlns:p14="http://schemas.microsoft.com/office/powerpoint/2010/main" val="97924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04207C2-6BE9-425B-B7CE-A68D6A043B4E}"/>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C91B9A-57AD-4507-B08A-C391C163CFB0}"/>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621D2C-79D2-480F-B31F-5445C8810772}"/>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FE17C6E-DA35-472A-B65E-677732BAFB0F}"/>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987DE9-0A37-49FD-AC8A-A55C7F80A2B8}"/>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374CB4-E733-4610-B8B7-BBEC92C691EA}"/>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AU"/>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3" name="Date Placeholder 6">
            <a:extLst>
              <a:ext uri="{FF2B5EF4-FFF2-40B4-BE49-F238E27FC236}">
                <a16:creationId xmlns:a16="http://schemas.microsoft.com/office/drawing/2014/main" id="{D4CB822F-DDCD-4780-A54F-15E30207D0D1}"/>
              </a:ext>
            </a:extLst>
          </p:cNvPr>
          <p:cNvSpPr>
            <a:spLocks noGrp="1"/>
          </p:cNvSpPr>
          <p:nvPr>
            <p:ph type="dt" sz="half" idx="10"/>
          </p:nvPr>
        </p:nvSpPr>
        <p:spPr/>
        <p:txBody>
          <a:bodyPr/>
          <a:lstStyle>
            <a:lvl1pPr>
              <a:defRPr/>
            </a:lvl1pPr>
          </a:lstStyle>
          <a:p>
            <a:pPr>
              <a:defRPr/>
            </a:pPr>
            <a:endParaRPr lang="en-AU"/>
          </a:p>
        </p:txBody>
      </p:sp>
      <p:sp>
        <p:nvSpPr>
          <p:cNvPr id="14" name="Footer Placeholder 7">
            <a:extLst>
              <a:ext uri="{FF2B5EF4-FFF2-40B4-BE49-F238E27FC236}">
                <a16:creationId xmlns:a16="http://schemas.microsoft.com/office/drawing/2014/main" id="{561BB3D1-A4A9-4EE3-AFCC-2BA509CBE3C2}"/>
              </a:ext>
            </a:extLst>
          </p:cNvPr>
          <p:cNvSpPr>
            <a:spLocks noGrp="1"/>
          </p:cNvSpPr>
          <p:nvPr>
            <p:ph type="ftr" sz="quarter" idx="11"/>
          </p:nvPr>
        </p:nvSpPr>
        <p:spPr/>
        <p:txBody>
          <a:bodyPr/>
          <a:lstStyle>
            <a:lvl1pPr>
              <a:defRPr/>
            </a:lvl1pPr>
          </a:lstStyle>
          <a:p>
            <a:pPr>
              <a:defRPr/>
            </a:pPr>
            <a:endParaRPr lang="en-AU"/>
          </a:p>
        </p:txBody>
      </p:sp>
      <p:sp>
        <p:nvSpPr>
          <p:cNvPr id="15" name="Slide Number Placeholder 8">
            <a:extLst>
              <a:ext uri="{FF2B5EF4-FFF2-40B4-BE49-F238E27FC236}">
                <a16:creationId xmlns:a16="http://schemas.microsoft.com/office/drawing/2014/main" id="{C614C797-9333-42EB-BFFF-9C574610C40B}"/>
              </a:ext>
            </a:extLst>
          </p:cNvPr>
          <p:cNvSpPr>
            <a:spLocks noGrp="1"/>
          </p:cNvSpPr>
          <p:nvPr>
            <p:ph type="sldNum" sz="quarter" idx="12"/>
          </p:nvPr>
        </p:nvSpPr>
        <p:spPr/>
        <p:txBody>
          <a:bodyPr/>
          <a:lstStyle>
            <a:lvl1pPr>
              <a:defRPr/>
            </a:lvl1pPr>
          </a:lstStyle>
          <a:p>
            <a:fld id="{CCD439C0-455A-44E1-97D7-BD82C6B1A9F1}" type="slidenum">
              <a:rPr lang="en-AU" altLang="en-US"/>
              <a:pPr/>
              <a:t>‹#›</a:t>
            </a:fld>
            <a:endParaRPr lang="en-AU" altLang="en-US"/>
          </a:p>
        </p:txBody>
      </p:sp>
    </p:spTree>
    <p:extLst>
      <p:ext uri="{BB962C8B-B14F-4D97-AF65-F5344CB8AC3E}">
        <p14:creationId xmlns:p14="http://schemas.microsoft.com/office/powerpoint/2010/main" val="59573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Date Placeholder 3">
            <a:extLst>
              <a:ext uri="{FF2B5EF4-FFF2-40B4-BE49-F238E27FC236}">
                <a16:creationId xmlns:a16="http://schemas.microsoft.com/office/drawing/2014/main" id="{65CAB7E5-3733-48FD-BB8A-40F1495121E2}"/>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0F465F09-6843-4585-9495-CA2F8DB8B85C}"/>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A3FE9284-4B15-4EBD-A331-2EC486831E97}"/>
              </a:ext>
            </a:extLst>
          </p:cNvPr>
          <p:cNvSpPr>
            <a:spLocks noGrp="1"/>
          </p:cNvSpPr>
          <p:nvPr>
            <p:ph type="sldNum" sz="quarter" idx="12"/>
          </p:nvPr>
        </p:nvSpPr>
        <p:spPr/>
        <p:txBody>
          <a:bodyPr/>
          <a:lstStyle>
            <a:lvl1pPr>
              <a:defRPr/>
            </a:lvl1pPr>
          </a:lstStyle>
          <a:p>
            <a:fld id="{30B31D54-2FAC-4788-A227-2F3F61BDFAAA}" type="slidenum">
              <a:rPr lang="en-AU" altLang="en-US"/>
              <a:pPr/>
              <a:t>‹#›</a:t>
            </a:fld>
            <a:endParaRPr lang="en-AU" altLang="en-US"/>
          </a:p>
        </p:txBody>
      </p:sp>
    </p:spTree>
    <p:extLst>
      <p:ext uri="{BB962C8B-B14F-4D97-AF65-F5344CB8AC3E}">
        <p14:creationId xmlns:p14="http://schemas.microsoft.com/office/powerpoint/2010/main" val="46047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6BA1D67-A622-4B61-B70F-FE1FA488A637}"/>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E07501BB-511F-4CF2-B926-FEFCE7009C9B}"/>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D83BC774-A44A-47EF-96AA-6E7CFF503A86}"/>
              </a:ext>
            </a:extLst>
          </p:cNvPr>
          <p:cNvSpPr>
            <a:spLocks noGrp="1"/>
          </p:cNvSpPr>
          <p:nvPr>
            <p:ph type="sldNum" sz="quarter" idx="12"/>
          </p:nvPr>
        </p:nvSpPr>
        <p:spPr/>
        <p:txBody>
          <a:bodyPr/>
          <a:lstStyle>
            <a:lvl1pPr>
              <a:defRPr/>
            </a:lvl1pPr>
          </a:lstStyle>
          <a:p>
            <a:fld id="{259EF677-D587-4816-AFD5-99BE4A0CC6F5}" type="slidenum">
              <a:rPr lang="en-AU" altLang="en-US"/>
              <a:pPr/>
              <a:t>‹#›</a:t>
            </a:fld>
            <a:endParaRPr lang="en-AU" altLang="en-US"/>
          </a:p>
        </p:txBody>
      </p:sp>
    </p:spTree>
    <p:extLst>
      <p:ext uri="{BB962C8B-B14F-4D97-AF65-F5344CB8AC3E}">
        <p14:creationId xmlns:p14="http://schemas.microsoft.com/office/powerpoint/2010/main" val="3280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AU"/>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a:extLst>
              <a:ext uri="{FF2B5EF4-FFF2-40B4-BE49-F238E27FC236}">
                <a16:creationId xmlns:a16="http://schemas.microsoft.com/office/drawing/2014/main" id="{A23880CC-8799-4693-90AF-77A376F98220}"/>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1E62AF1D-95F2-42E9-B498-94AACAACD15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2AA51B1-03FF-4C43-90C6-BD9A955EE30C}"/>
              </a:ext>
            </a:extLst>
          </p:cNvPr>
          <p:cNvSpPr>
            <a:spLocks noGrp="1"/>
          </p:cNvSpPr>
          <p:nvPr>
            <p:ph type="sldNum" sz="quarter" idx="12"/>
          </p:nvPr>
        </p:nvSpPr>
        <p:spPr/>
        <p:txBody>
          <a:bodyPr/>
          <a:lstStyle>
            <a:lvl1pPr>
              <a:defRPr/>
            </a:lvl1pPr>
          </a:lstStyle>
          <a:p>
            <a:fld id="{8123830C-2205-4543-B197-BA19DF36C7BC}" type="slidenum">
              <a:rPr lang="en-AU" altLang="en-US"/>
              <a:pPr/>
              <a:t>‹#›</a:t>
            </a:fld>
            <a:endParaRPr lang="en-AU" altLang="en-US"/>
          </a:p>
        </p:txBody>
      </p:sp>
    </p:spTree>
    <p:extLst>
      <p:ext uri="{BB962C8B-B14F-4D97-AF65-F5344CB8AC3E}">
        <p14:creationId xmlns:p14="http://schemas.microsoft.com/office/powerpoint/2010/main" val="191389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5BC83A-0B79-4E01-8F56-1B9033B33F7B}"/>
              </a:ext>
            </a:extLst>
          </p:cNvPr>
          <p:cNvSpPr>
            <a:spLocks noGrp="1"/>
          </p:cNvSpPr>
          <p:nvPr>
            <p:ph type="title"/>
          </p:nvPr>
        </p:nvSpPr>
        <p:spPr bwMode="auto">
          <a:xfrm>
            <a:off x="0" y="1123950"/>
            <a:ext cx="8913813"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88720" tIns="45720" rIns="274320" bIns="45720" numCol="1" anchor="ctr" anchorCtr="0" compatLnSpc="1">
            <a:prstTxWarp prst="textNoShape">
              <a:avLst/>
            </a:prstTxWarp>
          </a:bodyPr>
          <a:lstStyle/>
          <a:p>
            <a:pPr lvl="0"/>
            <a:r>
              <a:rPr lang="en-AU" altLang="en-US"/>
              <a:t>Click to edit Master title style</a:t>
            </a:r>
            <a:endParaRPr lang="en-US" altLang="en-US"/>
          </a:p>
        </p:txBody>
      </p:sp>
      <p:sp>
        <p:nvSpPr>
          <p:cNvPr id="1027" name="Text Placeholder 2">
            <a:extLst>
              <a:ext uri="{FF2B5EF4-FFF2-40B4-BE49-F238E27FC236}">
                <a16:creationId xmlns:a16="http://schemas.microsoft.com/office/drawing/2014/main" id="{58FABAA4-9165-44F7-83BF-9AB0E9930AF7}"/>
              </a:ext>
            </a:extLst>
          </p:cNvPr>
          <p:cNvSpPr>
            <a:spLocks noGrp="1"/>
          </p:cNvSpPr>
          <p:nvPr>
            <p:ph type="body" idx="1"/>
          </p:nvPr>
        </p:nvSpPr>
        <p:spPr bwMode="auto">
          <a:xfrm>
            <a:off x="1114425" y="2595563"/>
            <a:ext cx="761047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
        <p:nvSpPr>
          <p:cNvPr id="4" name="Date Placeholder 3">
            <a:extLst>
              <a:ext uri="{FF2B5EF4-FFF2-40B4-BE49-F238E27FC236}">
                <a16:creationId xmlns:a16="http://schemas.microsoft.com/office/drawing/2014/main" id="{70981B84-CC1F-43FC-AEF0-76E3F4F9C2AC}"/>
              </a:ext>
            </a:extLst>
          </p:cNvPr>
          <p:cNvSpPr>
            <a:spLocks noGrp="1"/>
          </p:cNvSpPr>
          <p:nvPr>
            <p:ph type="dt" sz="half" idx="2"/>
          </p:nvPr>
        </p:nvSpPr>
        <p:spPr>
          <a:xfrm>
            <a:off x="6580188" y="188913"/>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latin typeface="Arial" charset="0"/>
                <a:ea typeface="ＭＳ Ｐゴシック" charset="0"/>
                <a:cs typeface="+mn-cs"/>
              </a:defRPr>
            </a:lvl1pPr>
          </a:lstStyle>
          <a:p>
            <a:pPr>
              <a:defRPr/>
            </a:pPr>
            <a:endParaRPr lang="en-AU"/>
          </a:p>
        </p:txBody>
      </p:sp>
      <p:sp>
        <p:nvSpPr>
          <p:cNvPr id="5" name="Footer Placeholder 4">
            <a:extLst>
              <a:ext uri="{FF2B5EF4-FFF2-40B4-BE49-F238E27FC236}">
                <a16:creationId xmlns:a16="http://schemas.microsoft.com/office/drawing/2014/main" id="{6FAEEA20-9E52-498C-A446-A6233D5B97B3}"/>
              </a:ext>
            </a:extLst>
          </p:cNvPr>
          <p:cNvSpPr>
            <a:spLocks noGrp="1"/>
          </p:cNvSpPr>
          <p:nvPr>
            <p:ph type="ftr" sz="quarter" idx="3"/>
          </p:nvPr>
        </p:nvSpPr>
        <p:spPr>
          <a:xfrm>
            <a:off x="1120775" y="188913"/>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latin typeface="Arial" charset="0"/>
                <a:ea typeface="ＭＳ Ｐゴシック" charset="0"/>
                <a:cs typeface="+mn-cs"/>
              </a:defRPr>
            </a:lvl1pPr>
          </a:lstStyle>
          <a:p>
            <a:pPr>
              <a:defRPr/>
            </a:pPr>
            <a:endParaRPr lang="en-AU"/>
          </a:p>
        </p:txBody>
      </p:sp>
      <p:sp>
        <p:nvSpPr>
          <p:cNvPr id="6" name="Slide Number Placeholder 5">
            <a:extLst>
              <a:ext uri="{FF2B5EF4-FFF2-40B4-BE49-F238E27FC236}">
                <a16:creationId xmlns:a16="http://schemas.microsoft.com/office/drawing/2014/main" id="{CD0DAAF2-4E87-4E5C-AAD9-333B15E3C100}"/>
              </a:ext>
            </a:extLst>
          </p:cNvPr>
          <p:cNvSpPr>
            <a:spLocks noGrp="1"/>
          </p:cNvSpPr>
          <p:nvPr>
            <p:ph type="sldNum" sz="quarter" idx="4"/>
          </p:nvPr>
        </p:nvSpPr>
        <p:spPr>
          <a:xfrm>
            <a:off x="8789988" y="6569075"/>
            <a:ext cx="457200" cy="3651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595959"/>
                </a:solidFill>
              </a:defRPr>
            </a:lvl1pPr>
          </a:lstStyle>
          <a:p>
            <a:fld id="{2226D4A0-E6CF-41DA-A9EA-6026BB558800}" type="slidenum">
              <a:rPr lang="en-AU" altLang="en-US"/>
              <a:pPr/>
              <a:t>‹#›</a:t>
            </a:fld>
            <a:endParaRPr lang="en-AU" altLang="en-US"/>
          </a:p>
        </p:txBody>
      </p:sp>
      <p:sp>
        <p:nvSpPr>
          <p:cNvPr id="7" name="Rectangle 6">
            <a:extLst>
              <a:ext uri="{FF2B5EF4-FFF2-40B4-BE49-F238E27FC236}">
                <a16:creationId xmlns:a16="http://schemas.microsoft.com/office/drawing/2014/main" id="{403D0228-BE66-4D2A-B6E3-9106E287452C}"/>
              </a:ext>
            </a:extLst>
          </p:cNvPr>
          <p:cNvSpPr/>
          <p:nvPr/>
        </p:nvSpPr>
        <p:spPr>
          <a:xfrm>
            <a:off x="914400" y="0"/>
            <a:ext cx="7999413" cy="1825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a:extLst>
              <a:ext uri="{FF2B5EF4-FFF2-40B4-BE49-F238E27FC236}">
                <a16:creationId xmlns:a16="http://schemas.microsoft.com/office/drawing/2014/main" id="{DF8339F9-A58D-4660-AD7E-9C141592FBCC}"/>
              </a:ext>
            </a:extLst>
          </p:cNvPr>
          <p:cNvSpPr/>
          <p:nvPr/>
        </p:nvSpPr>
        <p:spPr>
          <a:xfrm>
            <a:off x="914400" y="6675438"/>
            <a:ext cx="7999413" cy="18256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97" r:id="rId3"/>
    <p:sldLayoutId id="2147483789" r:id="rId4"/>
    <p:sldLayoutId id="2147483790" r:id="rId5"/>
    <p:sldLayoutId id="2147483798" r:id="rId6"/>
    <p:sldLayoutId id="2147483791" r:id="rId7"/>
    <p:sldLayoutId id="2147483792" r:id="rId8"/>
    <p:sldLayoutId id="2147483793" r:id="rId9"/>
    <p:sldLayoutId id="2147483794" r:id="rId10"/>
    <p:sldLayoutId id="2147483799" r:id="rId11"/>
    <p:sldLayoutId id="2147483800" r:id="rId12"/>
    <p:sldLayoutId id="2147483801" r:id="rId13"/>
    <p:sldLayoutId id="2147483795" r:id="rId14"/>
    <p:sldLayoutId id="2147483796" r:id="rId15"/>
    <p:sldLayoutId id="2147483802" r:id="rId16"/>
  </p:sldLayoutIdLst>
  <p:txStyles>
    <p:titleStyle>
      <a:lvl1pPr algn="l" rtl="0" eaLnBrk="0" fontAlgn="base" hangingPunct="0">
        <a:spcBef>
          <a:spcPct val="0"/>
        </a:spcBef>
        <a:spcAft>
          <a:spcPct val="0"/>
        </a:spcAft>
        <a:defRPr sz="3600" kern="12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2pPr>
      <a:lvl3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3pPr>
      <a:lvl4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4pPr>
      <a:lvl5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5pPr>
      <a:lvl6pPr marL="457200" algn="l" rtl="0" fontAlgn="base">
        <a:spcBef>
          <a:spcPct val="0"/>
        </a:spcBef>
        <a:spcAft>
          <a:spcPct val="0"/>
        </a:spcAft>
        <a:defRPr sz="3600">
          <a:solidFill>
            <a:schemeClr val="bg1"/>
          </a:solidFill>
          <a:latin typeface="Century Gothic" charset="0"/>
          <a:ea typeface="ＭＳ Ｐゴシック" charset="0"/>
          <a:cs typeface="ＭＳ Ｐゴシック" charset="0"/>
        </a:defRPr>
      </a:lvl6pPr>
      <a:lvl7pPr marL="914400" algn="l" rtl="0" fontAlgn="base">
        <a:spcBef>
          <a:spcPct val="0"/>
        </a:spcBef>
        <a:spcAft>
          <a:spcPct val="0"/>
        </a:spcAft>
        <a:defRPr sz="3600">
          <a:solidFill>
            <a:schemeClr val="bg1"/>
          </a:solidFill>
          <a:latin typeface="Century Gothic" charset="0"/>
          <a:ea typeface="ＭＳ Ｐゴシック" charset="0"/>
          <a:cs typeface="ＭＳ Ｐゴシック" charset="0"/>
        </a:defRPr>
      </a:lvl7pPr>
      <a:lvl8pPr marL="1371600" algn="l" rtl="0" fontAlgn="base">
        <a:spcBef>
          <a:spcPct val="0"/>
        </a:spcBef>
        <a:spcAft>
          <a:spcPct val="0"/>
        </a:spcAft>
        <a:defRPr sz="3600">
          <a:solidFill>
            <a:schemeClr val="bg1"/>
          </a:solidFill>
          <a:latin typeface="Century Gothic" charset="0"/>
          <a:ea typeface="ＭＳ Ｐゴシック" charset="0"/>
          <a:cs typeface="ＭＳ Ｐゴシック" charset="0"/>
        </a:defRPr>
      </a:lvl8pPr>
      <a:lvl9pPr marL="1828800" algn="l" rtl="0" fontAlgn="base">
        <a:spcBef>
          <a:spcPct val="0"/>
        </a:spcBef>
        <a:spcAft>
          <a:spcPct val="0"/>
        </a:spcAft>
        <a:defRPr sz="3600">
          <a:solidFill>
            <a:schemeClr val="bg1"/>
          </a:solidFill>
          <a:latin typeface="Century Gothic"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ＭＳ Ｐゴシック" charset="0"/>
          <a:cs typeface="ＭＳ Ｐゴシック" charset="0"/>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ＭＳ Ｐゴシック" charset="0"/>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ＭＳ Ｐゴシック" charset="0"/>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ＭＳ Ｐゴシック" charset="0"/>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ＭＳ Ｐゴシック" charset="0"/>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hebrain.mcgill.ca/flash/i/i_03/i_03_m/i_03_m_par/i_03_m_par_alcoo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D41084C-3B57-48D2-9C70-CE6435DCE078}"/>
              </a:ext>
            </a:extLst>
          </p:cNvPr>
          <p:cNvSpPr>
            <a:spLocks noGrp="1" noChangeArrowheads="1"/>
          </p:cNvSpPr>
          <p:nvPr>
            <p:ph type="ctrTitle"/>
          </p:nvPr>
        </p:nvSpPr>
        <p:spPr>
          <a:xfrm>
            <a:off x="0" y="2157413"/>
            <a:ext cx="8915400" cy="877887"/>
          </a:xfrm>
        </p:spPr>
        <p:txBody>
          <a:bodyPr/>
          <a:lstStyle/>
          <a:p>
            <a:pPr eaLnBrk="1" hangingPunct="1"/>
            <a:r>
              <a:rPr lang="en-AU" altLang="en-US">
                <a:ea typeface="ＭＳ Ｐゴシック" panose="020B0600070205080204" pitchFamily="34" charset="-128"/>
              </a:rPr>
              <a:t>Homeostasis</a:t>
            </a:r>
          </a:p>
        </p:txBody>
      </p:sp>
      <p:sp>
        <p:nvSpPr>
          <p:cNvPr id="2051" name="Rectangle 3">
            <a:extLst>
              <a:ext uri="{FF2B5EF4-FFF2-40B4-BE49-F238E27FC236}">
                <a16:creationId xmlns:a16="http://schemas.microsoft.com/office/drawing/2014/main" id="{28E7156D-760D-41AE-A258-38F7962FC945}"/>
              </a:ext>
            </a:extLst>
          </p:cNvPr>
          <p:cNvSpPr>
            <a:spLocks noGrp="1" noChangeArrowheads="1"/>
          </p:cNvSpPr>
          <p:nvPr>
            <p:ph type="subTitle" idx="1"/>
          </p:nvPr>
        </p:nvSpPr>
        <p:spPr>
          <a:xfrm>
            <a:off x="914400" y="3035300"/>
            <a:ext cx="8001000" cy="3822700"/>
          </a:xfrm>
        </p:spPr>
        <p:txBody>
          <a:bodyPr/>
          <a:lstStyle/>
          <a:p>
            <a:pPr fontAlgn="auto">
              <a:spcAft>
                <a:spcPts val="0"/>
              </a:spcAft>
              <a:defRPr/>
            </a:pPr>
            <a:r>
              <a:rPr lang="en-US" sz="2400" dirty="0"/>
              <a:t>Disruptions to homeostasis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2ECCE6-29FA-4DE2-AA5E-EE35A61FAA98}"/>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Type 2 – Lifestyle risk factors</a:t>
            </a:r>
          </a:p>
        </p:txBody>
      </p:sp>
      <p:sp>
        <p:nvSpPr>
          <p:cNvPr id="27650" name="Rectangle 3">
            <a:extLst>
              <a:ext uri="{FF2B5EF4-FFF2-40B4-BE49-F238E27FC236}">
                <a16:creationId xmlns:a16="http://schemas.microsoft.com/office/drawing/2014/main" id="{84FFD1C1-78B7-468E-B794-B5E829C458F7}"/>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Lack of physical activity</a:t>
            </a:r>
          </a:p>
          <a:p>
            <a:pPr eaLnBrk="1" hangingPunct="1"/>
            <a:r>
              <a:rPr lang="en-AU" altLang="en-US">
                <a:ea typeface="ＭＳ Ｐゴシック" panose="020B0600070205080204" pitchFamily="34" charset="-128"/>
              </a:rPr>
              <a:t>Overweight/obese</a:t>
            </a:r>
          </a:p>
          <a:p>
            <a:pPr eaLnBrk="1" hangingPunct="1"/>
            <a:r>
              <a:rPr lang="en-AU" altLang="en-US">
                <a:ea typeface="ＭＳ Ｐゴシック" panose="020B0600070205080204" pitchFamily="34" charset="-128"/>
              </a:rPr>
              <a:t>High fat, sugar, salt and low fibre diet</a:t>
            </a:r>
          </a:p>
          <a:p>
            <a:pPr eaLnBrk="1" hangingPunct="1"/>
            <a:r>
              <a:rPr lang="en-AU" altLang="en-US">
                <a:ea typeface="ＭＳ Ｐゴシック" panose="020B0600070205080204" pitchFamily="34" charset="-128"/>
              </a:rPr>
              <a:t>High blood pressure, cholesterol</a:t>
            </a:r>
          </a:p>
          <a:p>
            <a:pPr eaLnBrk="1" hangingPunct="1"/>
            <a:r>
              <a:rPr lang="en-AU" altLang="en-US">
                <a:ea typeface="ＭＳ Ｐゴシック" panose="020B0600070205080204" pitchFamily="34" charset="-128"/>
              </a:rPr>
              <a:t>Smokers</a:t>
            </a:r>
          </a:p>
          <a:p>
            <a:pPr eaLnBrk="1" hangingPunct="1"/>
            <a:endParaRPr lang="en-AU" altLang="en-US">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60DCA965-74FC-457A-BAF0-A0FFD27C7A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Affects of high blood sugar levels</a:t>
            </a:r>
          </a:p>
        </p:txBody>
      </p:sp>
      <p:sp>
        <p:nvSpPr>
          <p:cNvPr id="19459" name="Rectangle 3">
            <a:extLst>
              <a:ext uri="{FF2B5EF4-FFF2-40B4-BE49-F238E27FC236}">
                <a16:creationId xmlns:a16="http://schemas.microsoft.com/office/drawing/2014/main" id="{55849D35-3B25-45E9-952A-310E73248ACD}"/>
              </a:ext>
            </a:extLst>
          </p:cNvPr>
          <p:cNvSpPr>
            <a:spLocks noGrp="1" noChangeArrowheads="1"/>
          </p:cNvSpPr>
          <p:nvPr>
            <p:ph idx="1"/>
          </p:nvPr>
        </p:nvSpPr>
        <p:spPr/>
        <p:txBody>
          <a:bodyPr rtlCol="0">
            <a:normAutofit lnSpcReduction="10000"/>
          </a:bodyPr>
          <a:lstStyle/>
          <a:p>
            <a:pPr eaLnBrk="1" fontAlgn="auto" hangingPunct="1">
              <a:spcAft>
                <a:spcPts val="0"/>
              </a:spcAft>
              <a:buFont typeface="Wingdings" charset="0"/>
              <a:buNone/>
              <a:defRPr/>
            </a:pPr>
            <a:r>
              <a:rPr lang="en-AU" dirty="0">
                <a:solidFill>
                  <a:schemeClr val="tx1">
                    <a:lumMod val="65000"/>
                    <a:lumOff val="35000"/>
                  </a:schemeClr>
                </a:solidFill>
                <a:ea typeface="+mn-ea"/>
                <a:cs typeface="+mn-cs"/>
              </a:rPr>
              <a:t>High levels of blood sugar can damage blood vessels. This can lead to:</a:t>
            </a:r>
          </a:p>
          <a:p>
            <a:pPr eaLnBrk="1" fontAlgn="auto" hangingPunct="1">
              <a:spcAft>
                <a:spcPts val="0"/>
              </a:spcAft>
              <a:defRPr/>
            </a:pPr>
            <a:r>
              <a:rPr lang="en-AU" dirty="0">
                <a:solidFill>
                  <a:schemeClr val="tx1">
                    <a:lumMod val="65000"/>
                    <a:lumOff val="35000"/>
                  </a:schemeClr>
                </a:solidFill>
                <a:ea typeface="+mn-ea"/>
                <a:cs typeface="+mn-cs"/>
              </a:rPr>
              <a:t>Blindness</a:t>
            </a:r>
          </a:p>
          <a:p>
            <a:pPr eaLnBrk="1" fontAlgn="auto" hangingPunct="1">
              <a:spcAft>
                <a:spcPts val="0"/>
              </a:spcAft>
              <a:defRPr/>
            </a:pPr>
            <a:r>
              <a:rPr lang="en-AU" dirty="0">
                <a:solidFill>
                  <a:schemeClr val="tx1">
                    <a:lumMod val="65000"/>
                    <a:lumOff val="35000"/>
                  </a:schemeClr>
                </a:solidFill>
                <a:ea typeface="+mn-ea"/>
                <a:cs typeface="+mn-cs"/>
              </a:rPr>
              <a:t>Kidney failure</a:t>
            </a:r>
          </a:p>
          <a:p>
            <a:pPr eaLnBrk="1" fontAlgn="auto" hangingPunct="1">
              <a:spcAft>
                <a:spcPts val="0"/>
              </a:spcAft>
              <a:defRPr/>
            </a:pPr>
            <a:r>
              <a:rPr lang="en-AU" dirty="0">
                <a:solidFill>
                  <a:schemeClr val="tx1">
                    <a:lumMod val="65000"/>
                    <a:lumOff val="35000"/>
                  </a:schemeClr>
                </a:solidFill>
                <a:ea typeface="+mn-ea"/>
                <a:cs typeface="+mn-cs"/>
              </a:rPr>
              <a:t>Cardiovascular disease</a:t>
            </a:r>
          </a:p>
          <a:p>
            <a:pPr eaLnBrk="1" fontAlgn="auto" hangingPunct="1">
              <a:spcAft>
                <a:spcPts val="0"/>
              </a:spcAft>
              <a:defRPr/>
            </a:pPr>
            <a:r>
              <a:rPr lang="en-AU" dirty="0">
                <a:solidFill>
                  <a:schemeClr val="tx1">
                    <a:lumMod val="65000"/>
                    <a:lumOff val="35000"/>
                  </a:schemeClr>
                </a:solidFill>
                <a:ea typeface="+mn-ea"/>
                <a:cs typeface="+mn-cs"/>
              </a:rPr>
              <a:t>Loss of sensation</a:t>
            </a:r>
          </a:p>
          <a:p>
            <a:pPr eaLnBrk="1" fontAlgn="auto" hangingPunct="1">
              <a:spcAft>
                <a:spcPts val="0"/>
              </a:spcAft>
              <a:defRPr/>
            </a:pPr>
            <a:r>
              <a:rPr lang="en-AU" dirty="0">
                <a:solidFill>
                  <a:schemeClr val="tx1">
                    <a:lumMod val="65000"/>
                    <a:lumOff val="35000"/>
                  </a:schemeClr>
                </a:solidFill>
                <a:ea typeface="+mn-ea"/>
                <a:cs typeface="+mn-cs"/>
              </a:rPr>
              <a:t>Ulcers and gangrene sometimes requiring amputation of the toes or foot.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descr="N 0029199 Wel lib">
            <a:extLst>
              <a:ext uri="{FF2B5EF4-FFF2-40B4-BE49-F238E27FC236}">
                <a16:creationId xmlns:a16="http://schemas.microsoft.com/office/drawing/2014/main" id="{E98AD1B2-6CE6-4A8C-A7B5-719CFA366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692150"/>
            <a:ext cx="286226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a:extLst>
              <a:ext uri="{FF2B5EF4-FFF2-40B4-BE49-F238E27FC236}">
                <a16:creationId xmlns:a16="http://schemas.microsoft.com/office/drawing/2014/main" id="{B9FFEEE9-2610-42CA-A6B4-7982EB17C67F}"/>
              </a:ext>
            </a:extLst>
          </p:cNvPr>
          <p:cNvSpPr>
            <a:spLocks noChangeArrowheads="1"/>
          </p:cNvSpPr>
          <p:nvPr/>
        </p:nvSpPr>
        <p:spPr bwMode="auto">
          <a:xfrm>
            <a:off x="250825" y="5424488"/>
            <a:ext cx="4654550" cy="109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a:latin typeface="Arial" charset="0"/>
                <a:ea typeface="ＭＳ Ｐゴシック" charset="0"/>
              </a:rPr>
              <a:t>A man with diabetes using an electronic reader to measure the level of sugar in his blood.</a:t>
            </a:r>
          </a:p>
          <a:p>
            <a:pPr>
              <a:defRPr/>
            </a:pPr>
            <a:r>
              <a:rPr lang="en-US" sz="1200">
                <a:latin typeface="Arial" charset="0"/>
                <a:ea typeface="ＭＳ Ｐゴシック" charset="0"/>
              </a:rPr>
              <a:t>Wellcome Library</a:t>
            </a:r>
          </a:p>
        </p:txBody>
      </p:sp>
      <p:pic>
        <p:nvPicPr>
          <p:cNvPr id="29699" name="Picture 6" descr="N 0029183 wel lib">
            <a:extLst>
              <a:ext uri="{FF2B5EF4-FFF2-40B4-BE49-F238E27FC236}">
                <a16:creationId xmlns:a16="http://schemas.microsoft.com/office/drawing/2014/main" id="{9D7D33B6-FC6B-4822-8304-173EBC6FB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125538"/>
            <a:ext cx="453707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7F950B86-73EC-40A5-84AB-A39A10CC5002}"/>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The thyroid hormones</a:t>
            </a:r>
          </a:p>
        </p:txBody>
      </p:sp>
      <p:sp>
        <p:nvSpPr>
          <p:cNvPr id="30722" name="Rectangle 3">
            <a:extLst>
              <a:ext uri="{FF2B5EF4-FFF2-40B4-BE49-F238E27FC236}">
                <a16:creationId xmlns:a16="http://schemas.microsoft.com/office/drawing/2014/main" id="{24ABFC43-2749-442E-B49F-40AE4E6093E7}"/>
              </a:ext>
            </a:extLst>
          </p:cNvPr>
          <p:cNvSpPr>
            <a:spLocks noGrp="1" noChangeArrowheads="1"/>
          </p:cNvSpPr>
          <p:nvPr>
            <p:ph idx="1"/>
          </p:nvPr>
        </p:nvSpPr>
        <p:spPr/>
        <p:txBody>
          <a:bodyPr/>
          <a:lstStyle/>
          <a:p>
            <a:pPr eaLnBrk="1" hangingPunct="1">
              <a:lnSpc>
                <a:spcPct val="90000"/>
              </a:lnSpc>
            </a:pPr>
            <a:r>
              <a:rPr lang="en-AU" altLang="en-US" sz="2200">
                <a:ea typeface="ＭＳ Ｐゴシック" panose="020B0600070205080204" pitchFamily="34" charset="-128"/>
              </a:rPr>
              <a:t>Major hormone released is thyroxine – it stimulates carbohydrate, protein and fat metabolism.</a:t>
            </a:r>
          </a:p>
          <a:p>
            <a:pPr eaLnBrk="1" hangingPunct="1">
              <a:lnSpc>
                <a:spcPct val="90000"/>
              </a:lnSpc>
            </a:pPr>
            <a:r>
              <a:rPr lang="en-AU" altLang="en-US" sz="2200">
                <a:ea typeface="ＭＳ Ｐゴシック" panose="020B0600070205080204" pitchFamily="34" charset="-128"/>
              </a:rPr>
              <a:t>Regulates the base metabolic rate</a:t>
            </a:r>
          </a:p>
          <a:p>
            <a:pPr eaLnBrk="1" hangingPunct="1">
              <a:lnSpc>
                <a:spcPct val="90000"/>
              </a:lnSpc>
            </a:pPr>
            <a:r>
              <a:rPr lang="en-AU" altLang="en-US" sz="2200">
                <a:ea typeface="ＭＳ Ｐゴシック" panose="020B0600070205080204" pitchFamily="34" charset="-128"/>
              </a:rPr>
              <a:t>Important in body changes needed between summer and winter.</a:t>
            </a:r>
          </a:p>
          <a:p>
            <a:pPr eaLnBrk="1" hangingPunct="1">
              <a:lnSpc>
                <a:spcPct val="90000"/>
              </a:lnSpc>
            </a:pPr>
            <a:r>
              <a:rPr lang="en-AU" altLang="en-US" sz="2200">
                <a:ea typeface="ＭＳ Ｐゴシック" panose="020B0600070205080204" pitchFamily="34" charset="-128"/>
              </a:rPr>
              <a:t>Each molecule of thyroxine contains four iodine atoms.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AA5CA28-BCAD-41D1-B86F-6E84C804CA04}"/>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Hyperthyroidism</a:t>
            </a:r>
          </a:p>
        </p:txBody>
      </p:sp>
      <p:sp>
        <p:nvSpPr>
          <p:cNvPr id="31746" name="Rectangle 3">
            <a:extLst>
              <a:ext uri="{FF2B5EF4-FFF2-40B4-BE49-F238E27FC236}">
                <a16:creationId xmlns:a16="http://schemas.microsoft.com/office/drawing/2014/main" id="{A01EE271-7E76-492A-8E27-2CA1B04383F5}"/>
              </a:ext>
            </a:extLst>
          </p:cNvPr>
          <p:cNvSpPr>
            <a:spLocks noGrp="1" noChangeArrowheads="1"/>
          </p:cNvSpPr>
          <p:nvPr>
            <p:ph idx="1"/>
          </p:nvPr>
        </p:nvSpPr>
        <p:spPr>
          <a:xfrm>
            <a:off x="457200" y="2349500"/>
            <a:ext cx="8229600" cy="4032250"/>
          </a:xfrm>
        </p:spPr>
        <p:txBody>
          <a:bodyPr/>
          <a:lstStyle/>
          <a:p>
            <a:pPr eaLnBrk="1" hangingPunct="1">
              <a:lnSpc>
                <a:spcPct val="90000"/>
              </a:lnSpc>
            </a:pPr>
            <a:r>
              <a:rPr lang="en-AU" altLang="en-US">
                <a:ea typeface="ＭＳ Ｐゴシック" panose="020B0600070205080204" pitchFamily="34" charset="-128"/>
              </a:rPr>
              <a:t>The result of too much thyroxine being released (as a result of an enlargement of the thyroid gland)</a:t>
            </a:r>
          </a:p>
          <a:p>
            <a:pPr eaLnBrk="1" hangingPunct="1">
              <a:lnSpc>
                <a:spcPct val="90000"/>
              </a:lnSpc>
            </a:pPr>
            <a:r>
              <a:rPr lang="en-AU" altLang="en-US">
                <a:ea typeface="ＭＳ Ｐゴシック" panose="020B0600070205080204" pitchFamily="34" charset="-128"/>
              </a:rPr>
              <a:t>Cells are overstimulated and this results in rapid heart beat, weight loss, increased appetite, fatigue, sweating and anxiety</a:t>
            </a:r>
          </a:p>
          <a:p>
            <a:pPr eaLnBrk="1" hangingPunct="1">
              <a:lnSpc>
                <a:spcPct val="90000"/>
              </a:lnSpc>
            </a:pPr>
            <a:r>
              <a:rPr lang="en-AU" altLang="en-US">
                <a:ea typeface="ＭＳ Ｐゴシック" panose="020B0600070205080204" pitchFamily="34" charset="-128"/>
              </a:rPr>
              <a:t>Treatment involves drugs that block the thyroids use of iodine, removal of part of the gland, or drinking radioactive iodine which the thyroid cells take up and kills them.</a:t>
            </a:r>
          </a:p>
          <a:p>
            <a:pPr eaLnBrk="1" hangingPunct="1">
              <a:lnSpc>
                <a:spcPct val="90000"/>
              </a:lnSpc>
            </a:pPr>
            <a:r>
              <a:rPr lang="en-AU" altLang="en-US">
                <a:ea typeface="ＭＳ Ｐゴシック" panose="020B0600070205080204" pitchFamily="34" charset="-128"/>
              </a:rPr>
              <a:t>Most commonly known as Graves’ Disease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E017BF7-63BF-4ECF-83F8-4E1438607FC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Hypothyroidism</a:t>
            </a:r>
          </a:p>
        </p:txBody>
      </p:sp>
      <p:sp>
        <p:nvSpPr>
          <p:cNvPr id="32770" name="Rectangle 3">
            <a:extLst>
              <a:ext uri="{FF2B5EF4-FFF2-40B4-BE49-F238E27FC236}">
                <a16:creationId xmlns:a16="http://schemas.microsoft.com/office/drawing/2014/main" id="{D1C15CF0-AED4-4181-81D9-0C7FA0A4DD48}"/>
              </a:ext>
            </a:extLst>
          </p:cNvPr>
          <p:cNvSpPr>
            <a:spLocks noGrp="1" noChangeArrowheads="1"/>
          </p:cNvSpPr>
          <p:nvPr>
            <p:ph idx="1"/>
          </p:nvPr>
        </p:nvSpPr>
        <p:spPr/>
        <p:txBody>
          <a:bodyPr/>
          <a:lstStyle/>
          <a:p>
            <a:pPr eaLnBrk="1" hangingPunct="1">
              <a:lnSpc>
                <a:spcPct val="90000"/>
              </a:lnSpc>
            </a:pPr>
            <a:r>
              <a:rPr lang="en-AU" altLang="en-US" sz="2200">
                <a:ea typeface="ＭＳ Ｐゴシック" panose="020B0600070205080204" pitchFamily="34" charset="-128"/>
              </a:rPr>
              <a:t>Result of too little thyroxine</a:t>
            </a:r>
          </a:p>
          <a:p>
            <a:pPr eaLnBrk="1" hangingPunct="1">
              <a:lnSpc>
                <a:spcPct val="90000"/>
              </a:lnSpc>
            </a:pPr>
            <a:r>
              <a:rPr lang="en-AU" altLang="en-US" sz="2200">
                <a:ea typeface="ＭＳ Ｐゴシック" panose="020B0600070205080204" pitchFamily="34" charset="-128"/>
              </a:rPr>
              <a:t>Symptoms include slow heart rate, unexplained weight gain, fatigue, intolerance to the cold, swelling of the face, goitre. </a:t>
            </a:r>
          </a:p>
          <a:p>
            <a:pPr eaLnBrk="1" hangingPunct="1">
              <a:lnSpc>
                <a:spcPct val="90000"/>
              </a:lnSpc>
            </a:pPr>
            <a:r>
              <a:rPr lang="en-AU" altLang="en-US" sz="2200">
                <a:ea typeface="ＭＳ Ｐゴシック" panose="020B0600070205080204" pitchFamily="34" charset="-128"/>
              </a:rPr>
              <a:t>Hashimoto</a:t>
            </a:r>
            <a:r>
              <a:rPr lang="ja-JP" altLang="en-AU" sz="2200">
                <a:latin typeface="Arial" panose="020B0604020202020204" pitchFamily="34" charset="0"/>
                <a:ea typeface="メイリオ" panose="020B0604030504040204" pitchFamily="34" charset="-128"/>
              </a:rPr>
              <a:t>’</a:t>
            </a:r>
            <a:r>
              <a:rPr lang="en-AU" altLang="ja-JP" sz="2200">
                <a:ea typeface="ＭＳ Ｐゴシック" panose="020B0600070205080204" pitchFamily="34" charset="-128"/>
              </a:rPr>
              <a:t>s disease – the immune system attacks the thyroid</a:t>
            </a:r>
          </a:p>
          <a:p>
            <a:pPr eaLnBrk="1" hangingPunct="1">
              <a:lnSpc>
                <a:spcPct val="90000"/>
              </a:lnSpc>
            </a:pPr>
            <a:r>
              <a:rPr lang="en-AU" altLang="en-US" sz="2200">
                <a:ea typeface="ＭＳ Ｐゴシック" panose="020B0600070205080204" pitchFamily="34" charset="-128"/>
              </a:rPr>
              <a:t>Iodine deficiency. This causes the enlargement of the thyroid (goitre) in an attempt to increase hormone production which is in vain due to the body requiring more iodine.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A4AF177-5EAF-46A8-8B72-7F835FB80845}"/>
              </a:ext>
            </a:extLst>
          </p:cNvPr>
          <p:cNvSpPr>
            <a:spLocks noGrp="1" noChangeArrowheads="1"/>
          </p:cNvSpPr>
          <p:nvPr>
            <p:ph type="ctrTitle"/>
          </p:nvPr>
        </p:nvSpPr>
        <p:spPr>
          <a:xfrm>
            <a:off x="-7938" y="765175"/>
            <a:ext cx="8915401" cy="877888"/>
          </a:xfrm>
        </p:spPr>
        <p:txBody>
          <a:bodyPr/>
          <a:lstStyle/>
          <a:p>
            <a:pPr eaLnBrk="1" hangingPunct="1"/>
            <a:r>
              <a:rPr lang="en-AU" altLang="en-US">
                <a:ea typeface="ＭＳ Ｐゴシック" panose="020B0600070205080204" pitchFamily="34" charset="-128"/>
              </a:rPr>
              <a:t>Behavioural causes</a:t>
            </a:r>
          </a:p>
        </p:txBody>
      </p:sp>
      <p:sp>
        <p:nvSpPr>
          <p:cNvPr id="28675" name="Rectangle 3">
            <a:extLst>
              <a:ext uri="{FF2B5EF4-FFF2-40B4-BE49-F238E27FC236}">
                <a16:creationId xmlns:a16="http://schemas.microsoft.com/office/drawing/2014/main" id="{CEDAEB17-D4B6-47A6-859D-980B9037BB6A}"/>
              </a:ext>
            </a:extLst>
          </p:cNvPr>
          <p:cNvSpPr>
            <a:spLocks noGrp="1" noChangeArrowheads="1"/>
          </p:cNvSpPr>
          <p:nvPr>
            <p:ph type="subTitle" idx="1"/>
          </p:nvPr>
        </p:nvSpPr>
        <p:spPr>
          <a:xfrm>
            <a:off x="611188" y="2060575"/>
            <a:ext cx="8001000" cy="3822700"/>
          </a:xfrm>
        </p:spPr>
        <p:txBody>
          <a:bodyPr/>
          <a:lstStyle/>
          <a:p>
            <a:pPr fontAlgn="auto">
              <a:spcAft>
                <a:spcPts val="0"/>
              </a:spcAft>
              <a:defRPr/>
            </a:pPr>
            <a:r>
              <a:rPr lang="en-AU" sz="2400" dirty="0"/>
              <a:t>Activities we choose that disrupt our bodies normal functioning:</a:t>
            </a:r>
          </a:p>
          <a:p>
            <a:pPr marL="285750" indent="-285750" fontAlgn="auto">
              <a:spcAft>
                <a:spcPts val="0"/>
              </a:spcAft>
              <a:buFont typeface="Arial"/>
              <a:buChar char="•"/>
              <a:defRPr/>
            </a:pPr>
            <a:r>
              <a:rPr lang="en-AU" sz="2400" dirty="0"/>
              <a:t>Drugs</a:t>
            </a:r>
          </a:p>
          <a:p>
            <a:pPr marL="285750" indent="-285750" fontAlgn="auto">
              <a:spcAft>
                <a:spcPts val="0"/>
              </a:spcAft>
              <a:buFont typeface="Arial"/>
              <a:buChar char="•"/>
              <a:defRPr/>
            </a:pPr>
            <a:r>
              <a:rPr lang="en-AU" sz="2400" dirty="0"/>
              <a:t>Excessive activity</a:t>
            </a:r>
          </a:p>
          <a:p>
            <a:pPr marL="285750" indent="-285750" fontAlgn="auto">
              <a:spcAft>
                <a:spcPts val="0"/>
              </a:spcAft>
              <a:buFont typeface="Arial"/>
              <a:buChar char="•"/>
              <a:defRPr/>
            </a:pPr>
            <a:r>
              <a:rPr lang="en-AU" sz="2400" dirty="0"/>
              <a:t>Eating habits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3CDBC58-9696-41D5-9EA4-84EB1E4B1AD2}"/>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Caffeine</a:t>
            </a:r>
          </a:p>
        </p:txBody>
      </p:sp>
      <p:sp>
        <p:nvSpPr>
          <p:cNvPr id="34818" name="Rectangle 3">
            <a:extLst>
              <a:ext uri="{FF2B5EF4-FFF2-40B4-BE49-F238E27FC236}">
                <a16:creationId xmlns:a16="http://schemas.microsoft.com/office/drawing/2014/main" id="{13064AA9-64E5-44EA-AA50-9D0CCEB93CAD}"/>
              </a:ext>
            </a:extLst>
          </p:cNvPr>
          <p:cNvSpPr>
            <a:spLocks noGrp="1" noChangeArrowheads="1"/>
          </p:cNvSpPr>
          <p:nvPr>
            <p:ph idx="1"/>
          </p:nvPr>
        </p:nvSpPr>
        <p:spPr/>
        <p:txBody>
          <a:bodyPr/>
          <a:lstStyle/>
          <a:p>
            <a:pPr eaLnBrk="1" hangingPunct="1">
              <a:lnSpc>
                <a:spcPct val="90000"/>
              </a:lnSpc>
            </a:pPr>
            <a:r>
              <a:rPr lang="en-AU" altLang="en-US">
                <a:ea typeface="ＭＳ Ｐゴシック" panose="020B0600070205080204" pitchFamily="34" charset="-128"/>
              </a:rPr>
              <a:t>Caffeine – stimulates metabolism and the CNS.</a:t>
            </a:r>
          </a:p>
          <a:p>
            <a:pPr eaLnBrk="1" hangingPunct="1">
              <a:lnSpc>
                <a:spcPct val="90000"/>
              </a:lnSpc>
            </a:pPr>
            <a:r>
              <a:rPr lang="en-AU" altLang="en-US">
                <a:ea typeface="ＭＳ Ｐゴシック" panose="020B0600070205080204" pitchFamily="34" charset="-128"/>
              </a:rPr>
              <a:t>Binds to receptors on heart muscle fibres and mimics the effect of adrenaline, increasing heart rate. This causes increased blood flow through the kidney which increases urine production. This also causes increased blood flow through the lungs.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F3995E64-01D5-4598-87F5-D89376E9E209}"/>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Alcohol</a:t>
            </a:r>
          </a:p>
        </p:txBody>
      </p:sp>
      <p:sp>
        <p:nvSpPr>
          <p:cNvPr id="35842" name="Rectangle 3">
            <a:extLst>
              <a:ext uri="{FF2B5EF4-FFF2-40B4-BE49-F238E27FC236}">
                <a16:creationId xmlns:a16="http://schemas.microsoft.com/office/drawing/2014/main" id="{44EEC368-83AE-487B-8C39-22D42E1504DD}"/>
              </a:ext>
            </a:extLst>
          </p:cNvPr>
          <p:cNvSpPr>
            <a:spLocks noGrp="1" noChangeArrowheads="1"/>
          </p:cNvSpPr>
          <p:nvPr>
            <p:ph idx="1"/>
          </p:nvPr>
        </p:nvSpPr>
        <p:spPr/>
        <p:txBody>
          <a:bodyPr/>
          <a:lstStyle/>
          <a:p>
            <a:pPr eaLnBrk="1" hangingPunct="1"/>
            <a:r>
              <a:rPr lang="en-AU" altLang="en-US" dirty="0">
                <a:ea typeface="ＭＳ Ｐゴシック"/>
              </a:rPr>
              <a:t>Depresses the CNS causing a relaxed </a:t>
            </a:r>
            <a:r>
              <a:rPr lang="en-AU" altLang="en-US">
                <a:ea typeface="ＭＳ Ｐゴシック"/>
              </a:rPr>
              <a:t>feeling.</a:t>
            </a:r>
            <a:endParaRPr lang="en-AU" altLang="en-US" dirty="0">
              <a:ea typeface="ＭＳ Ｐゴシック" panose="020B0600070205080204" pitchFamily="34" charset="-128"/>
            </a:endParaRPr>
          </a:p>
          <a:p>
            <a:pPr eaLnBrk="1" hangingPunct="1"/>
            <a:r>
              <a:rPr lang="en-AU" altLang="en-US">
                <a:ea typeface="ＭＳ Ｐゴシック" panose="020B0600070205080204" pitchFamily="34" charset="-128"/>
              </a:rPr>
              <a:t>Stimulates insulin production, speeding up glucose metabolism and lowers blood sugar levels.</a:t>
            </a:r>
          </a:p>
          <a:p>
            <a:pPr eaLnBrk="1" hangingPunct="1"/>
            <a:r>
              <a:rPr lang="en-AU" altLang="en-US" dirty="0">
                <a:ea typeface="ＭＳ Ｐゴシック"/>
              </a:rPr>
              <a:t>Inhibits production of ADH, causing urine output to </a:t>
            </a:r>
            <a:r>
              <a:rPr lang="en-AU" altLang="en-US">
                <a:ea typeface="ＭＳ Ｐゴシック"/>
              </a:rPr>
              <a:t>increase and dehydration.</a:t>
            </a:r>
          </a:p>
          <a:p>
            <a:r>
              <a:rPr lang="en-AU" altLang="en-US">
                <a:ea typeface="ＭＳ Ｐゴシック"/>
              </a:rPr>
              <a:t>More information on drug action : </a:t>
            </a:r>
            <a:r>
              <a:rPr lang="en-AU" dirty="0">
                <a:ea typeface="+mn-lt"/>
                <a:cs typeface="+mn-lt"/>
                <a:hlinkClick r:id="rId2"/>
              </a:rPr>
              <a:t>https://thebrain.mcgill.ca/flash/i/i_03/i_03_m/i_03_m_par/i_03_m_par_alcool.html</a:t>
            </a:r>
            <a:endParaRPr lang="en-AU" altLang="en-US" dirty="0">
              <a:ea typeface="+mn-lt"/>
              <a:cs typeface="+mn-lt"/>
            </a:endParaRPr>
          </a:p>
          <a:p>
            <a:endParaRPr lang="en-AU" dirty="0">
              <a:ea typeface="+mn-lt"/>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A1ECE180-D498-4061-987A-F074B59E8A5B}"/>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Others</a:t>
            </a:r>
          </a:p>
        </p:txBody>
      </p:sp>
      <p:sp>
        <p:nvSpPr>
          <p:cNvPr id="36866" name="Rectangle 3">
            <a:extLst>
              <a:ext uri="{FF2B5EF4-FFF2-40B4-BE49-F238E27FC236}">
                <a16:creationId xmlns:a16="http://schemas.microsoft.com/office/drawing/2014/main" id="{76DB8687-A081-4A50-8B06-F7905F59C436}"/>
              </a:ext>
            </a:extLst>
          </p:cNvPr>
          <p:cNvSpPr>
            <a:spLocks noGrp="1" noChangeArrowheads="1"/>
          </p:cNvSpPr>
          <p:nvPr>
            <p:ph idx="1"/>
          </p:nvPr>
        </p:nvSpPr>
        <p:spPr>
          <a:xfrm>
            <a:off x="457200" y="2565400"/>
            <a:ext cx="8229600" cy="3959225"/>
          </a:xfrm>
        </p:spPr>
        <p:txBody>
          <a:bodyPr/>
          <a:lstStyle/>
          <a:p>
            <a:pPr eaLnBrk="1" hangingPunct="1">
              <a:lnSpc>
                <a:spcPct val="90000"/>
              </a:lnSpc>
            </a:pPr>
            <a:r>
              <a:rPr lang="en-AU" altLang="en-US">
                <a:ea typeface="ＭＳ Ｐゴシック" panose="020B0600070205080204" pitchFamily="34" charset="-128"/>
              </a:rPr>
              <a:t>Amphetamine – cause the release of adrenaline, dopamine and serotonin, improving alertness and motivation.  They also affect appetite and weight control. </a:t>
            </a:r>
          </a:p>
          <a:p>
            <a:pPr eaLnBrk="1" hangingPunct="1">
              <a:lnSpc>
                <a:spcPct val="90000"/>
              </a:lnSpc>
            </a:pPr>
            <a:r>
              <a:rPr lang="en-AU" altLang="en-US">
                <a:ea typeface="ＭＳ Ｐゴシック" panose="020B0600070205080204" pitchFamily="34" charset="-128"/>
              </a:rPr>
              <a:t>Ecstasy – cause the release of noradrenaline, dopamine and serotonin. Initiating the flight or fight response – increases heart rate, blood pressure, breathing rate, sweating. Will result in dehydration and decreased appetite and a rise in body temperature and blood pressure.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A0F8C2F-6D81-49E2-A591-C07B78895B9E}"/>
              </a:ext>
            </a:extLst>
          </p:cNvPr>
          <p:cNvSpPr>
            <a:spLocks noGrp="1" noChangeArrowheads="1"/>
          </p:cNvSpPr>
          <p:nvPr>
            <p:ph type="ctrTitle"/>
          </p:nvPr>
        </p:nvSpPr>
        <p:spPr>
          <a:xfrm>
            <a:off x="0" y="4114800"/>
            <a:ext cx="8915400" cy="877888"/>
          </a:xfrm>
        </p:spPr>
        <p:txBody>
          <a:bodyPr/>
          <a:lstStyle/>
          <a:p>
            <a:pPr eaLnBrk="1" hangingPunct="1"/>
            <a:r>
              <a:rPr lang="en-AU" altLang="en-US" sz="3200">
                <a:ea typeface="ＭＳ Ｐゴシック" panose="020B0600070205080204" pitchFamily="34" charset="-128"/>
              </a:rPr>
              <a:t>What happens if homeostasis fails?</a:t>
            </a:r>
          </a:p>
        </p:txBody>
      </p:sp>
      <p:sp>
        <p:nvSpPr>
          <p:cNvPr id="3075" name="Rectangle 3">
            <a:extLst>
              <a:ext uri="{FF2B5EF4-FFF2-40B4-BE49-F238E27FC236}">
                <a16:creationId xmlns:a16="http://schemas.microsoft.com/office/drawing/2014/main" id="{BB1A39A2-D2F6-4722-A7F7-64689F416408}"/>
              </a:ext>
            </a:extLst>
          </p:cNvPr>
          <p:cNvSpPr>
            <a:spLocks noGrp="1" noChangeArrowheads="1"/>
          </p:cNvSpPr>
          <p:nvPr>
            <p:ph type="subTitle" idx="1"/>
          </p:nvPr>
        </p:nvSpPr>
        <p:spPr>
          <a:xfrm>
            <a:off x="914400" y="5002213"/>
            <a:ext cx="8001000" cy="1855787"/>
          </a:xfrm>
        </p:spPr>
        <p:txBody>
          <a:bodyPr/>
          <a:lstStyle/>
          <a:p>
            <a:pPr>
              <a:lnSpc>
                <a:spcPct val="90000"/>
              </a:lnSpc>
            </a:pPr>
            <a:r>
              <a:rPr lang="en-AU" altLang="en-US" sz="2800">
                <a:solidFill>
                  <a:srgbClr val="595959"/>
                </a:solidFill>
                <a:ea typeface="ＭＳ Ｐゴシック" panose="020B0600070205080204" pitchFamily="34" charset="-128"/>
              </a:rPr>
              <a:t>If homeostasis cannot be maintained within tolerance limits, our body cannot function properly – consequently, we are likely to get sick and may even die.</a:t>
            </a:r>
          </a:p>
          <a:p>
            <a:pPr>
              <a:lnSpc>
                <a:spcPct val="90000"/>
              </a:lnSpc>
            </a:pPr>
            <a:endParaRPr lang="en-AU" altLang="en-US" sz="2800">
              <a:solidFill>
                <a:srgbClr val="595959"/>
              </a:solidFill>
              <a:ea typeface="ＭＳ Ｐゴシック" panose="020B0600070205080204" pitchFamily="34" charset="-128"/>
            </a:endParaRPr>
          </a:p>
        </p:txBody>
      </p:sp>
      <p:pic>
        <p:nvPicPr>
          <p:cNvPr id="19459" name="Picture 4" descr="N 0020310 well library">
            <a:extLst>
              <a:ext uri="{FF2B5EF4-FFF2-40B4-BE49-F238E27FC236}">
                <a16:creationId xmlns:a16="http://schemas.microsoft.com/office/drawing/2014/main" id="{BFE70F44-116E-41F5-A36A-F52149B8EDA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57591" r="-57591"/>
          <a:stretch>
            <a:fillRect/>
          </a:stretch>
        </p:blipFill>
        <p:spPr>
          <a:xfrm>
            <a:off x="927100" y="1130300"/>
            <a:ext cx="3986213" cy="2979738"/>
          </a:xfrm>
          <a:noFill/>
        </p:spPr>
      </p:pic>
      <p:pic>
        <p:nvPicPr>
          <p:cNvPr id="19460" name="Picture 5" descr="N 0011511 well ph lib">
            <a:extLst>
              <a:ext uri="{FF2B5EF4-FFF2-40B4-BE49-F238E27FC236}">
                <a16:creationId xmlns:a16="http://schemas.microsoft.com/office/drawing/2014/main" id="{B59438F0-F6D0-4646-9FAA-F8728EA0EAD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55240" r="-55240"/>
          <a:stretch>
            <a:fillRect/>
          </a:stretch>
        </p:blipFill>
        <p:spPr>
          <a:xfrm>
            <a:off x="4929188" y="1130300"/>
            <a:ext cx="3986212" cy="2979738"/>
          </a:xfr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464E19B6-C310-4A24-A32C-88D9B6635BBE}"/>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Others</a:t>
            </a:r>
          </a:p>
        </p:txBody>
      </p:sp>
      <p:sp>
        <p:nvSpPr>
          <p:cNvPr id="37890" name="Rectangle 3">
            <a:extLst>
              <a:ext uri="{FF2B5EF4-FFF2-40B4-BE49-F238E27FC236}">
                <a16:creationId xmlns:a16="http://schemas.microsoft.com/office/drawing/2014/main" id="{041C4A8B-8542-40E9-8B64-F55DE90FEA65}"/>
              </a:ext>
            </a:extLst>
          </p:cNvPr>
          <p:cNvSpPr>
            <a:spLocks noGrp="1" noChangeArrowheads="1"/>
          </p:cNvSpPr>
          <p:nvPr>
            <p:ph idx="1"/>
          </p:nvPr>
        </p:nvSpPr>
        <p:spPr>
          <a:xfrm>
            <a:off x="457200" y="2565400"/>
            <a:ext cx="8229600" cy="3959225"/>
          </a:xfrm>
        </p:spPr>
        <p:txBody>
          <a:bodyPr/>
          <a:lstStyle/>
          <a:p>
            <a:pPr eaLnBrk="1" hangingPunct="1"/>
            <a:r>
              <a:rPr lang="en-AU" altLang="en-US">
                <a:ea typeface="ＭＳ Ｐゴシック" panose="020B0600070205080204" pitchFamily="34" charset="-128"/>
              </a:rPr>
              <a:t>Cocaine – blocks the removal of dopamine, noradrenaline and serotonin from the synapse. Stimulation of the CNS increases heart rate, body temperature, blood pressure and breathing rate, appetite decreases</a:t>
            </a:r>
          </a:p>
          <a:p>
            <a:pPr eaLnBrk="1" hangingPunct="1"/>
            <a:r>
              <a:rPr lang="en-AU" altLang="en-US">
                <a:ea typeface="ＭＳ Ｐゴシック" panose="020B0600070205080204" pitchFamily="34" charset="-128"/>
              </a:rPr>
              <a:t>Heroin – a pain killer that causes a sense of euphoria. Slows down breathing rate, reduces blood pressure and body temperature, and can cause an irregular heart rate.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37ECF0D-F858-4DE7-BC2C-7E8EA1BACCA7}"/>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Excessive exercise</a:t>
            </a:r>
          </a:p>
        </p:txBody>
      </p:sp>
      <p:sp>
        <p:nvSpPr>
          <p:cNvPr id="38914" name="Rectangle 3">
            <a:extLst>
              <a:ext uri="{FF2B5EF4-FFF2-40B4-BE49-F238E27FC236}">
                <a16:creationId xmlns:a16="http://schemas.microsoft.com/office/drawing/2014/main" id="{2B021717-8164-4581-8B20-A95804997960}"/>
              </a:ext>
            </a:extLst>
          </p:cNvPr>
          <p:cNvSpPr>
            <a:spLocks noGrp="1" noChangeArrowheads="1"/>
          </p:cNvSpPr>
          <p:nvPr>
            <p:ph idx="1"/>
          </p:nvPr>
        </p:nvSpPr>
        <p:spPr/>
        <p:txBody>
          <a:bodyPr/>
          <a:lstStyle/>
          <a:p>
            <a:pPr eaLnBrk="1" hangingPunct="1">
              <a:lnSpc>
                <a:spcPct val="90000"/>
              </a:lnSpc>
            </a:pPr>
            <a:r>
              <a:rPr lang="en-AU" altLang="en-US">
                <a:ea typeface="ＭＳ Ｐゴシック" panose="020B0600070205080204" pitchFamily="34" charset="-128"/>
              </a:rPr>
              <a:t>If nutrition is inadequate excessive exercise can cause the break down of protein in muscle to provide glucose. Muscle mass is decreased.</a:t>
            </a:r>
          </a:p>
          <a:p>
            <a:pPr eaLnBrk="1" hangingPunct="1">
              <a:lnSpc>
                <a:spcPct val="90000"/>
              </a:lnSpc>
            </a:pPr>
            <a:r>
              <a:rPr lang="en-AU" altLang="en-US">
                <a:ea typeface="ＭＳ Ｐゴシック" panose="020B0600070205080204" pitchFamily="34" charset="-128"/>
              </a:rPr>
              <a:t>Cardiovascular problems can result from stress placed on the heart</a:t>
            </a:r>
          </a:p>
          <a:p>
            <a:pPr eaLnBrk="1" hangingPunct="1">
              <a:lnSpc>
                <a:spcPct val="90000"/>
              </a:lnSpc>
            </a:pPr>
            <a:r>
              <a:rPr lang="en-AU" altLang="en-US">
                <a:ea typeface="ＭＳ Ｐゴシック" panose="020B0600070205080204" pitchFamily="34" charset="-128"/>
              </a:rPr>
              <a:t>Amenorrhoea – cessation of menstruation </a:t>
            </a:r>
          </a:p>
          <a:p>
            <a:pPr eaLnBrk="1" hangingPunct="1">
              <a:lnSpc>
                <a:spcPct val="90000"/>
              </a:lnSpc>
            </a:pPr>
            <a:r>
              <a:rPr lang="en-AU" altLang="en-US">
                <a:ea typeface="ＭＳ Ｐゴシック" panose="020B0600070205080204" pitchFamily="34" charset="-128"/>
              </a:rPr>
              <a:t>Affect Calcium metabolism causing  a loss of Calcium from the bone.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27850B58-2357-423C-87FF-573A4883CDD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Deficiency diseases</a:t>
            </a:r>
          </a:p>
        </p:txBody>
      </p:sp>
      <p:sp>
        <p:nvSpPr>
          <p:cNvPr id="39938" name="Rectangle 3">
            <a:extLst>
              <a:ext uri="{FF2B5EF4-FFF2-40B4-BE49-F238E27FC236}">
                <a16:creationId xmlns:a16="http://schemas.microsoft.com/office/drawing/2014/main" id="{E610FA0A-E810-407A-AA66-2DE9BA0FA0D2}"/>
              </a:ext>
            </a:extLst>
          </p:cNvPr>
          <p:cNvSpPr>
            <a:spLocks noGrp="1" noChangeArrowheads="1"/>
          </p:cNvSpPr>
          <p:nvPr>
            <p:ph idx="1"/>
          </p:nvPr>
        </p:nvSpPr>
        <p:spPr>
          <a:xfrm>
            <a:off x="457200" y="2565400"/>
            <a:ext cx="8229600" cy="3959225"/>
          </a:xfrm>
        </p:spPr>
        <p:txBody>
          <a:bodyPr/>
          <a:lstStyle/>
          <a:p>
            <a:pPr eaLnBrk="1" hangingPunct="1">
              <a:lnSpc>
                <a:spcPct val="90000"/>
              </a:lnSpc>
            </a:pPr>
            <a:r>
              <a:rPr lang="en-AU" altLang="en-US">
                <a:ea typeface="ＭＳ Ｐゴシック" panose="020B0600070205080204" pitchFamily="34" charset="-128"/>
              </a:rPr>
              <a:t>Lack of iodine</a:t>
            </a:r>
          </a:p>
          <a:p>
            <a:pPr eaLnBrk="1" hangingPunct="1">
              <a:lnSpc>
                <a:spcPct val="90000"/>
              </a:lnSpc>
            </a:pPr>
            <a:r>
              <a:rPr lang="en-AU" altLang="en-US">
                <a:ea typeface="ＭＳ Ｐゴシック" panose="020B0600070205080204" pitchFamily="34" charset="-128"/>
              </a:rPr>
              <a:t>Lack of iron – anaemia (lack of red blood cells). Unable to transport oxygen leading to high heart rate and blood pressure and fatigue</a:t>
            </a:r>
          </a:p>
          <a:p>
            <a:pPr eaLnBrk="1" hangingPunct="1">
              <a:lnSpc>
                <a:spcPct val="90000"/>
              </a:lnSpc>
            </a:pPr>
            <a:r>
              <a:rPr lang="en-AU" altLang="en-US">
                <a:ea typeface="ＭＳ Ｐゴシック" panose="020B0600070205080204" pitchFamily="34" charset="-128"/>
              </a:rPr>
              <a:t>Vitamin K deficiency – necessary for blood clotting. Bacteria in the large intestine make most of our Vitamin K. In Australia babies are given injection of Vitamin K as very little is found in breast milk.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35EF392-F86B-427E-9CDB-EB11ADB04B98}"/>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Obesity</a:t>
            </a:r>
          </a:p>
        </p:txBody>
      </p:sp>
      <p:sp>
        <p:nvSpPr>
          <p:cNvPr id="40962" name="Rectangle 3">
            <a:extLst>
              <a:ext uri="{FF2B5EF4-FFF2-40B4-BE49-F238E27FC236}">
                <a16:creationId xmlns:a16="http://schemas.microsoft.com/office/drawing/2014/main" id="{C08356F7-C87D-4784-98A3-423C90A9551A}"/>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Genetic factors</a:t>
            </a:r>
          </a:p>
          <a:p>
            <a:pPr eaLnBrk="1" hangingPunct="1"/>
            <a:r>
              <a:rPr lang="en-AU" altLang="en-US">
                <a:ea typeface="ＭＳ Ｐゴシック" panose="020B0600070205080204" pitchFamily="34" charset="-128"/>
              </a:rPr>
              <a:t>Over eating</a:t>
            </a:r>
          </a:p>
          <a:p>
            <a:pPr eaLnBrk="1" hangingPunct="1"/>
            <a:r>
              <a:rPr lang="en-AU" altLang="en-US">
                <a:ea typeface="ＭＳ Ｐゴシック" panose="020B0600070205080204" pitchFamily="34" charset="-128"/>
              </a:rPr>
              <a:t>Lack of physical activity.</a:t>
            </a:r>
          </a:p>
          <a:p>
            <a:pPr eaLnBrk="1" hangingPunct="1"/>
            <a:r>
              <a:rPr lang="en-AU" altLang="en-US">
                <a:ea typeface="ＭＳ Ｐゴシック" panose="020B0600070205080204" pitchFamily="34" charset="-128"/>
              </a:rPr>
              <a:t>Energy intake exceeds energy usage and the excess is stored as fat.</a:t>
            </a:r>
          </a:p>
          <a:p>
            <a:pPr eaLnBrk="1" hangingPunct="1"/>
            <a:endParaRPr lang="en-AU" altLang="en-US">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E784FE7E-DD5D-4E4B-A0A5-8F86FC36FF64}"/>
              </a:ext>
            </a:extLst>
          </p:cNvPr>
          <p:cNvSpPr>
            <a:spLocks noGrp="1" noChangeArrowheads="1"/>
          </p:cNvSpPr>
          <p:nvPr>
            <p:ph type="ctrTitle"/>
          </p:nvPr>
        </p:nvSpPr>
        <p:spPr>
          <a:xfrm>
            <a:off x="0" y="2157413"/>
            <a:ext cx="8915400" cy="877887"/>
          </a:xfrm>
        </p:spPr>
        <p:txBody>
          <a:bodyPr/>
          <a:lstStyle/>
          <a:p>
            <a:pPr eaLnBrk="1" hangingPunct="1"/>
            <a:r>
              <a:rPr lang="en-AU" altLang="en-US">
                <a:ea typeface="ＭＳ Ｐゴシック" panose="020B0600070205080204" pitchFamily="34" charset="-128"/>
              </a:rPr>
              <a:t>Disease</a:t>
            </a:r>
          </a:p>
        </p:txBody>
      </p:sp>
      <p:sp>
        <p:nvSpPr>
          <p:cNvPr id="36867" name="Rectangle 3">
            <a:extLst>
              <a:ext uri="{FF2B5EF4-FFF2-40B4-BE49-F238E27FC236}">
                <a16:creationId xmlns:a16="http://schemas.microsoft.com/office/drawing/2014/main" id="{81085458-7090-47D3-AE5F-68FC42F745BE}"/>
              </a:ext>
            </a:extLst>
          </p:cNvPr>
          <p:cNvSpPr>
            <a:spLocks noGrp="1" noChangeArrowheads="1"/>
          </p:cNvSpPr>
          <p:nvPr>
            <p:ph type="subTitle" idx="1"/>
          </p:nvPr>
        </p:nvSpPr>
        <p:spPr>
          <a:xfrm>
            <a:off x="914400" y="3035300"/>
            <a:ext cx="8001000" cy="3822700"/>
          </a:xfrm>
        </p:spPr>
        <p:txBody>
          <a:bodyPr/>
          <a:lstStyle/>
          <a:p>
            <a:pPr marL="285750" indent="-285750" fontAlgn="auto">
              <a:spcAft>
                <a:spcPts val="0"/>
              </a:spcAft>
              <a:buFont typeface="Arial"/>
              <a:buChar char="•"/>
              <a:defRPr/>
            </a:pPr>
            <a:r>
              <a:rPr lang="en-AU" sz="2400" dirty="0"/>
              <a:t>Emphysema</a:t>
            </a:r>
          </a:p>
          <a:p>
            <a:pPr marL="285750" indent="-285750" fontAlgn="auto">
              <a:spcAft>
                <a:spcPts val="0"/>
              </a:spcAft>
              <a:buFont typeface="Arial"/>
              <a:buChar char="•"/>
              <a:defRPr/>
            </a:pPr>
            <a:r>
              <a:rPr lang="en-AU" sz="2400" dirty="0"/>
              <a:t>Fever</a:t>
            </a:r>
          </a:p>
          <a:p>
            <a:pPr marL="285750" indent="-285750" fontAlgn="auto">
              <a:spcAft>
                <a:spcPts val="0"/>
              </a:spcAft>
              <a:buFont typeface="Arial"/>
              <a:buChar char="•"/>
              <a:defRPr/>
            </a:pPr>
            <a:r>
              <a:rPr lang="en-AU" sz="2400" dirty="0"/>
              <a:t>Hypertension</a:t>
            </a:r>
          </a:p>
          <a:p>
            <a:pPr marL="285750" indent="-285750" fontAlgn="auto">
              <a:spcAft>
                <a:spcPts val="0"/>
              </a:spcAft>
              <a:buFont typeface="Arial"/>
              <a:buChar char="•"/>
              <a:defRPr/>
            </a:pPr>
            <a:r>
              <a:rPr lang="en-AU" sz="2400" dirty="0"/>
              <a:t>Renal failure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C5786D8-2D0B-42DB-AD38-B50998E2F38F}"/>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Emphysema</a:t>
            </a:r>
          </a:p>
        </p:txBody>
      </p:sp>
      <p:sp>
        <p:nvSpPr>
          <p:cNvPr id="43010" name="Rectangle 3">
            <a:extLst>
              <a:ext uri="{FF2B5EF4-FFF2-40B4-BE49-F238E27FC236}">
                <a16:creationId xmlns:a16="http://schemas.microsoft.com/office/drawing/2014/main" id="{35B67D0A-5B07-41C5-AA14-75345E03F678}"/>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Lung disease in which the walls of the alveoli break down, reducing the surface area for gas exchange.</a:t>
            </a:r>
          </a:p>
          <a:p>
            <a:pPr eaLnBrk="1" hangingPunct="1"/>
            <a:r>
              <a:rPr lang="en-AU" altLang="en-US">
                <a:ea typeface="ＭＳ Ｐゴシック" panose="020B0600070205080204" pitchFamily="34" charset="-128"/>
              </a:rPr>
              <a:t>Commonly caused by smoking</a:t>
            </a:r>
          </a:p>
          <a:p>
            <a:pPr eaLnBrk="1" hangingPunct="1"/>
            <a:r>
              <a:rPr lang="en-AU" altLang="en-US">
                <a:ea typeface="ＭＳ Ｐゴシック" panose="020B0600070205080204" pitchFamily="34" charset="-128"/>
              </a:rPr>
              <a:t>Causes oxygen and carbon dioxide levels to be out of balance</a:t>
            </a:r>
          </a:p>
          <a:p>
            <a:pPr eaLnBrk="1" hangingPunct="1"/>
            <a:r>
              <a:rPr lang="en-AU" altLang="en-US">
                <a:ea typeface="ＭＳ Ｐゴシック" panose="020B0600070205080204" pitchFamily="34" charset="-128"/>
              </a:rPr>
              <a:t>Results in breathlessness during physical activity.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5" descr="pathology-of-lungs-showing-emphysema">
            <a:extLst>
              <a:ext uri="{FF2B5EF4-FFF2-40B4-BE49-F238E27FC236}">
                <a16:creationId xmlns:a16="http://schemas.microsoft.com/office/drawing/2014/main" id="{42561D3E-49A4-4810-B933-AE1E641EF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76250"/>
            <a:ext cx="3960813"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4" name="Picture 7" descr="emphysema">
            <a:extLst>
              <a:ext uri="{FF2B5EF4-FFF2-40B4-BE49-F238E27FC236}">
                <a16:creationId xmlns:a16="http://schemas.microsoft.com/office/drawing/2014/main" id="{5CF458D6-6809-464D-B331-6C2BD9770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3576638"/>
            <a:ext cx="4094162"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9" descr="h9991437_001">
            <a:extLst>
              <a:ext uri="{FF2B5EF4-FFF2-40B4-BE49-F238E27FC236}">
                <a16:creationId xmlns:a16="http://schemas.microsoft.com/office/drawing/2014/main" id="{53D0CE47-059C-45EC-8A2C-961625F256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76250"/>
            <a:ext cx="4092575"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11" descr="emphysema2">
            <a:extLst>
              <a:ext uri="{FF2B5EF4-FFF2-40B4-BE49-F238E27FC236}">
                <a16:creationId xmlns:a16="http://schemas.microsoft.com/office/drawing/2014/main" id="{516CA3B5-38DC-4A7E-AD26-A290F5FA6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429000"/>
            <a:ext cx="30480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5FD706AF-1433-4EF8-90C3-869AF4B1AAA7}"/>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Fever</a:t>
            </a:r>
          </a:p>
        </p:txBody>
      </p:sp>
      <p:sp>
        <p:nvSpPr>
          <p:cNvPr id="45058" name="Rectangle 3">
            <a:extLst>
              <a:ext uri="{FF2B5EF4-FFF2-40B4-BE49-F238E27FC236}">
                <a16:creationId xmlns:a16="http://schemas.microsoft.com/office/drawing/2014/main" id="{2E5EE05F-D580-47B7-B9DC-2E3ACCDC4A53}"/>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Many infections result in fever</a:t>
            </a:r>
          </a:p>
          <a:p>
            <a:pPr eaLnBrk="1" hangingPunct="1"/>
            <a:r>
              <a:rPr lang="en-AU" altLang="en-US">
                <a:ea typeface="ＭＳ Ｐゴシック" panose="020B0600070205080204" pitchFamily="34" charset="-128"/>
              </a:rPr>
              <a:t>Core temperature increases by 1 or 2 </a:t>
            </a:r>
            <a:r>
              <a:rPr lang="en-US" altLang="en-US">
                <a:ea typeface="ＭＳ Ｐゴシック" panose="020B0600070205080204" pitchFamily="34" charset="-128"/>
                <a:cs typeface="Arial" panose="020B0604020202020204" pitchFamily="34" charset="0"/>
              </a:rPr>
              <a:t>°C</a:t>
            </a:r>
          </a:p>
          <a:p>
            <a:pPr eaLnBrk="1" hangingPunct="1"/>
            <a:r>
              <a:rPr lang="en-US" altLang="en-US">
                <a:ea typeface="ＭＳ Ｐゴシック" panose="020B0600070205080204" pitchFamily="34" charset="-128"/>
                <a:cs typeface="Arial" panose="020B0604020202020204" pitchFamily="34" charset="0"/>
              </a:rPr>
              <a:t>Seems to help the immune system overcome infection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53A15CF-9274-41CB-8F27-D36267360219}"/>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Hypertension</a:t>
            </a:r>
          </a:p>
        </p:txBody>
      </p:sp>
      <p:sp>
        <p:nvSpPr>
          <p:cNvPr id="46082" name="Rectangle 3">
            <a:extLst>
              <a:ext uri="{FF2B5EF4-FFF2-40B4-BE49-F238E27FC236}">
                <a16:creationId xmlns:a16="http://schemas.microsoft.com/office/drawing/2014/main" id="{4C8A76F7-BA6A-42F4-89B0-0127AC080171}"/>
              </a:ext>
            </a:extLst>
          </p:cNvPr>
          <p:cNvSpPr>
            <a:spLocks noGrp="1" noChangeArrowheads="1"/>
          </p:cNvSpPr>
          <p:nvPr>
            <p:ph idx="1"/>
          </p:nvPr>
        </p:nvSpPr>
        <p:spPr/>
        <p:txBody>
          <a:bodyPr/>
          <a:lstStyle/>
          <a:p>
            <a:pPr eaLnBrk="1" hangingPunct="1">
              <a:lnSpc>
                <a:spcPct val="90000"/>
              </a:lnSpc>
            </a:pPr>
            <a:r>
              <a:rPr lang="en-AU" altLang="en-US">
                <a:ea typeface="ＭＳ Ｐゴシック" panose="020B0600070205080204" pitchFamily="34" charset="-128"/>
              </a:rPr>
              <a:t>High blood pressure</a:t>
            </a:r>
          </a:p>
          <a:p>
            <a:pPr eaLnBrk="1" hangingPunct="1">
              <a:lnSpc>
                <a:spcPct val="90000"/>
              </a:lnSpc>
            </a:pPr>
            <a:r>
              <a:rPr lang="en-AU" altLang="en-US">
                <a:ea typeface="ＭＳ Ｐゴシック" panose="020B0600070205080204" pitchFamily="34" charset="-128"/>
              </a:rPr>
              <a:t>Results when the body is unable to control blood pressure by normal homeostatic mechanisms. </a:t>
            </a:r>
          </a:p>
          <a:p>
            <a:pPr eaLnBrk="1" hangingPunct="1">
              <a:lnSpc>
                <a:spcPct val="90000"/>
              </a:lnSpc>
            </a:pPr>
            <a:r>
              <a:rPr lang="en-AU" altLang="en-US" b="1">
                <a:ea typeface="ＭＳ Ｐゴシック" panose="020B0600070205080204" pitchFamily="34" charset="-128"/>
              </a:rPr>
              <a:t>Possible causes: </a:t>
            </a:r>
            <a:r>
              <a:rPr lang="en-AU" altLang="en-US">
                <a:ea typeface="ＭＳ Ｐゴシック" panose="020B0600070205080204" pitchFamily="34" charset="-128"/>
              </a:rPr>
              <a:t>Excessive salt intake, obesity, lack of exercise, excessive alcohol consumption, kidney disease.</a:t>
            </a:r>
          </a:p>
          <a:p>
            <a:pPr eaLnBrk="1" hangingPunct="1">
              <a:lnSpc>
                <a:spcPct val="90000"/>
              </a:lnSpc>
            </a:pPr>
            <a:r>
              <a:rPr lang="en-AU" altLang="en-US">
                <a:ea typeface="ＭＳ Ｐゴシック" panose="020B0600070205080204" pitchFamily="34" charset="-128"/>
              </a:rPr>
              <a:t>Often can be prevented by healthy life style choices.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1DBB14FF-0C0B-4259-BA58-76277A1EAD45}"/>
              </a:ext>
            </a:extLst>
          </p:cNvPr>
          <p:cNvSpPr>
            <a:spLocks noGrp="1" noChangeArrowheads="1"/>
          </p:cNvSpPr>
          <p:nvPr>
            <p:ph type="title"/>
          </p:nvPr>
        </p:nvSpPr>
        <p:spPr/>
        <p:txBody>
          <a:bodyPr/>
          <a:lstStyle/>
          <a:p>
            <a:pPr eaLnBrk="1" hangingPunct="1"/>
            <a:r>
              <a:rPr lang="en-US" altLang="en-US" b="1">
                <a:ea typeface="ＭＳ Ｐゴシック" panose="020B0600070205080204" pitchFamily="34" charset="-128"/>
              </a:rPr>
              <a:t>Renal failure</a:t>
            </a:r>
          </a:p>
        </p:txBody>
      </p:sp>
      <p:pic>
        <p:nvPicPr>
          <p:cNvPr id="41988" name="Picture 4" descr="N 0022613 med art serv munich">
            <a:extLst>
              <a:ext uri="{FF2B5EF4-FFF2-40B4-BE49-F238E27FC236}">
                <a16:creationId xmlns:a16="http://schemas.microsoft.com/office/drawing/2014/main" id="{3367A5ED-BE5A-47E0-858C-5E08174761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60475" y="1557338"/>
            <a:ext cx="2606675" cy="4319587"/>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47107" name="Rectangle 3">
            <a:extLst>
              <a:ext uri="{FF2B5EF4-FFF2-40B4-BE49-F238E27FC236}">
                <a16:creationId xmlns:a16="http://schemas.microsoft.com/office/drawing/2014/main" id="{648D4E2A-F0AA-40BE-8E26-87B56ED6DB3D}"/>
              </a:ext>
            </a:extLst>
          </p:cNvPr>
          <p:cNvSpPr>
            <a:spLocks noGrp="1" noChangeArrowheads="1"/>
          </p:cNvSpPr>
          <p:nvPr>
            <p:ph type="body" sz="half" idx="2"/>
          </p:nvPr>
        </p:nvSpPr>
        <p:spPr/>
        <p:txBody>
          <a:bodyPr/>
          <a:lstStyle/>
          <a:p>
            <a:pPr indent="22225" eaLnBrk="1" hangingPunct="1">
              <a:buFont typeface="Wingdings" panose="05000000000000000000" pitchFamily="2" charset="2"/>
              <a:buNone/>
            </a:pPr>
            <a:r>
              <a:rPr lang="en-US" altLang="en-US" sz="2800">
                <a:ea typeface="ＭＳ Ｐゴシック" panose="020B0600070205080204" pitchFamily="34" charset="-128"/>
              </a:rPr>
              <a:t>When the kidneys stop working homeostatic disruption is so widespread that the person will die unless they receive urgent medical assistance.</a:t>
            </a:r>
          </a:p>
        </p:txBody>
      </p:sp>
      <p:sp>
        <p:nvSpPr>
          <p:cNvPr id="41989" name="Rectangle 5">
            <a:extLst>
              <a:ext uri="{FF2B5EF4-FFF2-40B4-BE49-F238E27FC236}">
                <a16:creationId xmlns:a16="http://schemas.microsoft.com/office/drawing/2014/main" id="{0C6CE4EE-7F52-4956-9B3D-210829B19212}"/>
              </a:ext>
            </a:extLst>
          </p:cNvPr>
          <p:cNvSpPr>
            <a:spLocks noChangeArrowheads="1"/>
          </p:cNvSpPr>
          <p:nvPr/>
        </p:nvSpPr>
        <p:spPr bwMode="auto">
          <a:xfrm>
            <a:off x="179388" y="6310313"/>
            <a:ext cx="34385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sz="1200">
                <a:latin typeface="Arial" charset="0"/>
                <a:ea typeface="ＭＳ Ｐゴシック" charset="0"/>
              </a:rPr>
              <a:t>Medical Art Services, Munich, Wellcome Images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E7BCC5C-1EAB-488B-85E5-0F392D90731A}"/>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Causes of disruptions</a:t>
            </a:r>
          </a:p>
        </p:txBody>
      </p:sp>
      <p:sp>
        <p:nvSpPr>
          <p:cNvPr id="20482" name="Rectangle 3">
            <a:extLst>
              <a:ext uri="{FF2B5EF4-FFF2-40B4-BE49-F238E27FC236}">
                <a16:creationId xmlns:a16="http://schemas.microsoft.com/office/drawing/2014/main" id="{001AE065-5537-491A-BA92-39ECBCA5F29E}"/>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Hormonal imbalance</a:t>
            </a:r>
          </a:p>
          <a:p>
            <a:pPr eaLnBrk="1" hangingPunct="1"/>
            <a:r>
              <a:rPr lang="en-AU" altLang="en-US">
                <a:ea typeface="ＭＳ Ｐゴシック" panose="020B0600070205080204" pitchFamily="34" charset="-128"/>
              </a:rPr>
              <a:t>Behaviour</a:t>
            </a:r>
          </a:p>
          <a:p>
            <a:pPr eaLnBrk="1" hangingPunct="1"/>
            <a:r>
              <a:rPr lang="en-AU" altLang="en-US">
                <a:ea typeface="ＭＳ Ｐゴシック" panose="020B0600070205080204" pitchFamily="34" charset="-128"/>
              </a:rPr>
              <a:t>Disease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720D40B-D765-48CA-AB81-8BEC815C5991}"/>
              </a:ext>
            </a:extLst>
          </p:cNvPr>
          <p:cNvSpPr>
            <a:spLocks noGrp="1" noChangeArrowheads="1"/>
          </p:cNvSpPr>
          <p:nvPr>
            <p:ph type="title"/>
          </p:nvPr>
        </p:nvSpPr>
        <p:spPr/>
        <p:txBody>
          <a:bodyPr/>
          <a:lstStyle/>
          <a:p>
            <a:pPr eaLnBrk="1" hangingPunct="1"/>
            <a:r>
              <a:rPr lang="en-US" altLang="en-US" b="1">
                <a:ea typeface="ＭＳ Ｐゴシック" panose="020B0600070205080204" pitchFamily="34" charset="-128"/>
              </a:rPr>
              <a:t>Causes of Renal failure</a:t>
            </a:r>
          </a:p>
        </p:txBody>
      </p:sp>
      <p:pic>
        <p:nvPicPr>
          <p:cNvPr id="43012" name="Picture 4" descr="N 0026140">
            <a:extLst>
              <a:ext uri="{FF2B5EF4-FFF2-40B4-BE49-F238E27FC236}">
                <a16:creationId xmlns:a16="http://schemas.microsoft.com/office/drawing/2014/main" id="{DA6CB63C-2DAF-4B82-84AA-E6A4695F6C9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19263" y="1484313"/>
            <a:ext cx="1906587" cy="4537075"/>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43011" name="Rectangle 3">
            <a:extLst>
              <a:ext uri="{FF2B5EF4-FFF2-40B4-BE49-F238E27FC236}">
                <a16:creationId xmlns:a16="http://schemas.microsoft.com/office/drawing/2014/main" id="{D6082600-E6D8-49D5-84B4-123AF078C8B6}"/>
              </a:ext>
            </a:extLst>
          </p:cNvPr>
          <p:cNvSpPr>
            <a:spLocks noGrp="1" noChangeArrowheads="1"/>
          </p:cNvSpPr>
          <p:nvPr>
            <p:ph type="body" sz="half" idx="2"/>
          </p:nvPr>
        </p:nvSpPr>
        <p:spPr/>
        <p:txBody>
          <a:bodyPr>
            <a:normAutofit/>
          </a:bodyPr>
          <a:lstStyle/>
          <a:p>
            <a:pPr marL="371475" indent="-279400" eaLnBrk="1" hangingPunct="1">
              <a:lnSpc>
                <a:spcPct val="90000"/>
              </a:lnSpc>
              <a:buFont typeface="Wingdings" panose="05000000000000000000" pitchFamily="2" charset="2"/>
              <a:buNone/>
            </a:pPr>
            <a:r>
              <a:rPr lang="en-US" altLang="en-US" sz="2200">
                <a:ea typeface="ＭＳ Ｐゴシック" panose="020B0600070205080204" pitchFamily="34" charset="-128"/>
              </a:rPr>
              <a:t>	There are many causes for kidney failure – these can be classified as:</a:t>
            </a:r>
          </a:p>
          <a:p>
            <a:pPr marL="371475" indent="-279400" eaLnBrk="1" hangingPunct="1">
              <a:lnSpc>
                <a:spcPct val="90000"/>
              </a:lnSpc>
            </a:pPr>
            <a:r>
              <a:rPr lang="en-US" altLang="en-US" sz="2200">
                <a:ea typeface="ＭＳ Ｐゴシック" panose="020B0600070205080204" pitchFamily="34" charset="-128"/>
              </a:rPr>
              <a:t> </a:t>
            </a:r>
            <a:r>
              <a:rPr lang="en-US" altLang="en-US" sz="2200" b="1">
                <a:ea typeface="ＭＳ Ｐゴシック" panose="020B0600070205080204" pitchFamily="34" charset="-128"/>
              </a:rPr>
              <a:t>acute</a:t>
            </a:r>
            <a:r>
              <a:rPr lang="en-US" altLang="en-US" sz="2200">
                <a:ea typeface="ＭＳ Ｐゴシック" panose="020B0600070205080204" pitchFamily="34" charset="-128"/>
              </a:rPr>
              <a:t> (sudden) resulting from causes such as toxic drugs, a blockage or injury.</a:t>
            </a:r>
          </a:p>
          <a:p>
            <a:pPr marL="371475" indent="-279400" eaLnBrk="1" hangingPunct="1">
              <a:lnSpc>
                <a:spcPct val="90000"/>
              </a:lnSpc>
            </a:pPr>
            <a:r>
              <a:rPr lang="en-US" altLang="en-US" sz="2200" b="1">
                <a:ea typeface="ＭＳ Ｐゴシック" panose="020B0600070205080204" pitchFamily="34" charset="-128"/>
              </a:rPr>
              <a:t>chronic</a:t>
            </a:r>
            <a:r>
              <a:rPr lang="en-US" altLang="en-US" sz="2200">
                <a:ea typeface="ＭＳ Ｐゴシック" panose="020B0600070205080204" pitchFamily="34" charset="-128"/>
              </a:rPr>
              <a:t> (gradual) resulting from problems such as diabetes, cancer, high blood pressure or polycystic kidney disease. </a:t>
            </a:r>
          </a:p>
        </p:txBody>
      </p:sp>
      <p:sp>
        <p:nvSpPr>
          <p:cNvPr id="43013" name="Text Box 5">
            <a:extLst>
              <a:ext uri="{FF2B5EF4-FFF2-40B4-BE49-F238E27FC236}">
                <a16:creationId xmlns:a16="http://schemas.microsoft.com/office/drawing/2014/main" id="{E1F795C2-4434-46CF-84A4-2F192B5B3E0C}"/>
              </a:ext>
            </a:extLst>
          </p:cNvPr>
          <p:cNvSpPr txBox="1">
            <a:spLocks noChangeArrowheads="1"/>
          </p:cNvSpPr>
          <p:nvPr/>
        </p:nvSpPr>
        <p:spPr bwMode="auto">
          <a:xfrm>
            <a:off x="250825" y="3003550"/>
            <a:ext cx="1368425"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Polycystic kidney disease</a:t>
            </a:r>
          </a:p>
        </p:txBody>
      </p:sp>
      <p:sp>
        <p:nvSpPr>
          <p:cNvPr id="43014" name="Rectangle 6">
            <a:extLst>
              <a:ext uri="{FF2B5EF4-FFF2-40B4-BE49-F238E27FC236}">
                <a16:creationId xmlns:a16="http://schemas.microsoft.com/office/drawing/2014/main" id="{21D93648-0D02-4FB6-9B54-0352AB27FA30}"/>
              </a:ext>
            </a:extLst>
          </p:cNvPr>
          <p:cNvSpPr>
            <a:spLocks noChangeArrowheads="1"/>
          </p:cNvSpPr>
          <p:nvPr/>
        </p:nvSpPr>
        <p:spPr bwMode="auto">
          <a:xfrm>
            <a:off x="111125" y="6453188"/>
            <a:ext cx="1797050"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sz="1200">
                <a:latin typeface="Arial" charset="0"/>
                <a:ea typeface="ＭＳ Ｐゴシック" charset="0"/>
              </a:rPr>
              <a:t>Wellcome Photo Library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7BB1DFEC-0436-4E93-81AA-2E1695514583}"/>
              </a:ext>
            </a:extLst>
          </p:cNvPr>
          <p:cNvSpPr>
            <a:spLocks noGrp="1" noChangeArrowheads="1"/>
          </p:cNvSpPr>
          <p:nvPr>
            <p:ph type="title"/>
          </p:nvPr>
        </p:nvSpPr>
        <p:spPr>
          <a:xfrm>
            <a:off x="457200" y="274638"/>
            <a:ext cx="8229600" cy="777875"/>
          </a:xfrm>
        </p:spPr>
        <p:txBody>
          <a:bodyPr/>
          <a:lstStyle/>
          <a:p>
            <a:pPr eaLnBrk="1" hangingPunct="1"/>
            <a:r>
              <a:rPr lang="en-US" altLang="en-US" b="1">
                <a:ea typeface="ＭＳ Ｐゴシック" panose="020B0600070205080204" pitchFamily="34" charset="-128"/>
              </a:rPr>
              <a:t>Haemodialysis</a:t>
            </a:r>
          </a:p>
        </p:txBody>
      </p:sp>
      <p:pic>
        <p:nvPicPr>
          <p:cNvPr id="46084" name="Picture 4" descr="N 0016997 wel ph lib">
            <a:extLst>
              <a:ext uri="{FF2B5EF4-FFF2-40B4-BE49-F238E27FC236}">
                <a16:creationId xmlns:a16="http://schemas.microsoft.com/office/drawing/2014/main" id="{C0A54116-1988-473F-97D0-76131175B2C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23850" y="1484313"/>
            <a:ext cx="4319588" cy="3692525"/>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49155" name="Rectangle 3">
            <a:extLst>
              <a:ext uri="{FF2B5EF4-FFF2-40B4-BE49-F238E27FC236}">
                <a16:creationId xmlns:a16="http://schemas.microsoft.com/office/drawing/2014/main" id="{79184BD6-4F0B-41E2-B2D0-E79CA3676274}"/>
              </a:ext>
            </a:extLst>
          </p:cNvPr>
          <p:cNvSpPr>
            <a:spLocks noGrp="1" noChangeArrowheads="1"/>
          </p:cNvSpPr>
          <p:nvPr>
            <p:ph type="body" sz="half" idx="2"/>
          </p:nvPr>
        </p:nvSpPr>
        <p:spPr>
          <a:xfrm>
            <a:off x="4859338" y="1268413"/>
            <a:ext cx="4033837" cy="5256212"/>
          </a:xfrm>
        </p:spPr>
        <p:txBody>
          <a:bodyPr/>
          <a:lstStyle/>
          <a:p>
            <a:pPr eaLnBrk="1" hangingPunct="1"/>
            <a:r>
              <a:rPr lang="en-US" altLang="en-US" sz="2800">
                <a:ea typeface="ＭＳ Ｐゴシック" panose="020B0600070205080204" pitchFamily="34" charset="-128"/>
              </a:rPr>
              <a:t>During haemodialysis blood is removed from an artery, toxic substances, metabolic wastes and excess fluid are removed, and the blood is then returned to the body </a:t>
            </a:r>
          </a:p>
        </p:txBody>
      </p:sp>
      <p:sp>
        <p:nvSpPr>
          <p:cNvPr id="46085" name="Rectangle 5">
            <a:extLst>
              <a:ext uri="{FF2B5EF4-FFF2-40B4-BE49-F238E27FC236}">
                <a16:creationId xmlns:a16="http://schemas.microsoft.com/office/drawing/2014/main" id="{7B492D67-256B-4976-BD2C-6031C9D6B261}"/>
              </a:ext>
            </a:extLst>
          </p:cNvPr>
          <p:cNvSpPr>
            <a:spLocks noChangeArrowheads="1"/>
          </p:cNvSpPr>
          <p:nvPr/>
        </p:nvSpPr>
        <p:spPr bwMode="auto">
          <a:xfrm>
            <a:off x="323850" y="6381750"/>
            <a:ext cx="1797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sz="1200">
                <a:latin typeface="Arial" charset="0"/>
                <a:ea typeface="ＭＳ Ｐゴシック" charset="0"/>
              </a:rPr>
              <a:t>Wellcome Photo Library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01B4AB53-C569-4FA1-8E9D-BADE4AEC793E}"/>
              </a:ext>
            </a:extLst>
          </p:cNvPr>
          <p:cNvSpPr>
            <a:spLocks noGrp="1" noChangeArrowheads="1"/>
          </p:cNvSpPr>
          <p:nvPr>
            <p:ph type="title"/>
          </p:nvPr>
        </p:nvSpPr>
        <p:spPr/>
        <p:txBody>
          <a:bodyPr/>
          <a:lstStyle/>
          <a:p>
            <a:pPr eaLnBrk="1" hangingPunct="1"/>
            <a:r>
              <a:rPr lang="en-US" altLang="en-US" b="1">
                <a:ea typeface="ＭＳ Ｐゴシック" panose="020B0600070205080204" pitchFamily="34" charset="-128"/>
              </a:rPr>
              <a:t>Consequences of renal failure</a:t>
            </a:r>
          </a:p>
        </p:txBody>
      </p:sp>
      <p:sp>
        <p:nvSpPr>
          <p:cNvPr id="50178" name="Rectangle 3">
            <a:extLst>
              <a:ext uri="{FF2B5EF4-FFF2-40B4-BE49-F238E27FC236}">
                <a16:creationId xmlns:a16="http://schemas.microsoft.com/office/drawing/2014/main" id="{0EE58BBE-A430-48E6-B160-47695E1ADA72}"/>
              </a:ext>
            </a:extLst>
          </p:cNvPr>
          <p:cNvSpPr>
            <a:spLocks noGrp="1" noChangeArrowheads="1"/>
          </p:cNvSpPr>
          <p:nvPr>
            <p:ph idx="1"/>
          </p:nvPr>
        </p:nvSpPr>
        <p:spPr/>
        <p:txBody>
          <a:bodyPr/>
          <a:lstStyle/>
          <a:p>
            <a:pPr eaLnBrk="1" hangingPunct="1">
              <a:lnSpc>
                <a:spcPct val="90000"/>
              </a:lnSpc>
            </a:pPr>
            <a:r>
              <a:rPr lang="en-US" altLang="en-US">
                <a:ea typeface="ＭＳ Ｐゴシック" panose="020B0600070205080204" pitchFamily="34" charset="-128"/>
              </a:rPr>
              <a:t>In both acute and chronic renal failure, urine production is disrupted and  water, salts and metabolic wastes are retained in the body.</a:t>
            </a:r>
          </a:p>
          <a:p>
            <a:pPr eaLnBrk="1" hangingPunct="1">
              <a:lnSpc>
                <a:spcPct val="90000"/>
              </a:lnSpc>
            </a:pPr>
            <a:r>
              <a:rPr lang="en-US" altLang="en-US">
                <a:ea typeface="ＭＳ Ｐゴシック" panose="020B0600070205080204" pitchFamily="34" charset="-128"/>
              </a:rPr>
              <a:t>This causes widespread homeostatic problems which affect almost every system of the body.</a:t>
            </a:r>
          </a:p>
          <a:p>
            <a:pPr eaLnBrk="1" hangingPunct="1">
              <a:lnSpc>
                <a:spcPct val="90000"/>
              </a:lnSpc>
            </a:pPr>
            <a:r>
              <a:rPr lang="en-US" altLang="en-US">
                <a:ea typeface="ＭＳ Ｐゴシック" panose="020B0600070205080204" pitchFamily="34" charset="-128"/>
              </a:rPr>
              <a:t>The most common cause of death is cardiovascular disease.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3F0D236-D543-41F7-8E94-4573D7B6DF92}"/>
              </a:ext>
            </a:extLst>
          </p:cNvPr>
          <p:cNvSpPr>
            <a:spLocks noGrp="1" noChangeArrowheads="1"/>
          </p:cNvSpPr>
          <p:nvPr>
            <p:ph type="title"/>
          </p:nvPr>
        </p:nvSpPr>
        <p:spPr>
          <a:xfrm>
            <a:off x="457200" y="274638"/>
            <a:ext cx="8229600" cy="633412"/>
          </a:xfrm>
        </p:spPr>
        <p:txBody>
          <a:bodyPr rtlCol="0">
            <a:normAutofit fontScale="90000"/>
          </a:bodyPr>
          <a:lstStyle/>
          <a:p>
            <a:pPr eaLnBrk="1" fontAlgn="auto" hangingPunct="1">
              <a:spcAft>
                <a:spcPts val="0"/>
              </a:spcAft>
              <a:defRPr/>
            </a:pPr>
            <a:r>
              <a:rPr lang="en-US" sz="4000" b="1">
                <a:ea typeface="+mj-ea"/>
                <a:cs typeface="+mj-cs"/>
              </a:rPr>
              <a:t>Treatment</a:t>
            </a:r>
          </a:p>
        </p:txBody>
      </p:sp>
      <p:pic>
        <p:nvPicPr>
          <p:cNvPr id="45060" name="Picture 4" descr="N 0013765 wel ph lib">
            <a:extLst>
              <a:ext uri="{FF2B5EF4-FFF2-40B4-BE49-F238E27FC236}">
                <a16:creationId xmlns:a16="http://schemas.microsoft.com/office/drawing/2014/main" id="{89EF48F4-AC55-4D31-8198-8E480FDBFFB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13844" b="13844"/>
          <a:stretch>
            <a:fillRect/>
          </a:stretch>
        </p:blipFill>
        <p:spPr>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45059" name="Rectangle 3">
            <a:extLst>
              <a:ext uri="{FF2B5EF4-FFF2-40B4-BE49-F238E27FC236}">
                <a16:creationId xmlns:a16="http://schemas.microsoft.com/office/drawing/2014/main" id="{D03E5016-C4D3-45CF-B6B1-9E8FAB76696B}"/>
              </a:ext>
            </a:extLst>
          </p:cNvPr>
          <p:cNvSpPr>
            <a:spLocks noGrp="1" noChangeArrowheads="1"/>
          </p:cNvSpPr>
          <p:nvPr>
            <p:ph type="body" sz="half" idx="2"/>
          </p:nvPr>
        </p:nvSpPr>
        <p:spPr/>
        <p:txBody>
          <a:bodyPr rtlCol="0">
            <a:normAutofit lnSpcReduction="10000"/>
          </a:bodyPr>
          <a:lstStyle/>
          <a:p>
            <a:pPr eaLnBrk="1" fontAlgn="auto" hangingPunct="1">
              <a:spcAft>
                <a:spcPts val="0"/>
              </a:spcAft>
              <a:defRPr/>
            </a:pPr>
            <a:r>
              <a:rPr lang="en-US" sz="2400">
                <a:solidFill>
                  <a:schemeClr val="tx1">
                    <a:lumMod val="65000"/>
                    <a:lumOff val="35000"/>
                  </a:schemeClr>
                </a:solidFill>
                <a:ea typeface="+mn-ea"/>
                <a:cs typeface="+mn-cs"/>
              </a:rPr>
              <a:t>In many instances there is no cure for  renal failure.</a:t>
            </a:r>
          </a:p>
          <a:p>
            <a:pPr eaLnBrk="1" fontAlgn="auto" hangingPunct="1">
              <a:spcAft>
                <a:spcPts val="0"/>
              </a:spcAft>
              <a:defRPr/>
            </a:pPr>
            <a:r>
              <a:rPr lang="en-US" sz="2400">
                <a:solidFill>
                  <a:schemeClr val="tx1">
                    <a:lumMod val="65000"/>
                    <a:lumOff val="35000"/>
                  </a:schemeClr>
                </a:solidFill>
                <a:ea typeface="+mn-ea"/>
                <a:cs typeface="+mn-cs"/>
              </a:rPr>
              <a:t>Many people with renal failure have to undergo regular haemodialysis treatment to purify their blood (conventionally three times a week).</a:t>
            </a:r>
          </a:p>
          <a:p>
            <a:pPr eaLnBrk="1" fontAlgn="auto" hangingPunct="1">
              <a:spcAft>
                <a:spcPts val="0"/>
              </a:spcAft>
              <a:defRPr/>
            </a:pPr>
            <a:r>
              <a:rPr lang="en-US" sz="2400">
                <a:solidFill>
                  <a:schemeClr val="tx1">
                    <a:lumMod val="65000"/>
                    <a:lumOff val="35000"/>
                  </a:schemeClr>
                </a:solidFill>
                <a:ea typeface="+mn-ea"/>
                <a:cs typeface="+mn-cs"/>
              </a:rPr>
              <a:t>Sometimes a kidney transplant is an option.</a:t>
            </a:r>
          </a:p>
        </p:txBody>
      </p:sp>
      <p:sp>
        <p:nvSpPr>
          <p:cNvPr id="45061" name="Rectangle 5">
            <a:extLst>
              <a:ext uri="{FF2B5EF4-FFF2-40B4-BE49-F238E27FC236}">
                <a16:creationId xmlns:a16="http://schemas.microsoft.com/office/drawing/2014/main" id="{7C4FD9B7-CAF6-4D71-A859-92D83AEA3FC8}"/>
              </a:ext>
            </a:extLst>
          </p:cNvPr>
          <p:cNvSpPr>
            <a:spLocks noChangeArrowheads="1"/>
          </p:cNvSpPr>
          <p:nvPr/>
        </p:nvSpPr>
        <p:spPr bwMode="auto">
          <a:xfrm>
            <a:off x="0" y="6583363"/>
            <a:ext cx="1797050"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sz="1200">
                <a:latin typeface="Arial" charset="0"/>
                <a:ea typeface="ＭＳ Ｐゴシック" charset="0"/>
              </a:rPr>
              <a:t>Wellcome Photo Library</a:t>
            </a:r>
          </a:p>
        </p:txBody>
      </p:sp>
      <p:sp>
        <p:nvSpPr>
          <p:cNvPr id="45062" name="Text Box 6">
            <a:extLst>
              <a:ext uri="{FF2B5EF4-FFF2-40B4-BE49-F238E27FC236}">
                <a16:creationId xmlns:a16="http://schemas.microsoft.com/office/drawing/2014/main" id="{5F6DB474-CD2F-40C0-874D-F96CB75C5A91}"/>
              </a:ext>
            </a:extLst>
          </p:cNvPr>
          <p:cNvSpPr txBox="1">
            <a:spLocks noChangeArrowheads="1"/>
          </p:cNvSpPr>
          <p:nvPr/>
        </p:nvSpPr>
        <p:spPr bwMode="auto">
          <a:xfrm>
            <a:off x="971550" y="981075"/>
            <a:ext cx="2592388"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Surgeons performing a kidney transplant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125A4C3E-1244-45CC-9349-274D50F5AA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Kidney transplant</a:t>
            </a:r>
          </a:p>
        </p:txBody>
      </p:sp>
      <p:pic>
        <p:nvPicPr>
          <p:cNvPr id="47108" name="Picture 4" descr="N 0026004 we ph lib">
            <a:extLst>
              <a:ext uri="{FF2B5EF4-FFF2-40B4-BE49-F238E27FC236}">
                <a16:creationId xmlns:a16="http://schemas.microsoft.com/office/drawing/2014/main" id="{1124F983-784E-4432-905E-2ED8144101D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22313" y="1341438"/>
            <a:ext cx="3306762" cy="4751387"/>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47107" name="Rectangle 3">
            <a:extLst>
              <a:ext uri="{FF2B5EF4-FFF2-40B4-BE49-F238E27FC236}">
                <a16:creationId xmlns:a16="http://schemas.microsoft.com/office/drawing/2014/main" id="{D2059505-740F-4FB9-8044-61E39CC701B3}"/>
              </a:ext>
            </a:extLst>
          </p:cNvPr>
          <p:cNvSpPr>
            <a:spLocks noGrp="1" noChangeArrowheads="1"/>
          </p:cNvSpPr>
          <p:nvPr>
            <p:ph type="body" sz="half" idx="2"/>
          </p:nvPr>
        </p:nvSpPr>
        <p:spPr/>
        <p:txBody>
          <a:bodyPr rtlCol="0">
            <a:normAutofit lnSpcReduction="10000"/>
          </a:bodyPr>
          <a:lstStyle/>
          <a:p>
            <a:pPr marL="188913" indent="-6350" eaLnBrk="1" fontAlgn="auto" hangingPunct="1">
              <a:spcAft>
                <a:spcPts val="0"/>
              </a:spcAft>
              <a:buFont typeface="Wingdings" charset="0"/>
              <a:buNone/>
              <a:defRPr/>
            </a:pPr>
            <a:r>
              <a:rPr lang="en-US" sz="2800">
                <a:solidFill>
                  <a:schemeClr val="tx1">
                    <a:lumMod val="65000"/>
                    <a:lumOff val="35000"/>
                  </a:schemeClr>
                </a:solidFill>
                <a:ea typeface="+mn-ea"/>
                <a:cs typeface="+mn-cs"/>
              </a:rPr>
              <a:t>People with renal failure can receive a kidney transplant if a matching donor kidney is available.</a:t>
            </a:r>
          </a:p>
          <a:p>
            <a:pPr marL="188913" indent="-6350" eaLnBrk="1" fontAlgn="auto" hangingPunct="1">
              <a:spcAft>
                <a:spcPts val="0"/>
              </a:spcAft>
              <a:buFont typeface="Wingdings" charset="0"/>
              <a:buNone/>
              <a:defRPr/>
            </a:pPr>
            <a:r>
              <a:rPr lang="en-US" sz="2800">
                <a:solidFill>
                  <a:schemeClr val="tx1">
                    <a:lumMod val="65000"/>
                    <a:lumOff val="35000"/>
                  </a:schemeClr>
                </a:solidFill>
                <a:ea typeface="+mn-ea"/>
                <a:cs typeface="+mn-cs"/>
              </a:rPr>
              <a:t>The transplanted kidney is lower in the pelvis and attached to the common iliac artery and vein. </a:t>
            </a:r>
          </a:p>
        </p:txBody>
      </p:sp>
      <p:sp>
        <p:nvSpPr>
          <p:cNvPr id="47109" name="Text Box 5">
            <a:extLst>
              <a:ext uri="{FF2B5EF4-FFF2-40B4-BE49-F238E27FC236}">
                <a16:creationId xmlns:a16="http://schemas.microsoft.com/office/drawing/2014/main" id="{6480E4A5-1DB7-4AE9-A019-8DC34A440B4B}"/>
              </a:ext>
            </a:extLst>
          </p:cNvPr>
          <p:cNvSpPr txBox="1">
            <a:spLocks noChangeArrowheads="1"/>
          </p:cNvSpPr>
          <p:nvPr/>
        </p:nvSpPr>
        <p:spPr bwMode="auto">
          <a:xfrm>
            <a:off x="539750" y="6237288"/>
            <a:ext cx="3744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latin typeface="Arial" charset="0"/>
                <a:ea typeface="ＭＳ Ｐゴシック" charset="0"/>
              </a:rPr>
              <a:t>Wellcome Photo Library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E9BB-AFEA-4DA6-99EC-6C2BA53A89B5}"/>
              </a:ext>
            </a:extLst>
          </p:cNvPr>
          <p:cNvSpPr>
            <a:spLocks noGrp="1"/>
          </p:cNvSpPr>
          <p:nvPr>
            <p:ph type="ctrTitle"/>
          </p:nvPr>
        </p:nvSpPr>
        <p:spPr>
          <a:xfrm>
            <a:off x="0" y="981075"/>
            <a:ext cx="8915400" cy="877888"/>
          </a:xfrm>
        </p:spPr>
        <p:txBody>
          <a:bodyPr rtlCol="0">
            <a:normAutofit fontScale="90000"/>
          </a:bodyPr>
          <a:lstStyle/>
          <a:p>
            <a:pPr eaLnBrk="1" fontAlgn="auto" hangingPunct="1">
              <a:spcAft>
                <a:spcPts val="0"/>
              </a:spcAft>
              <a:defRPr/>
            </a:pPr>
            <a:r>
              <a:rPr lang="en-US" dirty="0">
                <a:ea typeface="+mj-ea"/>
                <a:cs typeface="+mj-cs"/>
              </a:rPr>
              <a:t>Treatment of hormone related disruptions</a:t>
            </a:r>
          </a:p>
        </p:txBody>
      </p:sp>
      <p:sp>
        <p:nvSpPr>
          <p:cNvPr id="3" name="Subtitle 2">
            <a:extLst>
              <a:ext uri="{FF2B5EF4-FFF2-40B4-BE49-F238E27FC236}">
                <a16:creationId xmlns:a16="http://schemas.microsoft.com/office/drawing/2014/main" id="{AA81B36A-B5D6-450D-92DF-CFDF71729A8B}"/>
              </a:ext>
            </a:extLst>
          </p:cNvPr>
          <p:cNvSpPr>
            <a:spLocks noGrp="1"/>
          </p:cNvSpPr>
          <p:nvPr>
            <p:ph type="subTitle" idx="1"/>
          </p:nvPr>
        </p:nvSpPr>
        <p:spPr>
          <a:xfrm>
            <a:off x="539750" y="2133600"/>
            <a:ext cx="8001000" cy="3822700"/>
          </a:xfrm>
        </p:spPr>
        <p:txBody>
          <a:bodyPr/>
          <a:lstStyle/>
          <a:p>
            <a:pPr marL="342900" indent="-342900" fontAlgn="auto">
              <a:spcAft>
                <a:spcPts val="0"/>
              </a:spcAft>
              <a:buFont typeface="Arial"/>
              <a:buChar char="•"/>
              <a:defRPr/>
            </a:pPr>
            <a:r>
              <a:rPr lang="en-US" sz="3200" dirty="0"/>
              <a:t>Hormone replacement therapy</a:t>
            </a:r>
          </a:p>
          <a:p>
            <a:pPr marL="342900" indent="-342900" fontAlgn="auto">
              <a:spcAft>
                <a:spcPts val="0"/>
              </a:spcAft>
              <a:buFont typeface="Arial"/>
              <a:buChar char="•"/>
              <a:defRPr/>
            </a:pPr>
            <a:r>
              <a:rPr lang="en-US" sz="3200" dirty="0"/>
              <a:t>Corticosteroids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FD76624A-A591-4A99-A038-F0A6281E340D}"/>
              </a:ext>
            </a:extLst>
          </p:cNvPr>
          <p:cNvSpPr>
            <a:spLocks noGrp="1"/>
          </p:cNvSpPr>
          <p:nvPr>
            <p:ph type="title"/>
          </p:nvPr>
        </p:nvSpPr>
        <p:spPr/>
        <p:txBody>
          <a:bodyPr/>
          <a:lstStyle/>
          <a:p>
            <a:pPr eaLnBrk="1" hangingPunct="1"/>
            <a:r>
              <a:rPr lang="en-US" altLang="en-US">
                <a:ea typeface="ＭＳ Ｐゴシック" panose="020B0600070205080204" pitchFamily="34" charset="-128"/>
              </a:rPr>
              <a:t>Menopause</a:t>
            </a:r>
          </a:p>
        </p:txBody>
      </p:sp>
      <p:sp>
        <p:nvSpPr>
          <p:cNvPr id="54274" name="Content Placeholder 2">
            <a:extLst>
              <a:ext uri="{FF2B5EF4-FFF2-40B4-BE49-F238E27FC236}">
                <a16:creationId xmlns:a16="http://schemas.microsoft.com/office/drawing/2014/main" id="{2A5AA529-7E58-42C5-BA2C-FDF032C2DF65}"/>
              </a:ext>
            </a:extLst>
          </p:cNvPr>
          <p:cNvSpPr>
            <a:spLocks noGrp="1"/>
          </p:cNvSpPr>
          <p:nvPr>
            <p:ph idx="1"/>
          </p:nvPr>
        </p:nvSpPr>
        <p:spPr/>
        <p:txBody>
          <a:bodyPr/>
          <a:lstStyle/>
          <a:p>
            <a:pPr eaLnBrk="1" hangingPunct="1"/>
            <a:r>
              <a:rPr lang="en-US" altLang="en-US">
                <a:ea typeface="ＭＳ Ｐゴシック" panose="020B0600070205080204" pitchFamily="34" charset="-128"/>
              </a:rPr>
              <a:t>When a woman’s ovaries stop producing eggs</a:t>
            </a:r>
          </a:p>
          <a:p>
            <a:pPr eaLnBrk="1" hangingPunct="1"/>
            <a:r>
              <a:rPr lang="en-US" altLang="en-US">
                <a:ea typeface="ＭＳ Ｐゴシック" panose="020B0600070205080204" pitchFamily="34" charset="-128"/>
              </a:rPr>
              <a:t>Oestrogen and progesterone secretions ceases causing menstruation to cease.</a:t>
            </a:r>
          </a:p>
          <a:p>
            <a:pPr eaLnBrk="1" hangingPunct="1"/>
            <a:r>
              <a:rPr lang="en-US" altLang="en-US">
                <a:ea typeface="ＭＳ Ｐゴシック" panose="020B0600070205080204" pitchFamily="34" charset="-128"/>
              </a:rPr>
              <a:t>Occurs approximately between the ages of 48 and 55 and may take between 2 and 5 years.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FE4DE241-0DAF-44B9-BC7A-E11537406F82}"/>
              </a:ext>
            </a:extLst>
          </p:cNvPr>
          <p:cNvSpPr>
            <a:spLocks noGrp="1"/>
          </p:cNvSpPr>
          <p:nvPr>
            <p:ph type="title"/>
          </p:nvPr>
        </p:nvSpPr>
        <p:spPr/>
        <p:txBody>
          <a:bodyPr/>
          <a:lstStyle/>
          <a:p>
            <a:pPr eaLnBrk="1" hangingPunct="1"/>
            <a:r>
              <a:rPr lang="en-US" altLang="en-US">
                <a:ea typeface="ＭＳ Ｐゴシック" panose="020B0600070205080204" pitchFamily="34" charset="-128"/>
              </a:rPr>
              <a:t>Symptoms of menopause</a:t>
            </a:r>
          </a:p>
        </p:txBody>
      </p:sp>
      <p:sp>
        <p:nvSpPr>
          <p:cNvPr id="55298" name="Content Placeholder 2">
            <a:extLst>
              <a:ext uri="{FF2B5EF4-FFF2-40B4-BE49-F238E27FC236}">
                <a16:creationId xmlns:a16="http://schemas.microsoft.com/office/drawing/2014/main" id="{75C6E016-10AB-4DF6-8E04-678532E32AA2}"/>
              </a:ext>
            </a:extLst>
          </p:cNvPr>
          <p:cNvSpPr>
            <a:spLocks noGrp="1"/>
          </p:cNvSpPr>
          <p:nvPr>
            <p:ph idx="1"/>
          </p:nvPr>
        </p:nvSpPr>
        <p:spPr/>
        <p:txBody>
          <a:bodyPr/>
          <a:lstStyle/>
          <a:p>
            <a:pPr eaLnBrk="1" hangingPunct="1"/>
            <a:r>
              <a:rPr lang="en-US" altLang="en-US">
                <a:ea typeface="ＭＳ Ｐゴシック" panose="020B0600070205080204" pitchFamily="34" charset="-128"/>
              </a:rPr>
              <a:t>60% of women suffer mild symptoms for which no medical intervention is necessary. </a:t>
            </a:r>
          </a:p>
          <a:p>
            <a:pPr eaLnBrk="1" hangingPunct="1"/>
            <a:r>
              <a:rPr lang="en-US" altLang="en-US">
                <a:ea typeface="ＭＳ Ｐゴシック" panose="020B0600070205080204" pitchFamily="34" charset="-128"/>
              </a:rPr>
              <a:t>About 20% of women suffer severe symptoms which can include:</a:t>
            </a:r>
          </a:p>
          <a:p>
            <a:pPr eaLnBrk="1" hangingPunct="1"/>
            <a:r>
              <a:rPr lang="en-US" altLang="en-US">
                <a:ea typeface="ＭＳ Ｐゴシック" panose="020B0600070205080204" pitchFamily="34" charset="-128"/>
              </a:rPr>
              <a:t>Hot flushes, headaches, thinning and dryness of the walls of the vagina, frequent urination, reduced sex drive, tiredness, mood disturbances and sleeping difficulties</a:t>
            </a:r>
          </a:p>
          <a:p>
            <a:pPr eaLnBrk="1" hangingPunct="1"/>
            <a:r>
              <a:rPr lang="en-US" altLang="en-US">
                <a:ea typeface="ＭＳ Ｐゴシック" panose="020B0600070205080204" pitchFamily="34" charset="-128"/>
              </a:rPr>
              <a:t>These women may be prescribed hormone replacement therapy.</a:t>
            </a:r>
          </a:p>
          <a:p>
            <a:pPr eaLnBrk="1" hangingPunct="1"/>
            <a:endParaRPr lang="en-US" altLang="en-US">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4BFB69FA-2F6B-4A55-B343-60F151DFE74F}"/>
              </a:ext>
            </a:extLst>
          </p:cNvPr>
          <p:cNvSpPr>
            <a:spLocks noGrp="1"/>
          </p:cNvSpPr>
          <p:nvPr>
            <p:ph type="title"/>
          </p:nvPr>
        </p:nvSpPr>
        <p:spPr/>
        <p:txBody>
          <a:bodyPr/>
          <a:lstStyle/>
          <a:p>
            <a:pPr eaLnBrk="1" hangingPunct="1"/>
            <a:r>
              <a:rPr lang="en-US" altLang="en-US">
                <a:ea typeface="ＭＳ Ｐゴシック" panose="020B0600070205080204" pitchFamily="34" charset="-128"/>
              </a:rPr>
              <a:t>Hormone replacement therapy</a:t>
            </a:r>
          </a:p>
        </p:txBody>
      </p:sp>
      <p:sp>
        <p:nvSpPr>
          <p:cNvPr id="56322" name="Content Placeholder 2">
            <a:extLst>
              <a:ext uri="{FF2B5EF4-FFF2-40B4-BE49-F238E27FC236}">
                <a16:creationId xmlns:a16="http://schemas.microsoft.com/office/drawing/2014/main" id="{536B8138-769C-43C3-9D8C-F16BB5A43F29}"/>
              </a:ext>
            </a:extLst>
          </p:cNvPr>
          <p:cNvSpPr>
            <a:spLocks noGrp="1"/>
          </p:cNvSpPr>
          <p:nvPr>
            <p:ph idx="1"/>
          </p:nvPr>
        </p:nvSpPr>
        <p:spPr/>
        <p:txBody>
          <a:bodyPr/>
          <a:lstStyle/>
          <a:p>
            <a:pPr eaLnBrk="1" hangingPunct="1"/>
            <a:r>
              <a:rPr lang="en-US" altLang="en-US">
                <a:ea typeface="ＭＳ Ｐゴシック" panose="020B0600070205080204" pitchFamily="34" charset="-128"/>
              </a:rPr>
              <a:t>Women are given oestrogen and progesterone in low doses in the form of pills, patches or gels.</a:t>
            </a:r>
          </a:p>
          <a:p>
            <a:pPr eaLnBrk="1" hangingPunct="1"/>
            <a:r>
              <a:rPr lang="en-US" altLang="en-US">
                <a:ea typeface="ＭＳ Ｐゴシック" panose="020B0600070205080204" pitchFamily="34" charset="-128"/>
              </a:rPr>
              <a:t>Some side effects include bleeding, bloating and breast tenderness. They also cause a small increase in the risk of developing breast cancer, cardiovascular disease and thrombosis (clotting in blood vessels).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3F95C8EC-B3B0-4565-A237-732474873D35}"/>
              </a:ext>
            </a:extLst>
          </p:cNvPr>
          <p:cNvSpPr>
            <a:spLocks noGrp="1"/>
          </p:cNvSpPr>
          <p:nvPr>
            <p:ph type="title"/>
          </p:nvPr>
        </p:nvSpPr>
        <p:spPr/>
        <p:txBody>
          <a:bodyPr/>
          <a:lstStyle/>
          <a:p>
            <a:pPr eaLnBrk="1" hangingPunct="1"/>
            <a:r>
              <a:rPr lang="en-US" altLang="en-US">
                <a:ea typeface="ＭＳ Ｐゴシック" panose="020B0600070205080204" pitchFamily="34" charset="-128"/>
              </a:rPr>
              <a:t>Rheumatoid arthritis</a:t>
            </a:r>
          </a:p>
        </p:txBody>
      </p:sp>
      <p:sp>
        <p:nvSpPr>
          <p:cNvPr id="57346" name="Content Placeholder 2">
            <a:extLst>
              <a:ext uri="{FF2B5EF4-FFF2-40B4-BE49-F238E27FC236}">
                <a16:creationId xmlns:a16="http://schemas.microsoft.com/office/drawing/2014/main" id="{77ABC81F-3997-411F-B65E-34239C2F5E8A}"/>
              </a:ext>
            </a:extLst>
          </p:cNvPr>
          <p:cNvSpPr>
            <a:spLocks noGrp="1"/>
          </p:cNvSpPr>
          <p:nvPr>
            <p:ph idx="1"/>
          </p:nvPr>
        </p:nvSpPr>
        <p:spPr/>
        <p:txBody>
          <a:bodyPr/>
          <a:lstStyle/>
          <a:p>
            <a:pPr eaLnBrk="1" hangingPunct="1"/>
            <a:r>
              <a:rPr lang="en-US" altLang="en-US">
                <a:ea typeface="ＭＳ Ｐゴシック" panose="020B0600070205080204" pitchFamily="34" charset="-128"/>
              </a:rPr>
              <a:t>When the immune system attacks the synovial membrane of joints resulting in swelling and deformity.</a:t>
            </a:r>
          </a:p>
          <a:p>
            <a:pPr eaLnBrk="1" hangingPunct="1"/>
            <a:r>
              <a:rPr lang="en-US" altLang="en-US">
                <a:ea typeface="ＭＳ Ｐゴシック" panose="020B0600070205080204" pitchFamily="34" charset="-128"/>
              </a:rPr>
              <a:t>Corticosteroids act on the immune system and prevent the production of inflammatory or allergic responses. </a:t>
            </a:r>
          </a:p>
          <a:p>
            <a:pPr eaLnBrk="1" hangingPunct="1"/>
            <a:r>
              <a:rPr lang="en-US" altLang="en-US">
                <a:ea typeface="ＭＳ Ｐゴシック" panose="020B0600070205080204" pitchFamily="34" charset="-128"/>
              </a:rPr>
              <a:t>However they also interfere with the functions of white blood cells resulting in a reduced resistance to infection.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a:extLst>
              <a:ext uri="{FF2B5EF4-FFF2-40B4-BE49-F238E27FC236}">
                <a16:creationId xmlns:a16="http://schemas.microsoft.com/office/drawing/2014/main" id="{DD7DB2A7-9968-4A03-B4E4-02692E3DF192}"/>
              </a:ext>
            </a:extLst>
          </p:cNvPr>
          <p:cNvSpPr>
            <a:spLocks noGrp="1"/>
          </p:cNvSpPr>
          <p:nvPr>
            <p:ph type="ctrTitle"/>
          </p:nvPr>
        </p:nvSpPr>
        <p:spPr>
          <a:xfrm>
            <a:off x="0" y="2157413"/>
            <a:ext cx="8915400" cy="877887"/>
          </a:xfrm>
        </p:spPr>
        <p:txBody>
          <a:bodyPr/>
          <a:lstStyle/>
          <a:p>
            <a:pPr eaLnBrk="1" hangingPunct="1"/>
            <a:r>
              <a:rPr lang="en-US" altLang="en-US">
                <a:ea typeface="ＭＳ Ｐゴシック" panose="020B0600070205080204" pitchFamily="34" charset="-128"/>
              </a:rPr>
              <a:t>Hormonal imbalance </a:t>
            </a:r>
          </a:p>
        </p:txBody>
      </p:sp>
      <p:sp>
        <p:nvSpPr>
          <p:cNvPr id="5" name="Subtitle 4">
            <a:extLst>
              <a:ext uri="{FF2B5EF4-FFF2-40B4-BE49-F238E27FC236}">
                <a16:creationId xmlns:a16="http://schemas.microsoft.com/office/drawing/2014/main" id="{24F1B865-6B0D-4192-8D00-AFF497EDA244}"/>
              </a:ext>
            </a:extLst>
          </p:cNvPr>
          <p:cNvSpPr>
            <a:spLocks noGrp="1"/>
          </p:cNvSpPr>
          <p:nvPr>
            <p:ph type="subTitle" idx="1"/>
          </p:nvPr>
        </p:nvSpPr>
        <p:spPr>
          <a:xfrm>
            <a:off x="914400" y="3035300"/>
            <a:ext cx="8001000" cy="3822700"/>
          </a:xfrm>
        </p:spPr>
        <p:txBody>
          <a:bodyPr/>
          <a:lstStyle/>
          <a:p>
            <a:pPr marL="285750" indent="-285750" fontAlgn="auto">
              <a:spcAft>
                <a:spcPts val="0"/>
              </a:spcAft>
              <a:buFont typeface="Arial"/>
              <a:buChar char="•"/>
              <a:defRPr/>
            </a:pPr>
            <a:r>
              <a:rPr lang="en-US" sz="2400" dirty="0"/>
              <a:t>Diabetes</a:t>
            </a:r>
          </a:p>
          <a:p>
            <a:pPr marL="285750" indent="-285750" fontAlgn="auto">
              <a:spcAft>
                <a:spcPts val="0"/>
              </a:spcAft>
              <a:buFont typeface="Arial"/>
              <a:buChar char="•"/>
              <a:defRPr/>
            </a:pPr>
            <a:r>
              <a:rPr lang="en-US" sz="2400" dirty="0"/>
              <a:t>Thyroid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F5BBF59A-28C5-4ACF-9C4C-EF2D39D2E56F}"/>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Diabetes</a:t>
            </a:r>
          </a:p>
        </p:txBody>
      </p:sp>
      <p:sp>
        <p:nvSpPr>
          <p:cNvPr id="22530" name="Rectangle 3">
            <a:extLst>
              <a:ext uri="{FF2B5EF4-FFF2-40B4-BE49-F238E27FC236}">
                <a16:creationId xmlns:a16="http://schemas.microsoft.com/office/drawing/2014/main" id="{16A4E4F6-7472-4864-9A2F-8262FB246EC7}"/>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Diabetes is a disease characterised by abnormally high levels of blood glucose.</a:t>
            </a:r>
          </a:p>
          <a:p>
            <a:pPr eaLnBrk="1" hangingPunct="1"/>
            <a:r>
              <a:rPr lang="en-AU" altLang="en-US">
                <a:ea typeface="ＭＳ Ｐゴシック" panose="020B0600070205080204" pitchFamily="34" charset="-128"/>
              </a:rPr>
              <a:t>Diabetes results from the body being unable to maintain the blood sugar level in homeostatic balance.</a:t>
            </a:r>
          </a:p>
          <a:p>
            <a:pPr eaLnBrk="1" hangingPunct="1"/>
            <a:r>
              <a:rPr lang="en-AU" altLang="en-US">
                <a:ea typeface="ＭＳ Ｐゴシック" panose="020B0600070205080204" pitchFamily="34" charset="-128"/>
              </a:rPr>
              <a:t>It is a disruption caused by hormone imbalance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1C1066FB-FD25-44C5-A172-05F82DC13FB0}"/>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Type1 and 2 diabetes</a:t>
            </a:r>
          </a:p>
        </p:txBody>
      </p:sp>
      <p:sp>
        <p:nvSpPr>
          <p:cNvPr id="23554" name="Rectangle 3">
            <a:extLst>
              <a:ext uri="{FF2B5EF4-FFF2-40B4-BE49-F238E27FC236}">
                <a16:creationId xmlns:a16="http://schemas.microsoft.com/office/drawing/2014/main" id="{DCA56380-9DB5-4C0E-B2BB-B4D2BC7B525D}"/>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There are several different types of diabetes. The most common are:</a:t>
            </a:r>
            <a:br>
              <a:rPr lang="en-AU" altLang="en-US">
                <a:ea typeface="ＭＳ Ｐゴシック" panose="020B0600070205080204" pitchFamily="34" charset="-128"/>
              </a:rPr>
            </a:br>
            <a:r>
              <a:rPr lang="en-AU" altLang="en-US">
                <a:ea typeface="ＭＳ Ｐゴシック" panose="020B0600070205080204" pitchFamily="34" charset="-128"/>
              </a:rPr>
              <a:t>Diabetes mellitus – Type 1</a:t>
            </a:r>
            <a:br>
              <a:rPr lang="en-AU" altLang="en-US">
                <a:ea typeface="ＭＳ Ｐゴシック" panose="020B0600070205080204" pitchFamily="34" charset="-128"/>
              </a:rPr>
            </a:br>
            <a:r>
              <a:rPr lang="en-AU" altLang="en-US">
                <a:ea typeface="ＭＳ Ｐゴシック" panose="020B0600070205080204" pitchFamily="34" charset="-128"/>
              </a:rPr>
              <a:t>Diabetes mellitus – Type 2 </a:t>
            </a:r>
          </a:p>
          <a:p>
            <a:pPr eaLnBrk="1" hangingPunct="1"/>
            <a:r>
              <a:rPr lang="en-AU" altLang="en-US">
                <a:ea typeface="ＭＳ Ｐゴシック" panose="020B0600070205080204" pitchFamily="34" charset="-128"/>
              </a:rPr>
              <a:t>Neither form of diabetes can be cured; however, both types can be managed through diet, exercise and the use of insulin.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FD9079D-1FB7-4AE1-888D-371F4AA33468}"/>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Type 1</a:t>
            </a:r>
          </a:p>
        </p:txBody>
      </p:sp>
      <p:sp>
        <p:nvSpPr>
          <p:cNvPr id="24578" name="Rectangle 3">
            <a:extLst>
              <a:ext uri="{FF2B5EF4-FFF2-40B4-BE49-F238E27FC236}">
                <a16:creationId xmlns:a16="http://schemas.microsoft.com/office/drawing/2014/main" id="{5F0E56F2-B63C-473D-8503-C1AA19797E2E}"/>
              </a:ext>
            </a:extLst>
          </p:cNvPr>
          <p:cNvSpPr>
            <a:spLocks noGrp="1" noChangeArrowheads="1"/>
          </p:cNvSpPr>
          <p:nvPr>
            <p:ph idx="1"/>
          </p:nvPr>
        </p:nvSpPr>
        <p:spPr/>
        <p:txBody>
          <a:bodyPr/>
          <a:lstStyle/>
          <a:p>
            <a:pPr eaLnBrk="1" hangingPunct="1"/>
            <a:r>
              <a:rPr lang="en-AU" altLang="en-US" dirty="0">
                <a:ea typeface="ＭＳ Ｐゴシック"/>
              </a:rPr>
              <a:t>Also known as early onset diabetes because it often occurs in young people under the age of 30.</a:t>
            </a:r>
          </a:p>
          <a:p>
            <a:r>
              <a:rPr lang="en-AU" dirty="0">
                <a:ea typeface="+mn-lt"/>
                <a:cs typeface="+mn-lt"/>
              </a:rPr>
              <a:t>Type 1 diabetes is an auto-immune condition in which the immune system is activated to destroy the cells in the pancreas which produce insulin</a:t>
            </a:r>
            <a:endParaRPr lang="en-AU" altLang="en-US" dirty="0">
              <a:ea typeface="+mn-lt"/>
              <a:cs typeface="+mn-lt"/>
            </a:endParaRPr>
          </a:p>
          <a:p>
            <a:pPr eaLnBrk="1" hangingPunct="1"/>
            <a:r>
              <a:rPr lang="en-AU" altLang="en-US" dirty="0">
                <a:ea typeface="ＭＳ Ｐゴシック"/>
              </a:rPr>
              <a:t>Occurs because the pancreas stops making insulin.</a:t>
            </a:r>
          </a:p>
          <a:p>
            <a:pPr eaLnBrk="1" hangingPunct="1"/>
            <a:r>
              <a:rPr lang="en-AU" altLang="en-US" dirty="0">
                <a:ea typeface="ＭＳ Ｐゴシック"/>
              </a:rPr>
              <a:t>Treated with daily injections of insulin (</a:t>
            </a:r>
            <a:r>
              <a:rPr lang="en-AU" altLang="en-US" b="1" dirty="0">
                <a:ea typeface="ＭＳ Ｐゴシック"/>
              </a:rPr>
              <a:t>insulin-dependent</a:t>
            </a:r>
            <a:r>
              <a:rPr lang="en-AU" altLang="en-US" dirty="0">
                <a:ea typeface="ＭＳ Ｐゴシック"/>
              </a:rPr>
              <a:t>).</a:t>
            </a:r>
          </a:p>
          <a:p>
            <a:pPr eaLnBrk="1" hangingPunct="1"/>
            <a:r>
              <a:rPr lang="en-AU" altLang="en-US" dirty="0">
                <a:ea typeface="ＭＳ Ｐゴシック"/>
              </a:rPr>
              <a:t>Life-threatening if untreated.</a:t>
            </a:r>
          </a:p>
          <a:p>
            <a:pPr eaLnBrk="1" hangingPunct="1">
              <a:buFont typeface="Wingdings" panose="05000000000000000000" pitchFamily="2" charset="2"/>
              <a:buNone/>
            </a:pPr>
            <a:endParaRPr lang="en-AU" altLang="en-US">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4F01B37-57BB-45B0-969B-472013C71D8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Ketoacidosis</a:t>
            </a:r>
          </a:p>
        </p:txBody>
      </p:sp>
      <p:sp>
        <p:nvSpPr>
          <p:cNvPr id="25602" name="Rectangle 3">
            <a:extLst>
              <a:ext uri="{FF2B5EF4-FFF2-40B4-BE49-F238E27FC236}">
                <a16:creationId xmlns:a16="http://schemas.microsoft.com/office/drawing/2014/main" id="{369EE468-9A9E-414F-A7DF-18C5146DD873}"/>
              </a:ext>
            </a:extLst>
          </p:cNvPr>
          <p:cNvSpPr>
            <a:spLocks noGrp="1" noChangeArrowheads="1"/>
          </p:cNvSpPr>
          <p:nvPr>
            <p:ph idx="1"/>
          </p:nvPr>
        </p:nvSpPr>
        <p:spPr/>
        <p:txBody>
          <a:bodyPr/>
          <a:lstStyle/>
          <a:p>
            <a:pPr eaLnBrk="1" hangingPunct="1">
              <a:lnSpc>
                <a:spcPct val="80000"/>
              </a:lnSpc>
            </a:pPr>
            <a:r>
              <a:rPr lang="en-AU" altLang="en-US" sz="2200" dirty="0">
                <a:ea typeface="ＭＳ Ｐゴシック"/>
              </a:rPr>
              <a:t>People with type 1 diabetes cannot use glucose as an energy source so their body burns fat and proteins instead. </a:t>
            </a:r>
            <a:endParaRPr lang="en-AU" altLang="en-US" sz="2200">
              <a:ea typeface="ＭＳ Ｐゴシック" panose="020B0600070205080204" pitchFamily="34" charset="-128"/>
            </a:endParaRPr>
          </a:p>
          <a:p>
            <a:pPr eaLnBrk="1" hangingPunct="1">
              <a:lnSpc>
                <a:spcPct val="80000"/>
              </a:lnSpc>
            </a:pPr>
            <a:r>
              <a:rPr lang="en-AU" altLang="en-US" sz="2200" dirty="0">
                <a:ea typeface="ＭＳ Ｐゴシック"/>
              </a:rPr>
              <a:t>Toxic compounds called ketones are a by-product (smell like nail polish remover on the breath). </a:t>
            </a:r>
            <a:endParaRPr lang="en-AU" altLang="en-US" sz="2200" dirty="0">
              <a:ea typeface="ＭＳ Ｐゴシック" panose="020B0600070205080204" pitchFamily="34" charset="-128"/>
            </a:endParaRPr>
          </a:p>
          <a:p>
            <a:pPr eaLnBrk="1" hangingPunct="1">
              <a:lnSpc>
                <a:spcPct val="80000"/>
              </a:lnSpc>
            </a:pPr>
            <a:r>
              <a:rPr lang="en-AU" altLang="en-US" sz="2200" dirty="0">
                <a:ea typeface="ＭＳ Ｐゴシック"/>
              </a:rPr>
              <a:t>If ketones accumulate in the body a life-threatening condition known as ketoacidosis can result.</a:t>
            </a:r>
          </a:p>
          <a:p>
            <a:pPr eaLnBrk="1" hangingPunct="1">
              <a:lnSpc>
                <a:spcPct val="80000"/>
              </a:lnSpc>
            </a:pPr>
            <a:r>
              <a:rPr lang="en-AU" altLang="en-US" sz="2200" dirty="0">
                <a:ea typeface="ＭＳ Ｐゴシック"/>
              </a:rPr>
              <a:t>If ketoacidosis remains untreated it results in total homeostatic disruption, followed by coma and death.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610AE772-FAF1-417B-B37A-047DF45A94A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Type 2</a:t>
            </a:r>
          </a:p>
        </p:txBody>
      </p:sp>
      <p:sp>
        <p:nvSpPr>
          <p:cNvPr id="26626" name="Rectangle 3">
            <a:extLst>
              <a:ext uri="{FF2B5EF4-FFF2-40B4-BE49-F238E27FC236}">
                <a16:creationId xmlns:a16="http://schemas.microsoft.com/office/drawing/2014/main" id="{E44B2BA5-75F5-4D64-8204-414879CE25FE}"/>
              </a:ext>
            </a:extLst>
          </p:cNvPr>
          <p:cNvSpPr>
            <a:spLocks noGrp="1" noChangeArrowheads="1"/>
          </p:cNvSpPr>
          <p:nvPr>
            <p:ph idx="1"/>
          </p:nvPr>
        </p:nvSpPr>
        <p:spPr>
          <a:xfrm>
            <a:off x="622000" y="2063601"/>
            <a:ext cx="7850188" cy="3670300"/>
          </a:xfrm>
        </p:spPr>
        <p:txBody>
          <a:bodyPr/>
          <a:lstStyle/>
          <a:p>
            <a:pPr eaLnBrk="1" hangingPunct="1">
              <a:lnSpc>
                <a:spcPct val="90000"/>
              </a:lnSpc>
            </a:pPr>
            <a:r>
              <a:rPr lang="en-AU" altLang="en-US" sz="2200" dirty="0">
                <a:ea typeface="ＭＳ Ｐゴシック"/>
              </a:rPr>
              <a:t>Also known as late onset diabetes because it typically occurs in older people (over the age of 45).</a:t>
            </a:r>
          </a:p>
          <a:p>
            <a:pPr eaLnBrk="1" hangingPunct="1">
              <a:lnSpc>
                <a:spcPct val="90000"/>
              </a:lnSpc>
            </a:pPr>
            <a:r>
              <a:rPr lang="en-AU" altLang="en-US" sz="2200" dirty="0">
                <a:ea typeface="ＭＳ Ｐゴシック"/>
              </a:rPr>
              <a:t>Type 2 is the most common form of diabetes (85-90%).</a:t>
            </a:r>
          </a:p>
          <a:p>
            <a:pPr eaLnBrk="1" hangingPunct="1"/>
            <a:r>
              <a:rPr lang="en-AU" sz="2200" dirty="0">
                <a:ea typeface="+mn-lt"/>
                <a:cs typeface="+mn-lt"/>
              </a:rPr>
              <a:t>Type 2 diabetes is a progressive condition in which the body becomes resistant to the normal effects of insulin and/or gradually loses the capacity to produce enough insulin in the pancreas. </a:t>
            </a:r>
          </a:p>
          <a:p>
            <a:pPr eaLnBrk="1" hangingPunct="1">
              <a:lnSpc>
                <a:spcPct val="90000"/>
              </a:lnSpc>
            </a:pPr>
            <a:r>
              <a:rPr lang="en-AU" altLang="en-US" sz="2200" dirty="0">
                <a:ea typeface="ＭＳ Ｐゴシック"/>
              </a:rPr>
              <a:t>Predominantly treated/managed by dietary control and exercise. </a:t>
            </a:r>
            <a:endParaRPr lang="en-AU" altLang="en-US" sz="2200" dirty="0">
              <a:ea typeface="ＭＳ Ｐゴシック" panose="020B0600070205080204" pitchFamily="34" charset="-128"/>
            </a:endParaRPr>
          </a:p>
          <a:p>
            <a:pPr eaLnBrk="1" hangingPunct="1">
              <a:lnSpc>
                <a:spcPct val="90000"/>
              </a:lnSpc>
            </a:pPr>
            <a:r>
              <a:rPr lang="en-AU" altLang="en-US" sz="2200" dirty="0">
                <a:ea typeface="ＭＳ Ｐゴシック"/>
              </a:rPr>
              <a:t>Life-threatening if untreated.</a:t>
            </a:r>
          </a:p>
        </p:txBody>
      </p:sp>
    </p:spTree>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2346</TotalTime>
  <Words>1533</Words>
  <Application>Microsoft Office PowerPoint</Application>
  <PresentationFormat>On-screen Show (4:3)</PresentationFormat>
  <Paragraphs>160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Perception</vt:lpstr>
      <vt:lpstr>Homeostasis</vt:lpstr>
      <vt:lpstr>What happens if homeostasis fails?</vt:lpstr>
      <vt:lpstr>Causes of disruptions</vt:lpstr>
      <vt:lpstr>Hormonal imbalance </vt:lpstr>
      <vt:lpstr>Diabetes</vt:lpstr>
      <vt:lpstr>Type1 and 2 diabetes</vt:lpstr>
      <vt:lpstr>Type 1</vt:lpstr>
      <vt:lpstr>Ketoacidosis</vt:lpstr>
      <vt:lpstr>Type 2</vt:lpstr>
      <vt:lpstr>Type 2 – Lifestyle risk factors</vt:lpstr>
      <vt:lpstr>Affects of high blood sugar levels</vt:lpstr>
      <vt:lpstr>PowerPoint Presentation</vt:lpstr>
      <vt:lpstr>The thyroid hormones</vt:lpstr>
      <vt:lpstr>Hyperthyroidism</vt:lpstr>
      <vt:lpstr>Hypothyroidism</vt:lpstr>
      <vt:lpstr>Behavioural causes</vt:lpstr>
      <vt:lpstr>Caffeine</vt:lpstr>
      <vt:lpstr>Alcohol</vt:lpstr>
      <vt:lpstr>Others</vt:lpstr>
      <vt:lpstr>Others</vt:lpstr>
      <vt:lpstr>Excessive exercise</vt:lpstr>
      <vt:lpstr>Deficiency diseases</vt:lpstr>
      <vt:lpstr>Obesity</vt:lpstr>
      <vt:lpstr>Disease</vt:lpstr>
      <vt:lpstr>Emphysema</vt:lpstr>
      <vt:lpstr>PowerPoint Presentation</vt:lpstr>
      <vt:lpstr>Fever</vt:lpstr>
      <vt:lpstr>Hypertension</vt:lpstr>
      <vt:lpstr>Renal failure</vt:lpstr>
      <vt:lpstr>Causes of Renal failure</vt:lpstr>
      <vt:lpstr>Haemodialysis</vt:lpstr>
      <vt:lpstr>Consequences of renal failure</vt:lpstr>
      <vt:lpstr>Treatment</vt:lpstr>
      <vt:lpstr>Kidney transplant</vt:lpstr>
      <vt:lpstr>Treatment of hormone related disruptions</vt:lpstr>
      <vt:lpstr>Menopause</vt:lpstr>
      <vt:lpstr>Symptoms of menopause</vt:lpstr>
      <vt:lpstr>Hormone replacement therapy</vt:lpstr>
      <vt:lpstr>Rheumatoid arthritis</vt:lpstr>
    </vt:vector>
  </TitlesOfParts>
  <Company>DET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Disruption to homeostasis</dc:title>
  <dc:creator>e4030193</dc:creator>
  <cp:lastModifiedBy>file</cp:lastModifiedBy>
  <cp:revision>41</cp:revision>
  <dcterms:created xsi:type="dcterms:W3CDTF">2010-03-01T02:59:48Z</dcterms:created>
  <dcterms:modified xsi:type="dcterms:W3CDTF">2020-03-31T05:36:34Z</dcterms:modified>
</cp:coreProperties>
</file>