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Y David [John Forrest Secondary College]" userId="75ed8336-e78f-4813-bc9f-d0b19357ceb3" providerId="ADAL" clId="{78668EB8-271C-2E42-9952-F0A9B937474B}"/>
    <pc:docChg chg="custSel modSld">
      <pc:chgData name="MOREY David [John Forrest Secondary College]" userId="75ed8336-e78f-4813-bc9f-d0b19357ceb3" providerId="ADAL" clId="{78668EB8-271C-2E42-9952-F0A9B937474B}" dt="2021-04-27T06:01:50.833" v="16" actId="313"/>
      <pc:docMkLst>
        <pc:docMk/>
      </pc:docMkLst>
      <pc:sldChg chg="modSp mod">
        <pc:chgData name="MOREY David [John Forrest Secondary College]" userId="75ed8336-e78f-4813-bc9f-d0b19357ceb3" providerId="ADAL" clId="{78668EB8-271C-2E42-9952-F0A9B937474B}" dt="2021-04-27T06:01:50.833" v="16" actId="313"/>
        <pc:sldMkLst>
          <pc:docMk/>
          <pc:sldMk cId="3571242867" sldId="263"/>
        </pc:sldMkLst>
        <pc:spChg chg="mod">
          <ac:chgData name="MOREY David [John Forrest Secondary College]" userId="75ed8336-e78f-4813-bc9f-d0b19357ceb3" providerId="ADAL" clId="{78668EB8-271C-2E42-9952-F0A9B937474B}" dt="2021-04-27T06:01:50.833" v="16" actId="313"/>
          <ac:spMkLst>
            <pc:docMk/>
            <pc:sldMk cId="3571242867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D167265-7463-DB4D-9674-08A72A1E599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AC1F6DD-E90F-FC4C-A20A-72CB261F92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Protection Against Invaders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2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into pairs </a:t>
            </a:r>
          </a:p>
          <a:p>
            <a:r>
              <a:rPr lang="en-US" dirty="0"/>
              <a:t>Number each person - 1 or 2 </a:t>
            </a:r>
          </a:p>
          <a:p>
            <a:r>
              <a:rPr lang="en-US" dirty="0"/>
              <a:t>Google “</a:t>
            </a:r>
            <a:r>
              <a:rPr lang="en-US"/>
              <a:t>dice roll”</a:t>
            </a:r>
            <a:endParaRPr lang="en-US" dirty="0"/>
          </a:p>
          <a:p>
            <a:r>
              <a:rPr lang="en-US" dirty="0"/>
              <a:t>When card comes up person one must roll dice </a:t>
            </a:r>
          </a:p>
          <a:p>
            <a:r>
              <a:rPr lang="en-US" dirty="0"/>
              <a:t>Corresponding topic number must be explained by person 1 to person 2 </a:t>
            </a:r>
          </a:p>
          <a:p>
            <a:r>
              <a:rPr lang="en-US" dirty="0"/>
              <a:t>Swap over until all 6 have been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4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847176"/>
              </p:ext>
            </p:extLst>
          </p:nvPr>
        </p:nvGraphicFramePr>
        <p:xfrm>
          <a:off x="734241" y="1584008"/>
          <a:ext cx="7854510" cy="490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 Virus method of infection/process</a:t>
                      </a:r>
                      <a:r>
                        <a:rPr lang="en-US" sz="2800" baseline="0" dirty="0"/>
                        <a:t> of replication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 Three examples of fungi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3. List 6 mechanisms</a:t>
                      </a:r>
                      <a:r>
                        <a:rPr lang="en-US" sz="2800" baseline="0" dirty="0"/>
                        <a:t> of pathogen transmission</a:t>
                      </a:r>
                      <a:endParaRPr lang="en-US" sz="2800" dirty="0"/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481">
                <a:tc>
                  <a:txBody>
                    <a:bodyPr/>
                    <a:lstStyle/>
                    <a:p>
                      <a:r>
                        <a:rPr lang="en-US" sz="2800" dirty="0"/>
                        <a:t>4.</a:t>
                      </a:r>
                      <a:r>
                        <a:rPr lang="en-US" sz="2800" baseline="0" dirty="0"/>
                        <a:t> Five examples of bacteria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5. Structural differences between bacteria and virus cells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6. Define pathogen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05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888370"/>
              </p:ext>
            </p:extLst>
          </p:nvPr>
        </p:nvGraphicFramePr>
        <p:xfrm>
          <a:off x="663165" y="1274139"/>
          <a:ext cx="7854510" cy="510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 Three</a:t>
                      </a:r>
                      <a:r>
                        <a:rPr lang="en-US" sz="2800" baseline="0" dirty="0"/>
                        <a:t> viruses which are transferred by body fluid.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 What</a:t>
                      </a:r>
                      <a:r>
                        <a:rPr lang="en-US" sz="2800" baseline="0" dirty="0"/>
                        <a:t> is a bacteriophage? What effect does this have?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 A mosquito is an example</a:t>
                      </a:r>
                      <a:r>
                        <a:rPr lang="en-US" sz="2800" baseline="0" dirty="0"/>
                        <a:t> of? Describe this transmission method.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481">
                <a:tc>
                  <a:txBody>
                    <a:bodyPr/>
                    <a:lstStyle/>
                    <a:p>
                      <a:r>
                        <a:rPr lang="en-US" sz="2800" dirty="0"/>
                        <a:t>4. Describe transmission</a:t>
                      </a:r>
                      <a:r>
                        <a:rPr lang="en-US" sz="2800" baseline="0" dirty="0"/>
                        <a:t> by droplets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5. Can</a:t>
                      </a:r>
                      <a:r>
                        <a:rPr lang="en-US" sz="2800" baseline="0" dirty="0"/>
                        <a:t> bacteria be transmitted through air? Why/why not?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6. Five examples of viruses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7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124705"/>
              </p:ext>
            </p:extLst>
          </p:nvPr>
        </p:nvGraphicFramePr>
        <p:xfrm>
          <a:off x="594510" y="1584008"/>
          <a:ext cx="7854510" cy="510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 Describe transmission</a:t>
                      </a:r>
                      <a:r>
                        <a:rPr lang="en-US" sz="2800" baseline="0" dirty="0"/>
                        <a:t> by contact.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 Describe</a:t>
                      </a:r>
                      <a:r>
                        <a:rPr lang="en-US" sz="2800" baseline="0" dirty="0"/>
                        <a:t> the role of mast cells.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 Finish the sentence. A non-specific defense</a:t>
                      </a:r>
                      <a:r>
                        <a:rPr lang="is-IS" sz="2800" dirty="0"/>
                        <a:t>….......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481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  <a:r>
                        <a:rPr lang="en-US" sz="2400" dirty="0"/>
                        <a:t>. </a:t>
                      </a:r>
                      <a:r>
                        <a:rPr lang="en-US" sz="2800" dirty="0"/>
                        <a:t>Four</a:t>
                      </a:r>
                      <a:r>
                        <a:rPr lang="en-US" sz="2800" baseline="0" dirty="0"/>
                        <a:t> examples of protective reflexes.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5. Dysentery, Typhoid fever and Salmonella</a:t>
                      </a:r>
                      <a:r>
                        <a:rPr lang="en-US" sz="2800" baseline="0" dirty="0"/>
                        <a:t> are all transmitted by? </a:t>
                      </a:r>
                      <a:r>
                        <a:rPr lang="en-US" sz="2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6. Describe</a:t>
                      </a:r>
                      <a:r>
                        <a:rPr lang="en-US" sz="2800" baseline="0" dirty="0"/>
                        <a:t> the role of Histamine in the inflammatory response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3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4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690123"/>
              </p:ext>
            </p:extLst>
          </p:nvPr>
        </p:nvGraphicFramePr>
        <p:xfrm>
          <a:off x="611674" y="1308461"/>
          <a:ext cx="7854510" cy="510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 Detail the inflammatory response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 Describe</a:t>
                      </a:r>
                      <a:r>
                        <a:rPr lang="en-US" sz="2800" baseline="0" dirty="0"/>
                        <a:t> a fever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3.Explain how Cilia acts as a non-specific</a:t>
                      </a:r>
                      <a:r>
                        <a:rPr lang="en-US" sz="2800" baseline="0" dirty="0"/>
                        <a:t> defense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4. Describe</a:t>
                      </a:r>
                      <a:r>
                        <a:rPr lang="en-US" sz="2800" baseline="0" dirty="0"/>
                        <a:t> the role of Heparin in the inflammatory response </a:t>
                      </a:r>
                      <a:endParaRPr lang="en-US" sz="2800" dirty="0"/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5. Explain the action of Lysozyme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6. Describe</a:t>
                      </a:r>
                      <a:r>
                        <a:rPr lang="en-US" sz="2800" baseline="0" dirty="0"/>
                        <a:t> how the body prevents bacterial growth in the urethra.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8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5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984447"/>
              </p:ext>
            </p:extLst>
          </p:nvPr>
        </p:nvGraphicFramePr>
        <p:xfrm>
          <a:off x="594510" y="1600200"/>
          <a:ext cx="7854510" cy="490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34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 What</a:t>
                      </a:r>
                      <a:r>
                        <a:rPr lang="en-US" sz="2800" baseline="0" dirty="0"/>
                        <a:t> causes the redness and swelling associate with inflammation?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 When will phagocytes be required?</a:t>
                      </a:r>
                      <a:r>
                        <a:rPr lang="en-US" sz="2800" baseline="0" dirty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 Describe the action of</a:t>
                      </a:r>
                      <a:r>
                        <a:rPr lang="en-US" sz="2800" baseline="0" dirty="0"/>
                        <a:t> a leucocyte.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481">
                <a:tc>
                  <a:txBody>
                    <a:bodyPr/>
                    <a:lstStyle/>
                    <a:p>
                      <a:r>
                        <a:rPr lang="en-US" sz="2800" dirty="0"/>
                        <a:t>4.Deferentiate between</a:t>
                      </a:r>
                      <a:r>
                        <a:rPr lang="en-US" sz="2800" baseline="0" dirty="0"/>
                        <a:t> leucocytes and macrophages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5. Masks worn during the SARS epidemic are examples</a:t>
                      </a:r>
                      <a:r>
                        <a:rPr lang="en-US" sz="2800" baseline="0" dirty="0"/>
                        <a:t> of? Describe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6. Are phagocytes specific to bacteria and viruses?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303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2948</TotalTime>
  <Words>334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Brush Script MT</vt:lpstr>
      <vt:lpstr>Arial</vt:lpstr>
      <vt:lpstr>Calisto MT</vt:lpstr>
      <vt:lpstr>Capital</vt:lpstr>
      <vt:lpstr>Protection Against Invaders</vt:lpstr>
      <vt:lpstr>Instructions</vt:lpstr>
      <vt:lpstr>Card 1</vt:lpstr>
      <vt:lpstr>Card 2</vt:lpstr>
      <vt:lpstr>Card 3</vt:lpstr>
      <vt:lpstr>Card 4 </vt:lpstr>
      <vt:lpstr>Card 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9 Waves Revision </dc:title>
  <dc:creator>file</dc:creator>
  <cp:lastModifiedBy>MOREY David [John Forrest Secondary College]</cp:lastModifiedBy>
  <cp:revision>19</cp:revision>
  <dcterms:created xsi:type="dcterms:W3CDTF">2017-05-02T23:35:20Z</dcterms:created>
  <dcterms:modified xsi:type="dcterms:W3CDTF">2021-04-27T06:02:09Z</dcterms:modified>
</cp:coreProperties>
</file>