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7CB50-F846-A843-A7A9-2E50A73C556E}" v="8" dt="2021-04-23T04:49:22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7EC76D5-ECA3-4A17-9843-AB95E4AAAE73}"/>
    <pc:docChg chg="modSld">
      <pc:chgData name="" userId="" providerId="" clId="Web-{17EC76D5-ECA3-4A17-9843-AB95E4AAAE73}" dt="2020-05-04T06:48:28.525" v="1" actId="20577"/>
      <pc:docMkLst>
        <pc:docMk/>
      </pc:docMkLst>
      <pc:sldChg chg="modSp">
        <pc:chgData name="" userId="" providerId="" clId="Web-{17EC76D5-ECA3-4A17-9843-AB95E4AAAE73}" dt="2020-05-04T06:48:28.525" v="0" actId="20577"/>
        <pc:sldMkLst>
          <pc:docMk/>
          <pc:sldMk cId="109857222" sldId="256"/>
        </pc:sldMkLst>
        <pc:spChg chg="mod">
          <ac:chgData name="" userId="" providerId="" clId="Web-{17EC76D5-ECA3-4A17-9843-AB95E4AAAE73}" dt="2020-05-04T06:48:28.52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OREY David [John Forrest Secondary College]" userId="75ed8336-e78f-4813-bc9f-d0b19357ceb3" providerId="ADAL" clId="{4327CB50-F846-A843-A7A9-2E50A73C556E}"/>
    <pc:docChg chg="modSld">
      <pc:chgData name="MOREY David [John Forrest Secondary College]" userId="75ed8336-e78f-4813-bc9f-d0b19357ceb3" providerId="ADAL" clId="{4327CB50-F846-A843-A7A9-2E50A73C556E}" dt="2021-04-23T04:49:22.225" v="7" actId="20577"/>
      <pc:docMkLst>
        <pc:docMk/>
      </pc:docMkLst>
      <pc:sldChg chg="modSp">
        <pc:chgData name="MOREY David [John Forrest Secondary College]" userId="75ed8336-e78f-4813-bc9f-d0b19357ceb3" providerId="ADAL" clId="{4327CB50-F846-A843-A7A9-2E50A73C556E}" dt="2021-04-23T04:49:22.225" v="7" actId="20577"/>
        <pc:sldMkLst>
          <pc:docMk/>
          <pc:sldMk cId="3479652080" sldId="258"/>
        </pc:sldMkLst>
        <pc:graphicFrameChg chg="mod">
          <ac:chgData name="MOREY David [John Forrest Secondary College]" userId="75ed8336-e78f-4813-bc9f-d0b19357ceb3" providerId="ADAL" clId="{4327CB50-F846-A843-A7A9-2E50A73C556E}" dt="2021-04-23T04:49:22.225" v="7" actId="20577"/>
          <ac:graphicFrameMkLst>
            <pc:docMk/>
            <pc:sldMk cId="3479652080" sldId="258"/>
            <ac:graphicFrameMk id="5" creationId="{FF59EF9A-3014-4844-A92C-68737D137506}"/>
          </ac:graphicFrameMkLst>
        </pc:graphicFrameChg>
      </pc:sldChg>
    </pc:docChg>
  </pc:docChgLst>
  <pc:docChgLst>
    <pc:chgData name="MOREY David [John Forrest Secondary College]" userId="S::david.morey@education.wa.edu.au::75ed8336-e78f-4813-bc9f-d0b19357ceb3" providerId="AD" clId="Web-{17EC76D5-ECA3-4A17-9843-AB95E4AAAE73}"/>
    <pc:docChg chg="addSld modSld addMainMaster delMainMaster">
      <pc:chgData name="MOREY David [John Forrest Secondary College]" userId="S::david.morey@education.wa.edu.au::75ed8336-e78f-4813-bc9f-d0b19357ceb3" providerId="AD" clId="Web-{17EC76D5-ECA3-4A17-9843-AB95E4AAAE73}" dt="2020-05-04T07:02:38.741" v="202" actId="20577"/>
      <pc:docMkLst>
        <pc:docMk/>
      </pc:docMkLst>
      <pc:sldChg chg="addSp modSp mod setBg modClrScheme chgLayout">
        <pc:chgData name="MOREY David [John Forrest Secondary College]" userId="S::david.morey@education.wa.edu.au::75ed8336-e78f-4813-bc9f-d0b19357ceb3" providerId="AD" clId="Web-{17EC76D5-ECA3-4A17-9843-AB95E4AAAE73}" dt="2020-05-04T06:49:06.603" v="97" actId="20577"/>
        <pc:sldMkLst>
          <pc:docMk/>
          <pc:sldMk cId="109857222" sldId="256"/>
        </pc:sldMkLst>
        <pc:spChg chg="mo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REY David [John Forrest Secondary College]" userId="S::david.morey@education.wa.edu.au::75ed8336-e78f-4813-bc9f-d0b19357ceb3" providerId="AD" clId="Web-{17EC76D5-ECA3-4A17-9843-AB95E4AAAE73}" dt="2020-05-04T06:49:06.603" v="9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8" creationId="{46F1F2C8-798B-4CCE-A851-94AFAF350BED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10" creationId="{755E9CD0-04B0-4A3C-B291-AD913379C713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12" creationId="{1DD8BF3B-6066-418C-8D1A-75C5E396FC04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14" creationId="{80BC66F9-7A74-4286-AD22-1174052CC22C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16" creationId="{D8142CC3-2B5C-48E6-9DF0-6C8ACBAF23EF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20" creationId="{46A89C79-8EF3-4AF9-B3D9-59A883F41C83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22" creationId="{EFE5CE34-4543-42E5-B82C-1F3D12422CDD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spMkLst>
            <pc:docMk/>
            <pc:sldMk cId="109857222" sldId="256"/>
            <ac:spMk id="24" creationId="{72AF41FE-63D7-4695-81D2-66D2510E4486}"/>
          </ac:spMkLst>
        </pc:spChg>
        <pc:cxnChg chg="add">
          <ac:chgData name="MOREY David [John Forrest Secondary College]" userId="S::david.morey@education.wa.edu.au::75ed8336-e78f-4813-bc9f-d0b19357ceb3" providerId="AD" clId="Web-{17EC76D5-ECA3-4A17-9843-AB95E4AAAE73}" dt="2020-05-04T06:48:40.072" v="26"/>
          <ac:cxnSpMkLst>
            <pc:docMk/>
            <pc:sldMk cId="109857222" sldId="256"/>
            <ac:cxnSpMk id="18" creationId="{7B2D303B-3DD0-4319-9EAD-361847FEC71D}"/>
          </ac:cxnSpMkLst>
        </pc:cxnChg>
      </pc:sldChg>
      <pc:sldChg chg="addSp delSp modSp new mod setBg">
        <pc:chgData name="MOREY David [John Forrest Secondary College]" userId="S::david.morey@education.wa.edu.au::75ed8336-e78f-4813-bc9f-d0b19357ceb3" providerId="AD" clId="Web-{17EC76D5-ECA3-4A17-9843-AB95E4AAAE73}" dt="2020-05-04T07:02:38.741" v="201" actId="20577"/>
        <pc:sldMkLst>
          <pc:docMk/>
          <pc:sldMk cId="2080304616" sldId="257"/>
        </pc:sldMkLst>
        <pc:spChg chg="add del mod">
          <ac:chgData name="MOREY David [John Forrest Secondary College]" userId="S::david.morey@education.wa.edu.au::75ed8336-e78f-4813-bc9f-d0b19357ceb3" providerId="AD" clId="Web-{17EC76D5-ECA3-4A17-9843-AB95E4AAAE73}" dt="2020-05-04T07:02:38.741" v="201" actId="20577"/>
          <ac:spMkLst>
            <pc:docMk/>
            <pc:sldMk cId="2080304616" sldId="257"/>
            <ac:spMk id="2" creationId="{624F805B-6E40-48AB-921A-4E85E8D49A5F}"/>
          </ac:spMkLst>
        </pc:spChg>
        <pc:spChg chg="del mod">
          <ac:chgData name="MOREY David [John Forrest Secondary College]" userId="S::david.morey@education.wa.edu.au::75ed8336-e78f-4813-bc9f-d0b19357ceb3" providerId="AD" clId="Web-{17EC76D5-ECA3-4A17-9843-AB95E4AAAE73}" dt="2020-05-04T07:01:47.004" v="172"/>
          <ac:spMkLst>
            <pc:docMk/>
            <pc:sldMk cId="2080304616" sldId="257"/>
            <ac:spMk id="3" creationId="{27559E00-A167-471A-A6CB-E6A073E69DFE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7:01:47.004" v="172"/>
          <ac:spMkLst>
            <pc:docMk/>
            <pc:sldMk cId="2080304616" sldId="257"/>
            <ac:spMk id="10" creationId="{AE2B703B-46F9-481A-A605-82E2A828C4FA}"/>
          </ac:spMkLst>
        </pc:spChg>
        <pc:spChg chg="add">
          <ac:chgData name="MOREY David [John Forrest Secondary College]" userId="S::david.morey@education.wa.edu.au::75ed8336-e78f-4813-bc9f-d0b19357ceb3" providerId="AD" clId="Web-{17EC76D5-ECA3-4A17-9843-AB95E4AAAE73}" dt="2020-05-04T07:01:47.004" v="172"/>
          <ac:spMkLst>
            <pc:docMk/>
            <pc:sldMk cId="2080304616" sldId="257"/>
            <ac:spMk id="12" creationId="{F13BE4D7-0C3D-4906-B230-A1C5B4665CCF}"/>
          </ac:spMkLst>
        </pc:spChg>
        <pc:graphicFrameChg chg="add mod">
          <ac:chgData name="MOREY David [John Forrest Secondary College]" userId="S::david.morey@education.wa.edu.au::75ed8336-e78f-4813-bc9f-d0b19357ceb3" providerId="AD" clId="Web-{17EC76D5-ECA3-4A17-9843-AB95E4AAAE73}" dt="2020-05-04T07:02:21.785" v="175" actId="14100"/>
          <ac:graphicFrameMkLst>
            <pc:docMk/>
            <pc:sldMk cId="2080304616" sldId="257"/>
            <ac:graphicFrameMk id="5" creationId="{F20890BF-54E7-43B7-8BB7-40DA60FA10D7}"/>
          </ac:graphicFrameMkLst>
        </pc:graphicFrameChg>
      </pc:sldChg>
      <pc:sldMasterChg chg="del delSldLayout">
        <pc:chgData name="MOREY David [John Forrest Secondary College]" userId="S::david.morey@education.wa.edu.au::75ed8336-e78f-4813-bc9f-d0b19357ceb3" providerId="AD" clId="Web-{17EC76D5-ECA3-4A17-9843-AB95E4AAAE73}" dt="2020-05-04T06:48:40.072" v="26"/>
        <pc:sldMasterMkLst>
          <pc:docMk/>
          <pc:sldMasterMk cId="2460954070" sldId="2147483660"/>
        </pc:sldMasterMkLst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OREY David [John Forrest Secondary College]" userId="S::david.morey@education.wa.edu.au::75ed8336-e78f-4813-bc9f-d0b19357ceb3" providerId="AD" clId="Web-{17EC76D5-ECA3-4A17-9843-AB95E4AAAE73}" dt="2020-05-04T06:48:40.072" v="26"/>
        <pc:sldMasterMkLst>
          <pc:docMk/>
          <pc:sldMasterMk cId="139731238" sldId="2147483712"/>
        </pc:sldMasterMkLst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784761257" sldId="2147483701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4243634754" sldId="2147483702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4151687886" sldId="2147483703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2794872673" sldId="2147483704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3261288174" sldId="2147483705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1027632879" sldId="2147483706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3698493366" sldId="2147483707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198245442" sldId="2147483708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1169207854" sldId="2147483709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710761135" sldId="2147483710"/>
          </pc:sldLayoutMkLst>
        </pc:sldLayoutChg>
        <pc:sldLayoutChg chg="add">
          <pc:chgData name="MOREY David [John Forrest Secondary College]" userId="S::david.morey@education.wa.edu.au::75ed8336-e78f-4813-bc9f-d0b19357ceb3" providerId="AD" clId="Web-{17EC76D5-ECA3-4A17-9843-AB95E4AAAE73}" dt="2020-05-04T06:48:40.072" v="26"/>
          <pc:sldLayoutMkLst>
            <pc:docMk/>
            <pc:sldMasterMk cId="139731238" sldId="2147483712"/>
            <pc:sldLayoutMk cId="3048522120" sldId="2147483711"/>
          </pc:sldLayoutMkLst>
        </pc:sldLayoutChg>
      </pc:sldMasterChg>
    </pc:docChg>
  </pc:docChgLst>
  <pc:docChgLst>
    <pc:chgData name="MOREY David [John Forrest Secondary College]" userId="S::david.morey@education.wa.edu.au::75ed8336-e78f-4813-bc9f-d0b19357ceb3" providerId="AD" clId="Web-{7D367F77-6E44-A758-4B17-B3017056CB83}"/>
    <pc:docChg chg="addSld modSld">
      <pc:chgData name="MOREY David [John Forrest Secondary College]" userId="S::david.morey@education.wa.edu.au::75ed8336-e78f-4813-bc9f-d0b19357ceb3" providerId="AD" clId="Web-{7D367F77-6E44-A758-4B17-B3017056CB83}" dt="2020-05-05T00:49:40.716" v="99"/>
      <pc:docMkLst>
        <pc:docMk/>
      </pc:docMkLst>
      <pc:sldChg chg="addSp delSp modSp new mod setBg">
        <pc:chgData name="MOREY David [John Forrest Secondary College]" userId="S::david.morey@education.wa.edu.au::75ed8336-e78f-4813-bc9f-d0b19357ceb3" providerId="AD" clId="Web-{7D367F77-6E44-A758-4B17-B3017056CB83}" dt="2020-05-05T00:49:40.716" v="99"/>
        <pc:sldMkLst>
          <pc:docMk/>
          <pc:sldMk cId="3479652080" sldId="258"/>
        </pc:sldMkLst>
        <pc:spChg chg="mod">
          <ac:chgData name="MOREY David [John Forrest Secondary College]" userId="S::david.morey@education.wa.edu.au::75ed8336-e78f-4813-bc9f-d0b19357ceb3" providerId="AD" clId="Web-{7D367F77-6E44-A758-4B17-B3017056CB83}" dt="2020-05-05T00:49:40.716" v="99"/>
          <ac:spMkLst>
            <pc:docMk/>
            <pc:sldMk cId="3479652080" sldId="258"/>
            <ac:spMk id="2" creationId="{0265E8FF-8E5F-43CF-B395-DA58C9E98738}"/>
          </ac:spMkLst>
        </pc:spChg>
        <pc:spChg chg="del mod">
          <ac:chgData name="MOREY David [John Forrest Secondary College]" userId="S::david.morey@education.wa.edu.au::75ed8336-e78f-4813-bc9f-d0b19357ceb3" providerId="AD" clId="Web-{7D367F77-6E44-A758-4B17-B3017056CB83}" dt="2020-05-05T00:49:40.716" v="99"/>
          <ac:spMkLst>
            <pc:docMk/>
            <pc:sldMk cId="3479652080" sldId="258"/>
            <ac:spMk id="3" creationId="{A343F72E-40C1-40D4-90ED-4BF616979462}"/>
          </ac:spMkLst>
        </pc:spChg>
        <pc:spChg chg="add">
          <ac:chgData name="MOREY David [John Forrest Secondary College]" userId="S::david.morey@education.wa.edu.au::75ed8336-e78f-4813-bc9f-d0b19357ceb3" providerId="AD" clId="Web-{7D367F77-6E44-A758-4B17-B3017056CB83}" dt="2020-05-05T00:49:40.716" v="99"/>
          <ac:spMkLst>
            <pc:docMk/>
            <pc:sldMk cId="3479652080" sldId="258"/>
            <ac:spMk id="10" creationId="{7DA1F35B-C8F7-4A5A-9339-7DA4D785B300}"/>
          </ac:spMkLst>
        </pc:spChg>
        <pc:spChg chg="add">
          <ac:chgData name="MOREY David [John Forrest Secondary College]" userId="S::david.morey@education.wa.edu.au::75ed8336-e78f-4813-bc9f-d0b19357ceb3" providerId="AD" clId="Web-{7D367F77-6E44-A758-4B17-B3017056CB83}" dt="2020-05-05T00:49:40.716" v="99"/>
          <ac:spMkLst>
            <pc:docMk/>
            <pc:sldMk cId="3479652080" sldId="258"/>
            <ac:spMk id="12" creationId="{B2D4AD41-40DA-4A81-92F5-B6E3BA1ED82A}"/>
          </ac:spMkLst>
        </pc:spChg>
        <pc:graphicFrameChg chg="add">
          <ac:chgData name="MOREY David [John Forrest Secondary College]" userId="S::david.morey@education.wa.edu.au::75ed8336-e78f-4813-bc9f-d0b19357ceb3" providerId="AD" clId="Web-{7D367F77-6E44-A758-4B17-B3017056CB83}" dt="2020-05-05T00:49:40.716" v="99"/>
          <ac:graphicFrameMkLst>
            <pc:docMk/>
            <pc:sldMk cId="3479652080" sldId="258"/>
            <ac:graphicFrameMk id="5" creationId="{FF59EF9A-3014-4844-A92C-68737D13750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123F4-89D0-4F48-9A17-6B01D498672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EE063B-493E-484E-B6E1-C3DA05F0D3E2}">
      <dgm:prSet/>
      <dgm:spPr/>
      <dgm:t>
        <a:bodyPr/>
        <a:lstStyle/>
        <a:p>
          <a:r>
            <a:rPr lang="en-US"/>
            <a:t>Antigen</a:t>
          </a:r>
        </a:p>
      </dgm:t>
    </dgm:pt>
    <dgm:pt modelId="{353CDBFE-8CAD-471E-ADA7-76D8900F36EC}" type="parTrans" cxnId="{869569F3-4A9F-4A26-880A-A8618801F0AE}">
      <dgm:prSet/>
      <dgm:spPr/>
      <dgm:t>
        <a:bodyPr/>
        <a:lstStyle/>
        <a:p>
          <a:endParaRPr lang="en-US"/>
        </a:p>
      </dgm:t>
    </dgm:pt>
    <dgm:pt modelId="{57CD1ED7-435D-46C4-8C0B-556351B205F3}" type="sibTrans" cxnId="{869569F3-4A9F-4A26-880A-A8618801F0AE}">
      <dgm:prSet/>
      <dgm:spPr/>
      <dgm:t>
        <a:bodyPr/>
        <a:lstStyle/>
        <a:p>
          <a:endParaRPr lang="en-US"/>
        </a:p>
      </dgm:t>
    </dgm:pt>
    <dgm:pt modelId="{8A7D7B24-46FF-432E-8912-DC945DB51436}">
      <dgm:prSet/>
      <dgm:spPr/>
      <dgm:t>
        <a:bodyPr/>
        <a:lstStyle/>
        <a:p>
          <a:r>
            <a:rPr lang="en-US"/>
            <a:t>pathogen</a:t>
          </a:r>
        </a:p>
      </dgm:t>
    </dgm:pt>
    <dgm:pt modelId="{CF5D0F11-BDA4-4399-895D-E44E8868D6BE}" type="parTrans" cxnId="{775DC182-BBA7-4CE9-BDC7-037C4AF1CC34}">
      <dgm:prSet/>
      <dgm:spPr/>
      <dgm:t>
        <a:bodyPr/>
        <a:lstStyle/>
        <a:p>
          <a:endParaRPr lang="en-US"/>
        </a:p>
      </dgm:t>
    </dgm:pt>
    <dgm:pt modelId="{C51368E2-AB22-464F-8268-61951A178127}" type="sibTrans" cxnId="{775DC182-BBA7-4CE9-BDC7-037C4AF1CC34}">
      <dgm:prSet/>
      <dgm:spPr/>
      <dgm:t>
        <a:bodyPr/>
        <a:lstStyle/>
        <a:p>
          <a:endParaRPr lang="en-US"/>
        </a:p>
      </dgm:t>
    </dgm:pt>
    <dgm:pt modelId="{28984006-9CB5-4A22-841A-614FB64547DD}">
      <dgm:prSet/>
      <dgm:spPr/>
      <dgm:t>
        <a:bodyPr/>
        <a:lstStyle/>
        <a:p>
          <a:r>
            <a:rPr lang="en-US"/>
            <a:t>Macrophage</a:t>
          </a:r>
        </a:p>
      </dgm:t>
    </dgm:pt>
    <dgm:pt modelId="{C45B7FB6-4F1D-4FE3-BA97-4080C7741A51}" type="parTrans" cxnId="{29A5BE68-80FA-4AAD-BA7B-E5F2377650A3}">
      <dgm:prSet/>
      <dgm:spPr/>
      <dgm:t>
        <a:bodyPr/>
        <a:lstStyle/>
        <a:p>
          <a:endParaRPr lang="en-US"/>
        </a:p>
      </dgm:t>
    </dgm:pt>
    <dgm:pt modelId="{ECEF4BB9-E89B-49A3-B950-DC3978576630}" type="sibTrans" cxnId="{29A5BE68-80FA-4AAD-BA7B-E5F2377650A3}">
      <dgm:prSet/>
      <dgm:spPr/>
      <dgm:t>
        <a:bodyPr/>
        <a:lstStyle/>
        <a:p>
          <a:endParaRPr lang="en-US"/>
        </a:p>
      </dgm:t>
    </dgm:pt>
    <dgm:pt modelId="{F1C6F7AE-1DBA-476E-A3FE-3E6AAE81A424}">
      <dgm:prSet/>
      <dgm:spPr/>
      <dgm:t>
        <a:bodyPr/>
        <a:lstStyle/>
        <a:p>
          <a:r>
            <a:rPr lang="en-US"/>
            <a:t>engulfs</a:t>
          </a:r>
        </a:p>
      </dgm:t>
    </dgm:pt>
    <dgm:pt modelId="{BA5A4918-089F-49E3-8866-ECAB6182840E}" type="parTrans" cxnId="{6861952A-3165-416D-B642-B632768DF10A}">
      <dgm:prSet/>
      <dgm:spPr/>
      <dgm:t>
        <a:bodyPr/>
        <a:lstStyle/>
        <a:p>
          <a:endParaRPr lang="en-US"/>
        </a:p>
      </dgm:t>
    </dgm:pt>
    <dgm:pt modelId="{640CBDD9-CB33-479E-9010-81F854B0FC44}" type="sibTrans" cxnId="{6861952A-3165-416D-B642-B632768DF10A}">
      <dgm:prSet/>
      <dgm:spPr/>
      <dgm:t>
        <a:bodyPr/>
        <a:lstStyle/>
        <a:p>
          <a:endParaRPr lang="en-US"/>
        </a:p>
      </dgm:t>
    </dgm:pt>
    <dgm:pt modelId="{430B0429-A41A-44DE-BA0B-81672639BB2F}">
      <dgm:prSet/>
      <dgm:spPr/>
      <dgm:t>
        <a:bodyPr/>
        <a:lstStyle/>
        <a:p>
          <a:r>
            <a:rPr lang="en-US"/>
            <a:t>dendritic cells</a:t>
          </a:r>
        </a:p>
      </dgm:t>
    </dgm:pt>
    <dgm:pt modelId="{982C6720-CDE1-4322-9317-97E952432DCB}" type="parTrans" cxnId="{AFEF5792-9F30-42A0-A4F6-3F0B3A1CFA13}">
      <dgm:prSet/>
      <dgm:spPr/>
      <dgm:t>
        <a:bodyPr/>
        <a:lstStyle/>
        <a:p>
          <a:endParaRPr lang="en-US"/>
        </a:p>
      </dgm:t>
    </dgm:pt>
    <dgm:pt modelId="{B19CD283-ECF1-4747-83E2-FF130188D196}" type="sibTrans" cxnId="{AFEF5792-9F30-42A0-A4F6-3F0B3A1CFA13}">
      <dgm:prSet/>
      <dgm:spPr/>
      <dgm:t>
        <a:bodyPr/>
        <a:lstStyle/>
        <a:p>
          <a:endParaRPr lang="en-US"/>
        </a:p>
      </dgm:t>
    </dgm:pt>
    <dgm:pt modelId="{EF747A30-23AC-4F76-B890-FE3DEF96D39F}">
      <dgm:prSet/>
      <dgm:spPr/>
      <dgm:t>
        <a:bodyPr/>
        <a:lstStyle/>
        <a:p>
          <a:r>
            <a:rPr lang="en-US"/>
            <a:t>B lymphocytes</a:t>
          </a:r>
        </a:p>
      </dgm:t>
    </dgm:pt>
    <dgm:pt modelId="{89B7BBB3-7F47-43D0-BB93-3059BBC9C685}" type="parTrans" cxnId="{3E8B8F87-0246-4610-BD3A-080120B51FA5}">
      <dgm:prSet/>
      <dgm:spPr/>
      <dgm:t>
        <a:bodyPr/>
        <a:lstStyle/>
        <a:p>
          <a:endParaRPr lang="en-US"/>
        </a:p>
      </dgm:t>
    </dgm:pt>
    <dgm:pt modelId="{2F6E5EDA-FA2C-4999-AEFF-A6B49D8CB814}" type="sibTrans" cxnId="{3E8B8F87-0246-4610-BD3A-080120B51FA5}">
      <dgm:prSet/>
      <dgm:spPr/>
      <dgm:t>
        <a:bodyPr/>
        <a:lstStyle/>
        <a:p>
          <a:endParaRPr lang="en-US"/>
        </a:p>
      </dgm:t>
    </dgm:pt>
    <dgm:pt modelId="{BEF5B211-749A-4EAF-A040-52560D6E9A85}">
      <dgm:prSet/>
      <dgm:spPr/>
      <dgm:t>
        <a:bodyPr/>
        <a:lstStyle/>
        <a:p>
          <a:r>
            <a:rPr lang="en-US"/>
            <a:t>Sensitized</a:t>
          </a:r>
        </a:p>
      </dgm:t>
    </dgm:pt>
    <dgm:pt modelId="{66412B5E-CB9F-4301-B64C-2CCCE1B34406}" type="parTrans" cxnId="{0EB89887-ED46-4087-83E6-0B07EB859A05}">
      <dgm:prSet/>
      <dgm:spPr/>
      <dgm:t>
        <a:bodyPr/>
        <a:lstStyle/>
        <a:p>
          <a:endParaRPr lang="en-US"/>
        </a:p>
      </dgm:t>
    </dgm:pt>
    <dgm:pt modelId="{1C62EE3E-A09B-41C0-9D93-1FF68E57D11C}" type="sibTrans" cxnId="{0EB89887-ED46-4087-83E6-0B07EB859A05}">
      <dgm:prSet/>
      <dgm:spPr/>
      <dgm:t>
        <a:bodyPr/>
        <a:lstStyle/>
        <a:p>
          <a:endParaRPr lang="en-US"/>
        </a:p>
      </dgm:t>
    </dgm:pt>
    <dgm:pt modelId="{1D35E0C4-F1FB-4FE9-B0D0-588973334DEB}">
      <dgm:prSet/>
      <dgm:spPr/>
      <dgm:t>
        <a:bodyPr/>
        <a:lstStyle/>
        <a:p>
          <a:r>
            <a:rPr lang="en-US"/>
            <a:t>Mitosis</a:t>
          </a:r>
        </a:p>
      </dgm:t>
    </dgm:pt>
    <dgm:pt modelId="{9FE80921-109B-4649-80D3-4139A029ABC7}" type="parTrans" cxnId="{2BE64AA7-4A9C-4378-8EA6-E009AB7B1FA5}">
      <dgm:prSet/>
      <dgm:spPr/>
      <dgm:t>
        <a:bodyPr/>
        <a:lstStyle/>
        <a:p>
          <a:endParaRPr lang="en-US"/>
        </a:p>
      </dgm:t>
    </dgm:pt>
    <dgm:pt modelId="{05CBF2FF-8AA8-45BA-BEAA-4FBB14101685}" type="sibTrans" cxnId="{2BE64AA7-4A9C-4378-8EA6-E009AB7B1FA5}">
      <dgm:prSet/>
      <dgm:spPr/>
      <dgm:t>
        <a:bodyPr/>
        <a:lstStyle/>
        <a:p>
          <a:endParaRPr lang="en-US"/>
        </a:p>
      </dgm:t>
    </dgm:pt>
    <dgm:pt modelId="{2DA1A065-AB20-4701-93EB-66C9D626A4DD}">
      <dgm:prSet/>
      <dgm:spPr/>
      <dgm:t>
        <a:bodyPr/>
        <a:lstStyle/>
        <a:p>
          <a:r>
            <a:rPr lang="en-US"/>
            <a:t>cloning</a:t>
          </a:r>
        </a:p>
      </dgm:t>
    </dgm:pt>
    <dgm:pt modelId="{CE7FAB0C-48F8-4EB1-97AE-26E792C1D000}" type="parTrans" cxnId="{ED9A44D2-9213-499A-8906-407FED173876}">
      <dgm:prSet/>
      <dgm:spPr/>
      <dgm:t>
        <a:bodyPr/>
        <a:lstStyle/>
        <a:p>
          <a:endParaRPr lang="en-US"/>
        </a:p>
      </dgm:t>
    </dgm:pt>
    <dgm:pt modelId="{D7B44DD1-CA78-48A2-821F-A2630B0A403D}" type="sibTrans" cxnId="{ED9A44D2-9213-499A-8906-407FED173876}">
      <dgm:prSet/>
      <dgm:spPr/>
      <dgm:t>
        <a:bodyPr/>
        <a:lstStyle/>
        <a:p>
          <a:endParaRPr lang="en-US"/>
        </a:p>
      </dgm:t>
    </dgm:pt>
    <dgm:pt modelId="{6D821111-CC05-422E-B3DD-BDAEB9C0AAA5}">
      <dgm:prSet/>
      <dgm:spPr/>
      <dgm:t>
        <a:bodyPr/>
        <a:lstStyle/>
        <a:p>
          <a:r>
            <a:rPr lang="en-US"/>
            <a:t>Plasma cells</a:t>
          </a:r>
        </a:p>
      </dgm:t>
    </dgm:pt>
    <dgm:pt modelId="{FB13B315-598F-4F13-B638-DAEF1F41900B}" type="parTrans" cxnId="{304F6779-BF9F-4164-BB03-107548DF46AF}">
      <dgm:prSet/>
      <dgm:spPr/>
      <dgm:t>
        <a:bodyPr/>
        <a:lstStyle/>
        <a:p>
          <a:endParaRPr lang="en-US"/>
        </a:p>
      </dgm:t>
    </dgm:pt>
    <dgm:pt modelId="{4513ECCE-9F36-4964-A257-6833FE8B6CB6}" type="sibTrans" cxnId="{304F6779-BF9F-4164-BB03-107548DF46AF}">
      <dgm:prSet/>
      <dgm:spPr/>
      <dgm:t>
        <a:bodyPr/>
        <a:lstStyle/>
        <a:p>
          <a:endParaRPr lang="en-US"/>
        </a:p>
      </dgm:t>
    </dgm:pt>
    <dgm:pt modelId="{3948BF4A-AE76-4DDF-BCBE-0E271701077E}">
      <dgm:prSet/>
      <dgm:spPr/>
      <dgm:t>
        <a:bodyPr/>
        <a:lstStyle/>
        <a:p>
          <a:r>
            <a:rPr lang="en-US"/>
            <a:t>antibodies</a:t>
          </a:r>
        </a:p>
      </dgm:t>
    </dgm:pt>
    <dgm:pt modelId="{AED4BE72-7015-4BDD-8BDB-59C134BB8B9D}" type="parTrans" cxnId="{F58DD9B6-EEC0-44C0-9EFB-A43DEDC41F54}">
      <dgm:prSet/>
      <dgm:spPr/>
      <dgm:t>
        <a:bodyPr/>
        <a:lstStyle/>
        <a:p>
          <a:endParaRPr lang="en-US"/>
        </a:p>
      </dgm:t>
    </dgm:pt>
    <dgm:pt modelId="{A02F2FE8-1A7C-40D5-A8D2-A0BA80C3C585}" type="sibTrans" cxnId="{F58DD9B6-EEC0-44C0-9EFB-A43DEDC41F54}">
      <dgm:prSet/>
      <dgm:spPr/>
      <dgm:t>
        <a:bodyPr/>
        <a:lstStyle/>
        <a:p>
          <a:endParaRPr lang="en-US"/>
        </a:p>
      </dgm:t>
    </dgm:pt>
    <dgm:pt modelId="{F21E7C40-B480-4916-A40D-D4679DAD4147}">
      <dgm:prSet/>
      <dgm:spPr/>
      <dgm:t>
        <a:bodyPr/>
        <a:lstStyle/>
        <a:p>
          <a:r>
            <a:rPr lang="en-US"/>
            <a:t>antigen- antibody complex</a:t>
          </a:r>
        </a:p>
      </dgm:t>
    </dgm:pt>
    <dgm:pt modelId="{8898AB99-6AEC-4838-8C06-864CB82AB1B9}" type="parTrans" cxnId="{96D4DBC4-FEDE-4844-9445-A813AED1AE1D}">
      <dgm:prSet/>
      <dgm:spPr/>
      <dgm:t>
        <a:bodyPr/>
        <a:lstStyle/>
        <a:p>
          <a:endParaRPr lang="en-US"/>
        </a:p>
      </dgm:t>
    </dgm:pt>
    <dgm:pt modelId="{B5DFFC7D-9B03-4CE7-8F85-BAD09EA53683}" type="sibTrans" cxnId="{96D4DBC4-FEDE-4844-9445-A813AED1AE1D}">
      <dgm:prSet/>
      <dgm:spPr/>
      <dgm:t>
        <a:bodyPr/>
        <a:lstStyle/>
        <a:p>
          <a:endParaRPr lang="en-US"/>
        </a:p>
      </dgm:t>
    </dgm:pt>
    <dgm:pt modelId="{B24C76CB-64C8-4ADE-B53D-09603C5F43EB}">
      <dgm:prSet/>
      <dgm:spPr/>
      <dgm:t>
        <a:bodyPr/>
        <a:lstStyle/>
        <a:p>
          <a:r>
            <a:rPr lang="en-US"/>
            <a:t>bacterial toxins</a:t>
          </a:r>
        </a:p>
      </dgm:t>
    </dgm:pt>
    <dgm:pt modelId="{722B5FEF-6482-4E66-97DE-D2DDE96F1795}" type="parTrans" cxnId="{F48CDAFB-ECE4-4AC1-A1C2-97DED33CCE8C}">
      <dgm:prSet/>
      <dgm:spPr/>
      <dgm:t>
        <a:bodyPr/>
        <a:lstStyle/>
        <a:p>
          <a:endParaRPr lang="en-US"/>
        </a:p>
      </dgm:t>
    </dgm:pt>
    <dgm:pt modelId="{28790E92-11AA-412E-8295-098DBE759920}" type="sibTrans" cxnId="{F48CDAFB-ECE4-4AC1-A1C2-97DED33CCE8C}">
      <dgm:prSet/>
      <dgm:spPr/>
      <dgm:t>
        <a:bodyPr/>
        <a:lstStyle/>
        <a:p>
          <a:endParaRPr lang="en-US"/>
        </a:p>
      </dgm:t>
    </dgm:pt>
    <dgm:pt modelId="{C37F2467-568D-46EC-9ECE-37D0D2F369F4}">
      <dgm:prSet/>
      <dgm:spPr/>
      <dgm:t>
        <a:bodyPr/>
        <a:lstStyle/>
        <a:p>
          <a:r>
            <a:rPr lang="en-US"/>
            <a:t>Oponisation</a:t>
          </a:r>
        </a:p>
      </dgm:t>
    </dgm:pt>
    <dgm:pt modelId="{F7C1A8C9-9994-4BDA-A97F-90B6C93E4049}" type="parTrans" cxnId="{7B4DAD93-44EA-4CC2-93E3-AAE0152A6CE5}">
      <dgm:prSet/>
      <dgm:spPr/>
      <dgm:t>
        <a:bodyPr/>
        <a:lstStyle/>
        <a:p>
          <a:endParaRPr lang="en-US"/>
        </a:p>
      </dgm:t>
    </dgm:pt>
    <dgm:pt modelId="{1E1C7F97-9F16-44CB-8694-7B2ACD58AF38}" type="sibTrans" cxnId="{7B4DAD93-44EA-4CC2-93E3-AAE0152A6CE5}">
      <dgm:prSet/>
      <dgm:spPr/>
      <dgm:t>
        <a:bodyPr/>
        <a:lstStyle/>
        <a:p>
          <a:endParaRPr lang="en-US"/>
        </a:p>
      </dgm:t>
    </dgm:pt>
    <dgm:pt modelId="{256794BC-EF52-4120-9AEF-B8F772328AA3}">
      <dgm:prSet/>
      <dgm:spPr/>
      <dgm:t>
        <a:bodyPr/>
        <a:lstStyle/>
        <a:p>
          <a:r>
            <a:rPr lang="en-US"/>
            <a:t>Phagocytes</a:t>
          </a:r>
        </a:p>
      </dgm:t>
    </dgm:pt>
    <dgm:pt modelId="{249C1584-E826-4D7A-957D-75814CFAFED3}" type="parTrans" cxnId="{2C8FE44F-9BB6-4F13-960B-CFC0ED2946EC}">
      <dgm:prSet/>
      <dgm:spPr/>
      <dgm:t>
        <a:bodyPr/>
        <a:lstStyle/>
        <a:p>
          <a:endParaRPr lang="en-US"/>
        </a:p>
      </dgm:t>
    </dgm:pt>
    <dgm:pt modelId="{BE248EDC-21EF-4FA4-8F47-C22808FCCF63}" type="sibTrans" cxnId="{2C8FE44F-9BB6-4F13-960B-CFC0ED2946EC}">
      <dgm:prSet/>
      <dgm:spPr/>
      <dgm:t>
        <a:bodyPr/>
        <a:lstStyle/>
        <a:p>
          <a:endParaRPr lang="en-US"/>
        </a:p>
      </dgm:t>
    </dgm:pt>
    <dgm:pt modelId="{C5B7CD74-27EF-4CA4-BEE0-81D5C6C7AA23}">
      <dgm:prSet/>
      <dgm:spPr/>
      <dgm:t>
        <a:bodyPr/>
        <a:lstStyle/>
        <a:p>
          <a:r>
            <a:rPr lang="en-US"/>
            <a:t>Insoluble</a:t>
          </a:r>
        </a:p>
      </dgm:t>
    </dgm:pt>
    <dgm:pt modelId="{28D5E4FB-4349-49B9-9463-0DA9D933C819}" type="parTrans" cxnId="{C56B1A68-9608-4AEE-AAA5-9F2750107760}">
      <dgm:prSet/>
      <dgm:spPr/>
      <dgm:t>
        <a:bodyPr/>
        <a:lstStyle/>
        <a:p>
          <a:endParaRPr lang="en-US"/>
        </a:p>
      </dgm:t>
    </dgm:pt>
    <dgm:pt modelId="{639C26DB-32C1-44CA-A89B-8362D5584DCE}" type="sibTrans" cxnId="{C56B1A68-9608-4AEE-AAA5-9F2750107760}">
      <dgm:prSet/>
      <dgm:spPr/>
      <dgm:t>
        <a:bodyPr/>
        <a:lstStyle/>
        <a:p>
          <a:endParaRPr lang="en-US"/>
        </a:p>
      </dgm:t>
    </dgm:pt>
    <dgm:pt modelId="{50C164D3-F97C-4547-B28A-A152EAB161E5}">
      <dgm:prSet/>
      <dgm:spPr/>
      <dgm:t>
        <a:bodyPr/>
        <a:lstStyle/>
        <a:p>
          <a:r>
            <a:rPr lang="en-US"/>
            <a:t>agglutination</a:t>
          </a:r>
        </a:p>
      </dgm:t>
    </dgm:pt>
    <dgm:pt modelId="{7C823B4D-0B2D-4085-B658-CB87A91962F5}" type="parTrans" cxnId="{07807E96-43D5-465E-B8BD-5522262C4860}">
      <dgm:prSet/>
      <dgm:spPr/>
      <dgm:t>
        <a:bodyPr/>
        <a:lstStyle/>
        <a:p>
          <a:endParaRPr lang="en-US"/>
        </a:p>
      </dgm:t>
    </dgm:pt>
    <dgm:pt modelId="{C7BAF656-0AAA-4335-8FCE-27DFEE888725}" type="sibTrans" cxnId="{07807E96-43D5-465E-B8BD-5522262C4860}">
      <dgm:prSet/>
      <dgm:spPr/>
      <dgm:t>
        <a:bodyPr/>
        <a:lstStyle/>
        <a:p>
          <a:endParaRPr lang="en-US"/>
        </a:p>
      </dgm:t>
    </dgm:pt>
    <dgm:pt modelId="{08876791-7E19-4A02-9D31-71E494017B02}" type="pres">
      <dgm:prSet presAssocID="{2E4123F4-89D0-4F48-9A17-6B01D498672E}" presName="diagram" presStyleCnt="0">
        <dgm:presLayoutVars>
          <dgm:dir/>
          <dgm:resizeHandles val="exact"/>
        </dgm:presLayoutVars>
      </dgm:prSet>
      <dgm:spPr/>
    </dgm:pt>
    <dgm:pt modelId="{60740E29-6DFF-4AA5-A08F-AC77AF4A4191}" type="pres">
      <dgm:prSet presAssocID="{3BEE063B-493E-484E-B6E1-C3DA05F0D3E2}" presName="node" presStyleLbl="node1" presStyleIdx="0" presStyleCnt="17">
        <dgm:presLayoutVars>
          <dgm:bulletEnabled val="1"/>
        </dgm:presLayoutVars>
      </dgm:prSet>
      <dgm:spPr/>
    </dgm:pt>
    <dgm:pt modelId="{991330F9-F1BF-42EA-9BA7-CBEFE36DAA4E}" type="pres">
      <dgm:prSet presAssocID="{57CD1ED7-435D-46C4-8C0B-556351B205F3}" presName="sibTrans" presStyleCnt="0"/>
      <dgm:spPr/>
    </dgm:pt>
    <dgm:pt modelId="{D31FFE44-D56D-4D31-A51D-22313CDE2500}" type="pres">
      <dgm:prSet presAssocID="{8A7D7B24-46FF-432E-8912-DC945DB51436}" presName="node" presStyleLbl="node1" presStyleIdx="1" presStyleCnt="17">
        <dgm:presLayoutVars>
          <dgm:bulletEnabled val="1"/>
        </dgm:presLayoutVars>
      </dgm:prSet>
      <dgm:spPr/>
    </dgm:pt>
    <dgm:pt modelId="{5C472811-875A-4BA6-AAC2-F12D01ABBDE3}" type="pres">
      <dgm:prSet presAssocID="{C51368E2-AB22-464F-8268-61951A178127}" presName="sibTrans" presStyleCnt="0"/>
      <dgm:spPr/>
    </dgm:pt>
    <dgm:pt modelId="{1154BFA9-735D-4EBB-8F2A-94592345FCB6}" type="pres">
      <dgm:prSet presAssocID="{28984006-9CB5-4A22-841A-614FB64547DD}" presName="node" presStyleLbl="node1" presStyleIdx="2" presStyleCnt="17">
        <dgm:presLayoutVars>
          <dgm:bulletEnabled val="1"/>
        </dgm:presLayoutVars>
      </dgm:prSet>
      <dgm:spPr/>
    </dgm:pt>
    <dgm:pt modelId="{D2594E1C-0C37-4107-A712-4C9F1C47ED3A}" type="pres">
      <dgm:prSet presAssocID="{ECEF4BB9-E89B-49A3-B950-DC3978576630}" presName="sibTrans" presStyleCnt="0"/>
      <dgm:spPr/>
    </dgm:pt>
    <dgm:pt modelId="{74D94527-AB2B-4EB9-BFD4-A229E5C418A4}" type="pres">
      <dgm:prSet presAssocID="{F1C6F7AE-1DBA-476E-A3FE-3E6AAE81A424}" presName="node" presStyleLbl="node1" presStyleIdx="3" presStyleCnt="17">
        <dgm:presLayoutVars>
          <dgm:bulletEnabled val="1"/>
        </dgm:presLayoutVars>
      </dgm:prSet>
      <dgm:spPr/>
    </dgm:pt>
    <dgm:pt modelId="{3419A7E0-2F46-46CE-9598-763ACA243E3B}" type="pres">
      <dgm:prSet presAssocID="{640CBDD9-CB33-479E-9010-81F854B0FC44}" presName="sibTrans" presStyleCnt="0"/>
      <dgm:spPr/>
    </dgm:pt>
    <dgm:pt modelId="{3BD3DD82-B236-46BA-B13F-8CF76E52E4D4}" type="pres">
      <dgm:prSet presAssocID="{430B0429-A41A-44DE-BA0B-81672639BB2F}" presName="node" presStyleLbl="node1" presStyleIdx="4" presStyleCnt="17">
        <dgm:presLayoutVars>
          <dgm:bulletEnabled val="1"/>
        </dgm:presLayoutVars>
      </dgm:prSet>
      <dgm:spPr/>
    </dgm:pt>
    <dgm:pt modelId="{41E04F49-9538-4BA1-853A-D0C3B810AA04}" type="pres">
      <dgm:prSet presAssocID="{B19CD283-ECF1-4747-83E2-FF130188D196}" presName="sibTrans" presStyleCnt="0"/>
      <dgm:spPr/>
    </dgm:pt>
    <dgm:pt modelId="{41D25037-DB2E-418F-8037-EAE9E474C858}" type="pres">
      <dgm:prSet presAssocID="{EF747A30-23AC-4F76-B890-FE3DEF96D39F}" presName="node" presStyleLbl="node1" presStyleIdx="5" presStyleCnt="17">
        <dgm:presLayoutVars>
          <dgm:bulletEnabled val="1"/>
        </dgm:presLayoutVars>
      </dgm:prSet>
      <dgm:spPr/>
    </dgm:pt>
    <dgm:pt modelId="{A6382020-673A-4452-AACC-21F1B3FD0396}" type="pres">
      <dgm:prSet presAssocID="{2F6E5EDA-FA2C-4999-AEFF-A6B49D8CB814}" presName="sibTrans" presStyleCnt="0"/>
      <dgm:spPr/>
    </dgm:pt>
    <dgm:pt modelId="{113B733D-D207-4BFE-89B3-7CAB1F780B75}" type="pres">
      <dgm:prSet presAssocID="{BEF5B211-749A-4EAF-A040-52560D6E9A85}" presName="node" presStyleLbl="node1" presStyleIdx="6" presStyleCnt="17">
        <dgm:presLayoutVars>
          <dgm:bulletEnabled val="1"/>
        </dgm:presLayoutVars>
      </dgm:prSet>
      <dgm:spPr/>
    </dgm:pt>
    <dgm:pt modelId="{95AB2A91-CC74-4E1F-BB6D-D967B6CA9CB3}" type="pres">
      <dgm:prSet presAssocID="{1C62EE3E-A09B-41C0-9D93-1FF68E57D11C}" presName="sibTrans" presStyleCnt="0"/>
      <dgm:spPr/>
    </dgm:pt>
    <dgm:pt modelId="{04F39C84-A3B3-4B3A-9E04-1C0A6F5E5B5D}" type="pres">
      <dgm:prSet presAssocID="{1D35E0C4-F1FB-4FE9-B0D0-588973334DEB}" presName="node" presStyleLbl="node1" presStyleIdx="7" presStyleCnt="17">
        <dgm:presLayoutVars>
          <dgm:bulletEnabled val="1"/>
        </dgm:presLayoutVars>
      </dgm:prSet>
      <dgm:spPr/>
    </dgm:pt>
    <dgm:pt modelId="{43D1C9C0-AB6F-4DD8-9C9F-2E3E10956E97}" type="pres">
      <dgm:prSet presAssocID="{05CBF2FF-8AA8-45BA-BEAA-4FBB14101685}" presName="sibTrans" presStyleCnt="0"/>
      <dgm:spPr/>
    </dgm:pt>
    <dgm:pt modelId="{18CAC50B-1039-47F2-81E3-C5EC5D4E0B9D}" type="pres">
      <dgm:prSet presAssocID="{2DA1A065-AB20-4701-93EB-66C9D626A4DD}" presName="node" presStyleLbl="node1" presStyleIdx="8" presStyleCnt="17">
        <dgm:presLayoutVars>
          <dgm:bulletEnabled val="1"/>
        </dgm:presLayoutVars>
      </dgm:prSet>
      <dgm:spPr/>
    </dgm:pt>
    <dgm:pt modelId="{FD4BE3DF-1889-46DE-941D-6D0BBA609573}" type="pres">
      <dgm:prSet presAssocID="{D7B44DD1-CA78-48A2-821F-A2630B0A403D}" presName="sibTrans" presStyleCnt="0"/>
      <dgm:spPr/>
    </dgm:pt>
    <dgm:pt modelId="{9D2166F3-D406-40BF-BD3E-4A08222066FE}" type="pres">
      <dgm:prSet presAssocID="{6D821111-CC05-422E-B3DD-BDAEB9C0AAA5}" presName="node" presStyleLbl="node1" presStyleIdx="9" presStyleCnt="17">
        <dgm:presLayoutVars>
          <dgm:bulletEnabled val="1"/>
        </dgm:presLayoutVars>
      </dgm:prSet>
      <dgm:spPr/>
    </dgm:pt>
    <dgm:pt modelId="{6B6688A1-9C8E-4ED3-BE2B-9DCA4565AB95}" type="pres">
      <dgm:prSet presAssocID="{4513ECCE-9F36-4964-A257-6833FE8B6CB6}" presName="sibTrans" presStyleCnt="0"/>
      <dgm:spPr/>
    </dgm:pt>
    <dgm:pt modelId="{EB891657-EE22-4E43-869B-2A02B31DE38F}" type="pres">
      <dgm:prSet presAssocID="{3948BF4A-AE76-4DDF-BCBE-0E271701077E}" presName="node" presStyleLbl="node1" presStyleIdx="10" presStyleCnt="17">
        <dgm:presLayoutVars>
          <dgm:bulletEnabled val="1"/>
        </dgm:presLayoutVars>
      </dgm:prSet>
      <dgm:spPr/>
    </dgm:pt>
    <dgm:pt modelId="{A7590452-905F-4C4E-A7CC-92AA7FDFB1DB}" type="pres">
      <dgm:prSet presAssocID="{A02F2FE8-1A7C-40D5-A8D2-A0BA80C3C585}" presName="sibTrans" presStyleCnt="0"/>
      <dgm:spPr/>
    </dgm:pt>
    <dgm:pt modelId="{9814FB0C-FABE-457E-9072-74B2FFE735D6}" type="pres">
      <dgm:prSet presAssocID="{F21E7C40-B480-4916-A40D-D4679DAD4147}" presName="node" presStyleLbl="node1" presStyleIdx="11" presStyleCnt="17">
        <dgm:presLayoutVars>
          <dgm:bulletEnabled val="1"/>
        </dgm:presLayoutVars>
      </dgm:prSet>
      <dgm:spPr/>
    </dgm:pt>
    <dgm:pt modelId="{61B54289-96F6-4122-B041-086C6F85865C}" type="pres">
      <dgm:prSet presAssocID="{B5DFFC7D-9B03-4CE7-8F85-BAD09EA53683}" presName="sibTrans" presStyleCnt="0"/>
      <dgm:spPr/>
    </dgm:pt>
    <dgm:pt modelId="{945B49E7-D032-4C54-91EB-B4CAD89B1964}" type="pres">
      <dgm:prSet presAssocID="{B24C76CB-64C8-4ADE-B53D-09603C5F43EB}" presName="node" presStyleLbl="node1" presStyleIdx="12" presStyleCnt="17">
        <dgm:presLayoutVars>
          <dgm:bulletEnabled val="1"/>
        </dgm:presLayoutVars>
      </dgm:prSet>
      <dgm:spPr/>
    </dgm:pt>
    <dgm:pt modelId="{C94CCEFD-C6EE-48A2-A779-83D1C43341B2}" type="pres">
      <dgm:prSet presAssocID="{28790E92-11AA-412E-8295-098DBE759920}" presName="sibTrans" presStyleCnt="0"/>
      <dgm:spPr/>
    </dgm:pt>
    <dgm:pt modelId="{233FBBA5-BE4E-40A3-AC0F-718CF3379264}" type="pres">
      <dgm:prSet presAssocID="{C37F2467-568D-46EC-9ECE-37D0D2F369F4}" presName="node" presStyleLbl="node1" presStyleIdx="13" presStyleCnt="17">
        <dgm:presLayoutVars>
          <dgm:bulletEnabled val="1"/>
        </dgm:presLayoutVars>
      </dgm:prSet>
      <dgm:spPr/>
    </dgm:pt>
    <dgm:pt modelId="{FA6FA560-D97C-4C4D-A3CD-EB55E1685CB9}" type="pres">
      <dgm:prSet presAssocID="{1E1C7F97-9F16-44CB-8694-7B2ACD58AF38}" presName="sibTrans" presStyleCnt="0"/>
      <dgm:spPr/>
    </dgm:pt>
    <dgm:pt modelId="{DE427180-E5DA-4DC3-B16D-454B60028F58}" type="pres">
      <dgm:prSet presAssocID="{256794BC-EF52-4120-9AEF-B8F772328AA3}" presName="node" presStyleLbl="node1" presStyleIdx="14" presStyleCnt="17">
        <dgm:presLayoutVars>
          <dgm:bulletEnabled val="1"/>
        </dgm:presLayoutVars>
      </dgm:prSet>
      <dgm:spPr/>
    </dgm:pt>
    <dgm:pt modelId="{7822834A-1498-498A-86A3-74263AFF95E5}" type="pres">
      <dgm:prSet presAssocID="{BE248EDC-21EF-4FA4-8F47-C22808FCCF63}" presName="sibTrans" presStyleCnt="0"/>
      <dgm:spPr/>
    </dgm:pt>
    <dgm:pt modelId="{3DBDA77F-A1EA-4F2B-A3FE-4D4FFB22CF45}" type="pres">
      <dgm:prSet presAssocID="{C5B7CD74-27EF-4CA4-BEE0-81D5C6C7AA23}" presName="node" presStyleLbl="node1" presStyleIdx="15" presStyleCnt="17">
        <dgm:presLayoutVars>
          <dgm:bulletEnabled val="1"/>
        </dgm:presLayoutVars>
      </dgm:prSet>
      <dgm:spPr/>
    </dgm:pt>
    <dgm:pt modelId="{B0676F78-801C-40B0-8ACA-D10A92AB42D2}" type="pres">
      <dgm:prSet presAssocID="{639C26DB-32C1-44CA-A89B-8362D5584DCE}" presName="sibTrans" presStyleCnt="0"/>
      <dgm:spPr/>
    </dgm:pt>
    <dgm:pt modelId="{435C4368-0B26-49A5-B0A4-7B0A03950EAB}" type="pres">
      <dgm:prSet presAssocID="{50C164D3-F97C-4547-B28A-A152EAB161E5}" presName="node" presStyleLbl="node1" presStyleIdx="16" presStyleCnt="17">
        <dgm:presLayoutVars>
          <dgm:bulletEnabled val="1"/>
        </dgm:presLayoutVars>
      </dgm:prSet>
      <dgm:spPr/>
    </dgm:pt>
  </dgm:ptLst>
  <dgm:cxnLst>
    <dgm:cxn modelId="{B6B6D30B-C49C-4F8E-B22C-48903675F407}" type="presOf" srcId="{F1C6F7AE-1DBA-476E-A3FE-3E6AAE81A424}" destId="{74D94527-AB2B-4EB9-BFD4-A229E5C418A4}" srcOrd="0" destOrd="0" presId="urn:microsoft.com/office/officeart/2005/8/layout/default"/>
    <dgm:cxn modelId="{1D147E1D-57FF-49B7-BE97-91566F6FEF80}" type="presOf" srcId="{3BEE063B-493E-484E-B6E1-C3DA05F0D3E2}" destId="{60740E29-6DFF-4AA5-A08F-AC77AF4A4191}" srcOrd="0" destOrd="0" presId="urn:microsoft.com/office/officeart/2005/8/layout/default"/>
    <dgm:cxn modelId="{FD6C9B28-6264-49FB-A31C-444600732D9E}" type="presOf" srcId="{6D821111-CC05-422E-B3DD-BDAEB9C0AAA5}" destId="{9D2166F3-D406-40BF-BD3E-4A08222066FE}" srcOrd="0" destOrd="0" presId="urn:microsoft.com/office/officeart/2005/8/layout/default"/>
    <dgm:cxn modelId="{6861952A-3165-416D-B642-B632768DF10A}" srcId="{2E4123F4-89D0-4F48-9A17-6B01D498672E}" destId="{F1C6F7AE-1DBA-476E-A3FE-3E6AAE81A424}" srcOrd="3" destOrd="0" parTransId="{BA5A4918-089F-49E3-8866-ECAB6182840E}" sibTransId="{640CBDD9-CB33-479E-9010-81F854B0FC44}"/>
    <dgm:cxn modelId="{0923A834-138B-41F6-8859-9238DFA63B61}" type="presOf" srcId="{2E4123F4-89D0-4F48-9A17-6B01D498672E}" destId="{08876791-7E19-4A02-9D31-71E494017B02}" srcOrd="0" destOrd="0" presId="urn:microsoft.com/office/officeart/2005/8/layout/default"/>
    <dgm:cxn modelId="{2C8FE44F-9BB6-4F13-960B-CFC0ED2946EC}" srcId="{2E4123F4-89D0-4F48-9A17-6B01D498672E}" destId="{256794BC-EF52-4120-9AEF-B8F772328AA3}" srcOrd="14" destOrd="0" parTransId="{249C1584-E826-4D7A-957D-75814CFAFED3}" sibTransId="{BE248EDC-21EF-4FA4-8F47-C22808FCCF63}"/>
    <dgm:cxn modelId="{2B6F895C-0C37-42BC-8257-76AAECB68B81}" type="presOf" srcId="{F21E7C40-B480-4916-A40D-D4679DAD4147}" destId="{9814FB0C-FABE-457E-9072-74B2FFE735D6}" srcOrd="0" destOrd="0" presId="urn:microsoft.com/office/officeart/2005/8/layout/default"/>
    <dgm:cxn modelId="{EB44E85F-58C2-4350-88DA-8272649F45F0}" type="presOf" srcId="{C5B7CD74-27EF-4CA4-BEE0-81D5C6C7AA23}" destId="{3DBDA77F-A1EA-4F2B-A3FE-4D4FFB22CF45}" srcOrd="0" destOrd="0" presId="urn:microsoft.com/office/officeart/2005/8/layout/default"/>
    <dgm:cxn modelId="{18058A63-3D86-46CE-942B-5654AD4CCD9D}" type="presOf" srcId="{EF747A30-23AC-4F76-B890-FE3DEF96D39F}" destId="{41D25037-DB2E-418F-8037-EAE9E474C858}" srcOrd="0" destOrd="0" presId="urn:microsoft.com/office/officeart/2005/8/layout/default"/>
    <dgm:cxn modelId="{C56B1A68-9608-4AEE-AAA5-9F2750107760}" srcId="{2E4123F4-89D0-4F48-9A17-6B01D498672E}" destId="{C5B7CD74-27EF-4CA4-BEE0-81D5C6C7AA23}" srcOrd="15" destOrd="0" parTransId="{28D5E4FB-4349-49B9-9463-0DA9D933C819}" sibTransId="{639C26DB-32C1-44CA-A89B-8362D5584DCE}"/>
    <dgm:cxn modelId="{29A5BE68-80FA-4AAD-BA7B-E5F2377650A3}" srcId="{2E4123F4-89D0-4F48-9A17-6B01D498672E}" destId="{28984006-9CB5-4A22-841A-614FB64547DD}" srcOrd="2" destOrd="0" parTransId="{C45B7FB6-4F1D-4FE3-BA97-4080C7741A51}" sibTransId="{ECEF4BB9-E89B-49A3-B950-DC3978576630}"/>
    <dgm:cxn modelId="{16A3416D-8F94-417A-AE2A-B36E1CD8CAB6}" type="presOf" srcId="{28984006-9CB5-4A22-841A-614FB64547DD}" destId="{1154BFA9-735D-4EBB-8F2A-94592345FCB6}" srcOrd="0" destOrd="0" presId="urn:microsoft.com/office/officeart/2005/8/layout/default"/>
    <dgm:cxn modelId="{6426D477-6BDD-4C5A-AC12-61E4FD34B9A0}" type="presOf" srcId="{3948BF4A-AE76-4DDF-BCBE-0E271701077E}" destId="{EB891657-EE22-4E43-869B-2A02B31DE38F}" srcOrd="0" destOrd="0" presId="urn:microsoft.com/office/officeart/2005/8/layout/default"/>
    <dgm:cxn modelId="{304F6779-BF9F-4164-BB03-107548DF46AF}" srcId="{2E4123F4-89D0-4F48-9A17-6B01D498672E}" destId="{6D821111-CC05-422E-B3DD-BDAEB9C0AAA5}" srcOrd="9" destOrd="0" parTransId="{FB13B315-598F-4F13-B638-DAEF1F41900B}" sibTransId="{4513ECCE-9F36-4964-A257-6833FE8B6CB6}"/>
    <dgm:cxn modelId="{CB00657C-EC5F-45D2-8834-D3E8C75D03FB}" type="presOf" srcId="{C37F2467-568D-46EC-9ECE-37D0D2F369F4}" destId="{233FBBA5-BE4E-40A3-AC0F-718CF3379264}" srcOrd="0" destOrd="0" presId="urn:microsoft.com/office/officeart/2005/8/layout/default"/>
    <dgm:cxn modelId="{775DC182-BBA7-4CE9-BDC7-037C4AF1CC34}" srcId="{2E4123F4-89D0-4F48-9A17-6B01D498672E}" destId="{8A7D7B24-46FF-432E-8912-DC945DB51436}" srcOrd="1" destOrd="0" parTransId="{CF5D0F11-BDA4-4399-895D-E44E8868D6BE}" sibTransId="{C51368E2-AB22-464F-8268-61951A178127}"/>
    <dgm:cxn modelId="{CDFDAC84-38F3-4102-9215-7746799FA7ED}" type="presOf" srcId="{B24C76CB-64C8-4ADE-B53D-09603C5F43EB}" destId="{945B49E7-D032-4C54-91EB-B4CAD89B1964}" srcOrd="0" destOrd="0" presId="urn:microsoft.com/office/officeart/2005/8/layout/default"/>
    <dgm:cxn modelId="{3E8B8F87-0246-4610-BD3A-080120B51FA5}" srcId="{2E4123F4-89D0-4F48-9A17-6B01D498672E}" destId="{EF747A30-23AC-4F76-B890-FE3DEF96D39F}" srcOrd="5" destOrd="0" parTransId="{89B7BBB3-7F47-43D0-BB93-3059BBC9C685}" sibTransId="{2F6E5EDA-FA2C-4999-AEFF-A6B49D8CB814}"/>
    <dgm:cxn modelId="{0EB89887-ED46-4087-83E6-0B07EB859A05}" srcId="{2E4123F4-89D0-4F48-9A17-6B01D498672E}" destId="{BEF5B211-749A-4EAF-A040-52560D6E9A85}" srcOrd="6" destOrd="0" parTransId="{66412B5E-CB9F-4301-B64C-2CCCE1B34406}" sibTransId="{1C62EE3E-A09B-41C0-9D93-1FF68E57D11C}"/>
    <dgm:cxn modelId="{A27BB188-FCAB-4499-A242-3DBB2FBC6BE4}" type="presOf" srcId="{256794BC-EF52-4120-9AEF-B8F772328AA3}" destId="{DE427180-E5DA-4DC3-B16D-454B60028F58}" srcOrd="0" destOrd="0" presId="urn:microsoft.com/office/officeart/2005/8/layout/default"/>
    <dgm:cxn modelId="{AFEF5792-9F30-42A0-A4F6-3F0B3A1CFA13}" srcId="{2E4123F4-89D0-4F48-9A17-6B01D498672E}" destId="{430B0429-A41A-44DE-BA0B-81672639BB2F}" srcOrd="4" destOrd="0" parTransId="{982C6720-CDE1-4322-9317-97E952432DCB}" sibTransId="{B19CD283-ECF1-4747-83E2-FF130188D196}"/>
    <dgm:cxn modelId="{7B4DAD93-44EA-4CC2-93E3-AAE0152A6CE5}" srcId="{2E4123F4-89D0-4F48-9A17-6B01D498672E}" destId="{C37F2467-568D-46EC-9ECE-37D0D2F369F4}" srcOrd="13" destOrd="0" parTransId="{F7C1A8C9-9994-4BDA-A97F-90B6C93E4049}" sibTransId="{1E1C7F97-9F16-44CB-8694-7B2ACD58AF38}"/>
    <dgm:cxn modelId="{07807E96-43D5-465E-B8BD-5522262C4860}" srcId="{2E4123F4-89D0-4F48-9A17-6B01D498672E}" destId="{50C164D3-F97C-4547-B28A-A152EAB161E5}" srcOrd="16" destOrd="0" parTransId="{7C823B4D-0B2D-4085-B658-CB87A91962F5}" sibTransId="{C7BAF656-0AAA-4335-8FCE-27DFEE888725}"/>
    <dgm:cxn modelId="{3834A79F-AF8D-49A6-96C2-42435A7FC8FA}" type="presOf" srcId="{BEF5B211-749A-4EAF-A040-52560D6E9A85}" destId="{113B733D-D207-4BFE-89B3-7CAB1F780B75}" srcOrd="0" destOrd="0" presId="urn:microsoft.com/office/officeart/2005/8/layout/default"/>
    <dgm:cxn modelId="{2BE64AA7-4A9C-4378-8EA6-E009AB7B1FA5}" srcId="{2E4123F4-89D0-4F48-9A17-6B01D498672E}" destId="{1D35E0C4-F1FB-4FE9-B0D0-588973334DEB}" srcOrd="7" destOrd="0" parTransId="{9FE80921-109B-4649-80D3-4139A029ABC7}" sibTransId="{05CBF2FF-8AA8-45BA-BEAA-4FBB14101685}"/>
    <dgm:cxn modelId="{4789C7AA-D7F8-40A5-A337-6EF1117C3EB5}" type="presOf" srcId="{2DA1A065-AB20-4701-93EB-66C9D626A4DD}" destId="{18CAC50B-1039-47F2-81E3-C5EC5D4E0B9D}" srcOrd="0" destOrd="0" presId="urn:microsoft.com/office/officeart/2005/8/layout/default"/>
    <dgm:cxn modelId="{05A864B0-00D0-479E-93AA-95E2BC55BCF8}" type="presOf" srcId="{1D35E0C4-F1FB-4FE9-B0D0-588973334DEB}" destId="{04F39C84-A3B3-4B3A-9E04-1C0A6F5E5B5D}" srcOrd="0" destOrd="0" presId="urn:microsoft.com/office/officeart/2005/8/layout/default"/>
    <dgm:cxn modelId="{0A0DFDB3-7578-468A-BDE9-832BD9EBA9A3}" type="presOf" srcId="{8A7D7B24-46FF-432E-8912-DC945DB51436}" destId="{D31FFE44-D56D-4D31-A51D-22313CDE2500}" srcOrd="0" destOrd="0" presId="urn:microsoft.com/office/officeart/2005/8/layout/default"/>
    <dgm:cxn modelId="{F58DD9B6-EEC0-44C0-9EFB-A43DEDC41F54}" srcId="{2E4123F4-89D0-4F48-9A17-6B01D498672E}" destId="{3948BF4A-AE76-4DDF-BCBE-0E271701077E}" srcOrd="10" destOrd="0" parTransId="{AED4BE72-7015-4BDD-8BDB-59C134BB8B9D}" sibTransId="{A02F2FE8-1A7C-40D5-A8D2-A0BA80C3C585}"/>
    <dgm:cxn modelId="{96D4DBC4-FEDE-4844-9445-A813AED1AE1D}" srcId="{2E4123F4-89D0-4F48-9A17-6B01D498672E}" destId="{F21E7C40-B480-4916-A40D-D4679DAD4147}" srcOrd="11" destOrd="0" parTransId="{8898AB99-6AEC-4838-8C06-864CB82AB1B9}" sibTransId="{B5DFFC7D-9B03-4CE7-8F85-BAD09EA53683}"/>
    <dgm:cxn modelId="{ED9A44D2-9213-499A-8906-407FED173876}" srcId="{2E4123F4-89D0-4F48-9A17-6B01D498672E}" destId="{2DA1A065-AB20-4701-93EB-66C9D626A4DD}" srcOrd="8" destOrd="0" parTransId="{CE7FAB0C-48F8-4EB1-97AE-26E792C1D000}" sibTransId="{D7B44DD1-CA78-48A2-821F-A2630B0A403D}"/>
    <dgm:cxn modelId="{CDB1F4DD-8C26-4271-9ACE-17DCE85E55F2}" type="presOf" srcId="{50C164D3-F97C-4547-B28A-A152EAB161E5}" destId="{435C4368-0B26-49A5-B0A4-7B0A03950EAB}" srcOrd="0" destOrd="0" presId="urn:microsoft.com/office/officeart/2005/8/layout/default"/>
    <dgm:cxn modelId="{DA8B17EA-1AF2-43F9-83D1-5C820403547C}" type="presOf" srcId="{430B0429-A41A-44DE-BA0B-81672639BB2F}" destId="{3BD3DD82-B236-46BA-B13F-8CF76E52E4D4}" srcOrd="0" destOrd="0" presId="urn:microsoft.com/office/officeart/2005/8/layout/default"/>
    <dgm:cxn modelId="{869569F3-4A9F-4A26-880A-A8618801F0AE}" srcId="{2E4123F4-89D0-4F48-9A17-6B01D498672E}" destId="{3BEE063B-493E-484E-B6E1-C3DA05F0D3E2}" srcOrd="0" destOrd="0" parTransId="{353CDBFE-8CAD-471E-ADA7-76D8900F36EC}" sibTransId="{57CD1ED7-435D-46C4-8C0B-556351B205F3}"/>
    <dgm:cxn modelId="{F48CDAFB-ECE4-4AC1-A1C2-97DED33CCE8C}" srcId="{2E4123F4-89D0-4F48-9A17-6B01D498672E}" destId="{B24C76CB-64C8-4ADE-B53D-09603C5F43EB}" srcOrd="12" destOrd="0" parTransId="{722B5FEF-6482-4E66-97DE-D2DDE96F1795}" sibTransId="{28790E92-11AA-412E-8295-098DBE759920}"/>
    <dgm:cxn modelId="{0130160A-1B20-406B-AFAD-09C1EF2A5802}" type="presParOf" srcId="{08876791-7E19-4A02-9D31-71E494017B02}" destId="{60740E29-6DFF-4AA5-A08F-AC77AF4A4191}" srcOrd="0" destOrd="0" presId="urn:microsoft.com/office/officeart/2005/8/layout/default"/>
    <dgm:cxn modelId="{DB80B5E2-277B-45F1-9590-2F09474EC463}" type="presParOf" srcId="{08876791-7E19-4A02-9D31-71E494017B02}" destId="{991330F9-F1BF-42EA-9BA7-CBEFE36DAA4E}" srcOrd="1" destOrd="0" presId="urn:microsoft.com/office/officeart/2005/8/layout/default"/>
    <dgm:cxn modelId="{C0B1ACE7-289A-4286-861E-070C5BE1E040}" type="presParOf" srcId="{08876791-7E19-4A02-9D31-71E494017B02}" destId="{D31FFE44-D56D-4D31-A51D-22313CDE2500}" srcOrd="2" destOrd="0" presId="urn:microsoft.com/office/officeart/2005/8/layout/default"/>
    <dgm:cxn modelId="{AB301193-28B9-46D6-AFA7-B261FFFF9929}" type="presParOf" srcId="{08876791-7E19-4A02-9D31-71E494017B02}" destId="{5C472811-875A-4BA6-AAC2-F12D01ABBDE3}" srcOrd="3" destOrd="0" presId="urn:microsoft.com/office/officeart/2005/8/layout/default"/>
    <dgm:cxn modelId="{244A841B-0605-4740-8B31-268DD72123D3}" type="presParOf" srcId="{08876791-7E19-4A02-9D31-71E494017B02}" destId="{1154BFA9-735D-4EBB-8F2A-94592345FCB6}" srcOrd="4" destOrd="0" presId="urn:microsoft.com/office/officeart/2005/8/layout/default"/>
    <dgm:cxn modelId="{FA69077F-4011-49BF-8D43-FDBE39D4BBD0}" type="presParOf" srcId="{08876791-7E19-4A02-9D31-71E494017B02}" destId="{D2594E1C-0C37-4107-A712-4C9F1C47ED3A}" srcOrd="5" destOrd="0" presId="urn:microsoft.com/office/officeart/2005/8/layout/default"/>
    <dgm:cxn modelId="{8326CDBB-5B48-42E8-A944-FB52ABCE5506}" type="presParOf" srcId="{08876791-7E19-4A02-9D31-71E494017B02}" destId="{74D94527-AB2B-4EB9-BFD4-A229E5C418A4}" srcOrd="6" destOrd="0" presId="urn:microsoft.com/office/officeart/2005/8/layout/default"/>
    <dgm:cxn modelId="{CC9A4882-7F66-4344-AD8C-9893C9520541}" type="presParOf" srcId="{08876791-7E19-4A02-9D31-71E494017B02}" destId="{3419A7E0-2F46-46CE-9598-763ACA243E3B}" srcOrd="7" destOrd="0" presId="urn:microsoft.com/office/officeart/2005/8/layout/default"/>
    <dgm:cxn modelId="{A47E92EC-1120-4FE8-B32A-258FB9FE4984}" type="presParOf" srcId="{08876791-7E19-4A02-9D31-71E494017B02}" destId="{3BD3DD82-B236-46BA-B13F-8CF76E52E4D4}" srcOrd="8" destOrd="0" presId="urn:microsoft.com/office/officeart/2005/8/layout/default"/>
    <dgm:cxn modelId="{9F78A1ED-56FE-40E6-9769-D57034CBBD01}" type="presParOf" srcId="{08876791-7E19-4A02-9D31-71E494017B02}" destId="{41E04F49-9538-4BA1-853A-D0C3B810AA04}" srcOrd="9" destOrd="0" presId="urn:microsoft.com/office/officeart/2005/8/layout/default"/>
    <dgm:cxn modelId="{1D17A098-8EC3-414D-812A-53B9166F5BF1}" type="presParOf" srcId="{08876791-7E19-4A02-9D31-71E494017B02}" destId="{41D25037-DB2E-418F-8037-EAE9E474C858}" srcOrd="10" destOrd="0" presId="urn:microsoft.com/office/officeart/2005/8/layout/default"/>
    <dgm:cxn modelId="{52310647-4C5E-42A6-B626-3C6F2B9B8DA8}" type="presParOf" srcId="{08876791-7E19-4A02-9D31-71E494017B02}" destId="{A6382020-673A-4452-AACC-21F1B3FD0396}" srcOrd="11" destOrd="0" presId="urn:microsoft.com/office/officeart/2005/8/layout/default"/>
    <dgm:cxn modelId="{8961578D-696D-4DF3-8D8B-5A7C55B485E8}" type="presParOf" srcId="{08876791-7E19-4A02-9D31-71E494017B02}" destId="{113B733D-D207-4BFE-89B3-7CAB1F780B75}" srcOrd="12" destOrd="0" presId="urn:microsoft.com/office/officeart/2005/8/layout/default"/>
    <dgm:cxn modelId="{52A2961B-15CE-43F9-8E88-1987287A0420}" type="presParOf" srcId="{08876791-7E19-4A02-9D31-71E494017B02}" destId="{95AB2A91-CC74-4E1F-BB6D-D967B6CA9CB3}" srcOrd="13" destOrd="0" presId="urn:microsoft.com/office/officeart/2005/8/layout/default"/>
    <dgm:cxn modelId="{7525C618-EAF5-4231-8956-5D13B0663CE9}" type="presParOf" srcId="{08876791-7E19-4A02-9D31-71E494017B02}" destId="{04F39C84-A3B3-4B3A-9E04-1C0A6F5E5B5D}" srcOrd="14" destOrd="0" presId="urn:microsoft.com/office/officeart/2005/8/layout/default"/>
    <dgm:cxn modelId="{AF6CF383-F47D-4247-900D-11F62D657DCA}" type="presParOf" srcId="{08876791-7E19-4A02-9D31-71E494017B02}" destId="{43D1C9C0-AB6F-4DD8-9C9F-2E3E10956E97}" srcOrd="15" destOrd="0" presId="urn:microsoft.com/office/officeart/2005/8/layout/default"/>
    <dgm:cxn modelId="{F8DE5320-8316-48A4-B81B-95026ED4C705}" type="presParOf" srcId="{08876791-7E19-4A02-9D31-71E494017B02}" destId="{18CAC50B-1039-47F2-81E3-C5EC5D4E0B9D}" srcOrd="16" destOrd="0" presId="urn:microsoft.com/office/officeart/2005/8/layout/default"/>
    <dgm:cxn modelId="{D9E2663A-9F89-42EE-A294-8995F84FF288}" type="presParOf" srcId="{08876791-7E19-4A02-9D31-71E494017B02}" destId="{FD4BE3DF-1889-46DE-941D-6D0BBA609573}" srcOrd="17" destOrd="0" presId="urn:microsoft.com/office/officeart/2005/8/layout/default"/>
    <dgm:cxn modelId="{8655519E-8419-40DE-A314-6BD40E0EB761}" type="presParOf" srcId="{08876791-7E19-4A02-9D31-71E494017B02}" destId="{9D2166F3-D406-40BF-BD3E-4A08222066FE}" srcOrd="18" destOrd="0" presId="urn:microsoft.com/office/officeart/2005/8/layout/default"/>
    <dgm:cxn modelId="{D91BCE5B-BFBB-4E4C-B3B4-CEDB6D0AB599}" type="presParOf" srcId="{08876791-7E19-4A02-9D31-71E494017B02}" destId="{6B6688A1-9C8E-4ED3-BE2B-9DCA4565AB95}" srcOrd="19" destOrd="0" presId="urn:microsoft.com/office/officeart/2005/8/layout/default"/>
    <dgm:cxn modelId="{B14EB421-C449-42AD-BA9D-58071107183B}" type="presParOf" srcId="{08876791-7E19-4A02-9D31-71E494017B02}" destId="{EB891657-EE22-4E43-869B-2A02B31DE38F}" srcOrd="20" destOrd="0" presId="urn:microsoft.com/office/officeart/2005/8/layout/default"/>
    <dgm:cxn modelId="{29E8BE58-CD70-4669-A4F9-4CBE9D33D3D3}" type="presParOf" srcId="{08876791-7E19-4A02-9D31-71E494017B02}" destId="{A7590452-905F-4C4E-A7CC-92AA7FDFB1DB}" srcOrd="21" destOrd="0" presId="urn:microsoft.com/office/officeart/2005/8/layout/default"/>
    <dgm:cxn modelId="{210E467D-0C79-46C6-94B8-5634A131AA2B}" type="presParOf" srcId="{08876791-7E19-4A02-9D31-71E494017B02}" destId="{9814FB0C-FABE-457E-9072-74B2FFE735D6}" srcOrd="22" destOrd="0" presId="urn:microsoft.com/office/officeart/2005/8/layout/default"/>
    <dgm:cxn modelId="{04A21368-5A47-411B-B554-84191795FE83}" type="presParOf" srcId="{08876791-7E19-4A02-9D31-71E494017B02}" destId="{61B54289-96F6-4122-B041-086C6F85865C}" srcOrd="23" destOrd="0" presId="urn:microsoft.com/office/officeart/2005/8/layout/default"/>
    <dgm:cxn modelId="{81EBB97D-8164-4E77-B670-8AF6777E89E6}" type="presParOf" srcId="{08876791-7E19-4A02-9D31-71E494017B02}" destId="{945B49E7-D032-4C54-91EB-B4CAD89B1964}" srcOrd="24" destOrd="0" presId="urn:microsoft.com/office/officeart/2005/8/layout/default"/>
    <dgm:cxn modelId="{9BCEB827-8C38-4A6C-8428-FB43E2F61127}" type="presParOf" srcId="{08876791-7E19-4A02-9D31-71E494017B02}" destId="{C94CCEFD-C6EE-48A2-A779-83D1C43341B2}" srcOrd="25" destOrd="0" presId="urn:microsoft.com/office/officeart/2005/8/layout/default"/>
    <dgm:cxn modelId="{8D0A2A32-BE50-4D3D-B348-2DF01EFBA888}" type="presParOf" srcId="{08876791-7E19-4A02-9D31-71E494017B02}" destId="{233FBBA5-BE4E-40A3-AC0F-718CF3379264}" srcOrd="26" destOrd="0" presId="urn:microsoft.com/office/officeart/2005/8/layout/default"/>
    <dgm:cxn modelId="{5EC8B726-82C5-4356-B04A-12A5B3BF6666}" type="presParOf" srcId="{08876791-7E19-4A02-9D31-71E494017B02}" destId="{FA6FA560-D97C-4C4D-A3CD-EB55E1685CB9}" srcOrd="27" destOrd="0" presId="urn:microsoft.com/office/officeart/2005/8/layout/default"/>
    <dgm:cxn modelId="{D748C9FA-34D5-4051-9E74-7938D6A5DD74}" type="presParOf" srcId="{08876791-7E19-4A02-9D31-71E494017B02}" destId="{DE427180-E5DA-4DC3-B16D-454B60028F58}" srcOrd="28" destOrd="0" presId="urn:microsoft.com/office/officeart/2005/8/layout/default"/>
    <dgm:cxn modelId="{41795222-535B-4F81-B311-A627BE084361}" type="presParOf" srcId="{08876791-7E19-4A02-9D31-71E494017B02}" destId="{7822834A-1498-498A-86A3-74263AFF95E5}" srcOrd="29" destOrd="0" presId="urn:microsoft.com/office/officeart/2005/8/layout/default"/>
    <dgm:cxn modelId="{E85BFD2F-7DF7-4938-A25E-180144422590}" type="presParOf" srcId="{08876791-7E19-4A02-9D31-71E494017B02}" destId="{3DBDA77F-A1EA-4F2B-A3FE-4D4FFB22CF45}" srcOrd="30" destOrd="0" presId="urn:microsoft.com/office/officeart/2005/8/layout/default"/>
    <dgm:cxn modelId="{1480C2C2-2058-40A6-B266-19C0A35CADE8}" type="presParOf" srcId="{08876791-7E19-4A02-9D31-71E494017B02}" destId="{B0676F78-801C-40B0-8ACA-D10A92AB42D2}" srcOrd="31" destOrd="0" presId="urn:microsoft.com/office/officeart/2005/8/layout/default"/>
    <dgm:cxn modelId="{0FDB1405-4596-4EA4-97B6-7D7B66291EEB}" type="presParOf" srcId="{08876791-7E19-4A02-9D31-71E494017B02}" destId="{435C4368-0B26-49A5-B0A4-7B0A03950EAB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138B6-CE13-40A7-84E1-8376EED2ED3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C3EF68-D769-44C7-8D75-09576B13F175}">
      <dgm:prSet/>
      <dgm:spPr/>
      <dgm:t>
        <a:bodyPr/>
        <a:lstStyle/>
        <a:p>
          <a:r>
            <a:rPr lang="en-US"/>
            <a:t>Cytokines</a:t>
          </a:r>
        </a:p>
      </dgm:t>
    </dgm:pt>
    <dgm:pt modelId="{AE81ED11-EFEB-4122-9B46-ABDEAE16B433}" type="parTrans" cxnId="{1B9B26AE-4B8D-4D79-B854-6DF3E3F3AE22}">
      <dgm:prSet/>
      <dgm:spPr/>
      <dgm:t>
        <a:bodyPr/>
        <a:lstStyle/>
        <a:p>
          <a:endParaRPr lang="en-US"/>
        </a:p>
      </dgm:t>
    </dgm:pt>
    <dgm:pt modelId="{9B8B6188-BFBE-4CBD-AB70-1293CAAC023F}" type="sibTrans" cxnId="{1B9B26AE-4B8D-4D79-B854-6DF3E3F3AE22}">
      <dgm:prSet/>
      <dgm:spPr/>
      <dgm:t>
        <a:bodyPr/>
        <a:lstStyle/>
        <a:p>
          <a:endParaRPr lang="en-US"/>
        </a:p>
      </dgm:t>
    </dgm:pt>
    <dgm:pt modelId="{D0D3F6F5-739E-46E2-B56F-6EB3003B2BD7}">
      <dgm:prSet/>
      <dgm:spPr/>
      <dgm:t>
        <a:bodyPr/>
        <a:lstStyle/>
        <a:p>
          <a:r>
            <a:rPr lang="en-US"/>
            <a:t>non-self antigens</a:t>
          </a:r>
        </a:p>
      </dgm:t>
    </dgm:pt>
    <dgm:pt modelId="{A65CBCCD-ADC4-47E3-BE21-74A1AC30B6AA}" type="parTrans" cxnId="{FF75B1EE-601B-4428-8E5D-E495075A96B6}">
      <dgm:prSet/>
      <dgm:spPr/>
      <dgm:t>
        <a:bodyPr/>
        <a:lstStyle/>
        <a:p>
          <a:endParaRPr lang="en-US"/>
        </a:p>
      </dgm:t>
    </dgm:pt>
    <dgm:pt modelId="{06D02BF7-2F9F-4ECE-8BE3-F119D9EAA613}" type="sibTrans" cxnId="{FF75B1EE-601B-4428-8E5D-E495075A96B6}">
      <dgm:prSet/>
      <dgm:spPr/>
      <dgm:t>
        <a:bodyPr/>
        <a:lstStyle/>
        <a:p>
          <a:endParaRPr lang="en-US"/>
        </a:p>
      </dgm:t>
    </dgm:pt>
    <dgm:pt modelId="{3686E9E7-0F5F-4B1D-A0BB-50E3CB671F44}">
      <dgm:prSet/>
      <dgm:spPr/>
      <dgm:t>
        <a:bodyPr/>
        <a:lstStyle/>
        <a:p>
          <a:r>
            <a:rPr lang="en-US"/>
            <a:t>T cells </a:t>
          </a:r>
        </a:p>
      </dgm:t>
    </dgm:pt>
    <dgm:pt modelId="{B5E1B4FE-01B6-4B39-A0D9-FC195E970CD6}" type="parTrans" cxnId="{89C722AC-4D8D-45FF-81BD-FFF8EACE994C}">
      <dgm:prSet/>
      <dgm:spPr/>
      <dgm:t>
        <a:bodyPr/>
        <a:lstStyle/>
        <a:p>
          <a:endParaRPr lang="en-US"/>
        </a:p>
      </dgm:t>
    </dgm:pt>
    <dgm:pt modelId="{8341DEEE-9F12-4AFC-BCC4-A6D70C1F5ED4}" type="sibTrans" cxnId="{89C722AC-4D8D-45FF-81BD-FFF8EACE994C}">
      <dgm:prSet/>
      <dgm:spPr/>
      <dgm:t>
        <a:bodyPr/>
        <a:lstStyle/>
        <a:p>
          <a:endParaRPr lang="en-US"/>
        </a:p>
      </dgm:t>
    </dgm:pt>
    <dgm:pt modelId="{288C44BC-D913-4C07-A4EF-06709450C038}">
      <dgm:prSet/>
      <dgm:spPr/>
      <dgm:t>
        <a:bodyPr/>
        <a:lstStyle/>
        <a:p>
          <a:r>
            <a:rPr lang="en-US"/>
            <a:t>B cells</a:t>
          </a:r>
        </a:p>
      </dgm:t>
    </dgm:pt>
    <dgm:pt modelId="{10FDB7A5-3853-412E-9971-23A3ADB9274B}" type="parTrans" cxnId="{76305684-C9DD-477F-9042-2A8E1E953B42}">
      <dgm:prSet/>
      <dgm:spPr/>
      <dgm:t>
        <a:bodyPr/>
        <a:lstStyle/>
        <a:p>
          <a:endParaRPr lang="en-US"/>
        </a:p>
      </dgm:t>
    </dgm:pt>
    <dgm:pt modelId="{8F5F4EBC-12C9-4176-8E1C-17E1A41BC764}" type="sibTrans" cxnId="{76305684-C9DD-477F-9042-2A8E1E953B42}">
      <dgm:prSet/>
      <dgm:spPr/>
      <dgm:t>
        <a:bodyPr/>
        <a:lstStyle/>
        <a:p>
          <a:endParaRPr lang="en-US"/>
        </a:p>
      </dgm:t>
    </dgm:pt>
    <dgm:pt modelId="{E747FD73-88DA-4048-A4E6-CA42633638BB}">
      <dgm:prSet/>
      <dgm:spPr/>
      <dgm:t>
        <a:bodyPr/>
        <a:lstStyle/>
        <a:p>
          <a:r>
            <a:rPr lang="en-US"/>
            <a:t>phagocytosis</a:t>
          </a:r>
        </a:p>
      </dgm:t>
    </dgm:pt>
    <dgm:pt modelId="{35835720-1CA7-4470-9188-B56B133C2F84}" type="parTrans" cxnId="{729CFFE4-04A6-4145-BAA4-22F7FCFE3952}">
      <dgm:prSet/>
      <dgm:spPr/>
      <dgm:t>
        <a:bodyPr/>
        <a:lstStyle/>
        <a:p>
          <a:endParaRPr lang="en-US"/>
        </a:p>
      </dgm:t>
    </dgm:pt>
    <dgm:pt modelId="{0D13D905-D4F9-4BF2-B5DD-8396F5A08F15}" type="sibTrans" cxnId="{729CFFE4-04A6-4145-BAA4-22F7FCFE3952}">
      <dgm:prSet/>
      <dgm:spPr/>
      <dgm:t>
        <a:bodyPr/>
        <a:lstStyle/>
        <a:p>
          <a:endParaRPr lang="en-US"/>
        </a:p>
      </dgm:t>
    </dgm:pt>
    <dgm:pt modelId="{49814122-FB98-4A81-91BF-176DD9445BFD}">
      <dgm:prSet/>
      <dgm:spPr/>
      <dgm:t>
        <a:bodyPr/>
        <a:lstStyle/>
        <a:p>
          <a:r>
            <a:rPr lang="en-US"/>
            <a:t>Helper T cells</a:t>
          </a:r>
        </a:p>
      </dgm:t>
    </dgm:pt>
    <dgm:pt modelId="{FB409A57-00F0-4D38-9B97-782EE4DB5482}" type="parTrans" cxnId="{0BD8C7AC-F6B7-4DA8-8521-0C6900CEC463}">
      <dgm:prSet/>
      <dgm:spPr/>
      <dgm:t>
        <a:bodyPr/>
        <a:lstStyle/>
        <a:p>
          <a:endParaRPr lang="en-US"/>
        </a:p>
      </dgm:t>
    </dgm:pt>
    <dgm:pt modelId="{4662492C-794E-42E4-BBBF-7EAF587CE955}" type="sibTrans" cxnId="{0BD8C7AC-F6B7-4DA8-8521-0C6900CEC463}">
      <dgm:prSet/>
      <dgm:spPr/>
      <dgm:t>
        <a:bodyPr/>
        <a:lstStyle/>
        <a:p>
          <a:endParaRPr lang="en-US"/>
        </a:p>
      </dgm:t>
    </dgm:pt>
    <dgm:pt modelId="{C7DE8BC2-5AA3-4B71-BAEE-BB7961A9F71F}">
      <dgm:prSet/>
      <dgm:spPr/>
      <dgm:t>
        <a:bodyPr/>
        <a:lstStyle/>
        <a:p>
          <a:r>
            <a:rPr lang="en-US"/>
            <a:t>Killer T cells</a:t>
          </a:r>
        </a:p>
      </dgm:t>
    </dgm:pt>
    <dgm:pt modelId="{8C39EFCE-98E4-4EDA-AC5A-05C49DDB7666}" type="parTrans" cxnId="{4397F6B5-88DA-4E42-82C5-43972F27131A}">
      <dgm:prSet/>
      <dgm:spPr/>
      <dgm:t>
        <a:bodyPr/>
        <a:lstStyle/>
        <a:p>
          <a:endParaRPr lang="en-US"/>
        </a:p>
      </dgm:t>
    </dgm:pt>
    <dgm:pt modelId="{780AEED5-B0C8-44DF-9090-D968885BF3E5}" type="sibTrans" cxnId="{4397F6B5-88DA-4E42-82C5-43972F27131A}">
      <dgm:prSet/>
      <dgm:spPr/>
      <dgm:t>
        <a:bodyPr/>
        <a:lstStyle/>
        <a:p>
          <a:endParaRPr lang="en-US"/>
        </a:p>
      </dgm:t>
    </dgm:pt>
    <dgm:pt modelId="{8A846965-EE56-4BAA-B342-61AB951A23C7}">
      <dgm:prSet/>
      <dgm:spPr/>
      <dgm:t>
        <a:bodyPr/>
        <a:lstStyle/>
        <a:p>
          <a:r>
            <a:rPr lang="en-US"/>
            <a:t>histamine</a:t>
          </a:r>
        </a:p>
      </dgm:t>
    </dgm:pt>
    <dgm:pt modelId="{FD52138C-971A-4485-98A2-C23223F70482}" type="parTrans" cxnId="{53474836-4EEC-48C0-9C91-4157F82363E3}">
      <dgm:prSet/>
      <dgm:spPr/>
      <dgm:t>
        <a:bodyPr/>
        <a:lstStyle/>
        <a:p>
          <a:endParaRPr lang="en-US"/>
        </a:p>
      </dgm:t>
    </dgm:pt>
    <dgm:pt modelId="{94E45D28-4844-4D1C-9DEC-4336F45F8F78}" type="sibTrans" cxnId="{53474836-4EEC-48C0-9C91-4157F82363E3}">
      <dgm:prSet/>
      <dgm:spPr/>
      <dgm:t>
        <a:bodyPr/>
        <a:lstStyle/>
        <a:p>
          <a:endParaRPr lang="en-US"/>
        </a:p>
      </dgm:t>
    </dgm:pt>
    <dgm:pt modelId="{6448DAE1-64C8-4A48-8DA9-97F0D653D680}">
      <dgm:prSet/>
      <dgm:spPr/>
      <dgm:t>
        <a:bodyPr/>
        <a:lstStyle/>
        <a:p>
          <a:r>
            <a:rPr lang="en-US"/>
            <a:t>Immunity</a:t>
          </a:r>
        </a:p>
      </dgm:t>
    </dgm:pt>
    <dgm:pt modelId="{2FF711A7-3FC8-4A1A-8DC5-84305CC20541}" type="parTrans" cxnId="{92EC6065-A988-46B0-8B02-DF940797E561}">
      <dgm:prSet/>
      <dgm:spPr/>
      <dgm:t>
        <a:bodyPr/>
        <a:lstStyle/>
        <a:p>
          <a:endParaRPr lang="en-US"/>
        </a:p>
      </dgm:t>
    </dgm:pt>
    <dgm:pt modelId="{F2BCA890-D315-4891-B4D9-B6BE7B00EE83}" type="sibTrans" cxnId="{92EC6065-A988-46B0-8B02-DF940797E561}">
      <dgm:prSet/>
      <dgm:spPr/>
      <dgm:t>
        <a:bodyPr/>
        <a:lstStyle/>
        <a:p>
          <a:endParaRPr lang="en-US"/>
        </a:p>
      </dgm:t>
    </dgm:pt>
    <dgm:pt modelId="{16991A00-136C-424B-810D-893C168FB913}">
      <dgm:prSet/>
      <dgm:spPr/>
      <dgm:t>
        <a:bodyPr/>
        <a:lstStyle/>
        <a:p>
          <a:r>
            <a:rPr lang="en-US"/>
            <a:t>APC</a:t>
          </a:r>
        </a:p>
      </dgm:t>
    </dgm:pt>
    <dgm:pt modelId="{2CE30C2B-732B-4E47-A763-51398536047D}" type="parTrans" cxnId="{8A1635C2-BE63-4FB4-BC1C-3235A0026C8F}">
      <dgm:prSet/>
      <dgm:spPr/>
      <dgm:t>
        <a:bodyPr/>
        <a:lstStyle/>
        <a:p>
          <a:endParaRPr lang="en-US"/>
        </a:p>
      </dgm:t>
    </dgm:pt>
    <dgm:pt modelId="{09E6FDE6-F155-4CF3-85F4-2CD17AB1171E}" type="sibTrans" cxnId="{8A1635C2-BE63-4FB4-BC1C-3235A0026C8F}">
      <dgm:prSet/>
      <dgm:spPr/>
      <dgm:t>
        <a:bodyPr/>
        <a:lstStyle/>
        <a:p>
          <a:endParaRPr lang="en-US"/>
        </a:p>
      </dgm:t>
    </dgm:pt>
    <dgm:pt modelId="{9E614A18-2C3C-40E2-93E4-55A4BDA8C746}">
      <dgm:prSet/>
      <dgm:spPr/>
      <dgm:t>
        <a:bodyPr/>
        <a:lstStyle/>
        <a:p>
          <a:r>
            <a:rPr lang="en-US" dirty="0"/>
            <a:t>Antibiotics</a:t>
          </a:r>
        </a:p>
      </dgm:t>
    </dgm:pt>
    <dgm:pt modelId="{00997AD1-7DBD-4A26-94AE-9B0D34CA9407}" type="parTrans" cxnId="{0321BDE0-7F33-4637-90A0-5709B56C202F}">
      <dgm:prSet/>
      <dgm:spPr/>
      <dgm:t>
        <a:bodyPr/>
        <a:lstStyle/>
        <a:p>
          <a:endParaRPr lang="en-US"/>
        </a:p>
      </dgm:t>
    </dgm:pt>
    <dgm:pt modelId="{4E836AC1-2D3F-4043-90AA-B6C24502D213}" type="sibTrans" cxnId="{0321BDE0-7F33-4637-90A0-5709B56C202F}">
      <dgm:prSet/>
      <dgm:spPr/>
      <dgm:t>
        <a:bodyPr/>
        <a:lstStyle/>
        <a:p>
          <a:endParaRPr lang="en-US"/>
        </a:p>
      </dgm:t>
    </dgm:pt>
    <dgm:pt modelId="{2211EF30-B637-DD40-8605-25DDEA30281A}">
      <dgm:prSet/>
      <dgm:spPr/>
      <dgm:t>
        <a:bodyPr/>
        <a:lstStyle/>
        <a:p>
          <a:r>
            <a:rPr lang="en-US" dirty="0"/>
            <a:t>Heparin</a:t>
          </a:r>
        </a:p>
      </dgm:t>
    </dgm:pt>
    <dgm:pt modelId="{D733F6E9-6FF1-A047-BE75-AAC8A21EB291}" type="parTrans" cxnId="{DF0F73E6-711A-4344-BC38-CBDF540661D8}">
      <dgm:prSet/>
      <dgm:spPr/>
      <dgm:t>
        <a:bodyPr/>
        <a:lstStyle/>
        <a:p>
          <a:endParaRPr lang="en-GB"/>
        </a:p>
      </dgm:t>
    </dgm:pt>
    <dgm:pt modelId="{C9A519A5-87C0-7542-B5FF-A2EC478ED724}" type="sibTrans" cxnId="{DF0F73E6-711A-4344-BC38-CBDF540661D8}">
      <dgm:prSet/>
      <dgm:spPr/>
      <dgm:t>
        <a:bodyPr/>
        <a:lstStyle/>
        <a:p>
          <a:endParaRPr lang="en-GB"/>
        </a:p>
      </dgm:t>
    </dgm:pt>
    <dgm:pt modelId="{15A7D456-BC9A-45CC-B4E2-5690F7EA831A}" type="pres">
      <dgm:prSet presAssocID="{2FE138B6-CE13-40A7-84E1-8376EED2ED38}" presName="diagram" presStyleCnt="0">
        <dgm:presLayoutVars>
          <dgm:dir/>
          <dgm:resizeHandles val="exact"/>
        </dgm:presLayoutVars>
      </dgm:prSet>
      <dgm:spPr/>
    </dgm:pt>
    <dgm:pt modelId="{9581D6A3-317D-4B0C-B441-E110C9B95D99}" type="pres">
      <dgm:prSet presAssocID="{65C3EF68-D769-44C7-8D75-09576B13F175}" presName="node" presStyleLbl="node1" presStyleIdx="0" presStyleCnt="12">
        <dgm:presLayoutVars>
          <dgm:bulletEnabled val="1"/>
        </dgm:presLayoutVars>
      </dgm:prSet>
      <dgm:spPr/>
    </dgm:pt>
    <dgm:pt modelId="{5CBCB1EE-F71B-429F-B206-13F9DEC8C762}" type="pres">
      <dgm:prSet presAssocID="{9B8B6188-BFBE-4CBD-AB70-1293CAAC023F}" presName="sibTrans" presStyleCnt="0"/>
      <dgm:spPr/>
    </dgm:pt>
    <dgm:pt modelId="{CE5321BA-9167-441E-8A60-7DF38ECE799E}" type="pres">
      <dgm:prSet presAssocID="{D0D3F6F5-739E-46E2-B56F-6EB3003B2BD7}" presName="node" presStyleLbl="node1" presStyleIdx="1" presStyleCnt="12">
        <dgm:presLayoutVars>
          <dgm:bulletEnabled val="1"/>
        </dgm:presLayoutVars>
      </dgm:prSet>
      <dgm:spPr/>
    </dgm:pt>
    <dgm:pt modelId="{A33D382E-FEFA-46B2-A68E-EA9315182A64}" type="pres">
      <dgm:prSet presAssocID="{06D02BF7-2F9F-4ECE-8BE3-F119D9EAA613}" presName="sibTrans" presStyleCnt="0"/>
      <dgm:spPr/>
    </dgm:pt>
    <dgm:pt modelId="{DFDB85BA-B99A-46BD-AADC-B6967B38D68D}" type="pres">
      <dgm:prSet presAssocID="{3686E9E7-0F5F-4B1D-A0BB-50E3CB671F44}" presName="node" presStyleLbl="node1" presStyleIdx="2" presStyleCnt="12">
        <dgm:presLayoutVars>
          <dgm:bulletEnabled val="1"/>
        </dgm:presLayoutVars>
      </dgm:prSet>
      <dgm:spPr/>
    </dgm:pt>
    <dgm:pt modelId="{32A7AEDF-F3C4-4EA0-BCE2-42956FF7BB1F}" type="pres">
      <dgm:prSet presAssocID="{8341DEEE-9F12-4AFC-BCC4-A6D70C1F5ED4}" presName="sibTrans" presStyleCnt="0"/>
      <dgm:spPr/>
    </dgm:pt>
    <dgm:pt modelId="{85E725AA-5591-4EFB-801E-160FFFF1C8F6}" type="pres">
      <dgm:prSet presAssocID="{288C44BC-D913-4C07-A4EF-06709450C038}" presName="node" presStyleLbl="node1" presStyleIdx="3" presStyleCnt="12">
        <dgm:presLayoutVars>
          <dgm:bulletEnabled val="1"/>
        </dgm:presLayoutVars>
      </dgm:prSet>
      <dgm:spPr/>
    </dgm:pt>
    <dgm:pt modelId="{03114D61-38DB-408C-9F43-910BB09AFDD5}" type="pres">
      <dgm:prSet presAssocID="{8F5F4EBC-12C9-4176-8E1C-17E1A41BC764}" presName="sibTrans" presStyleCnt="0"/>
      <dgm:spPr/>
    </dgm:pt>
    <dgm:pt modelId="{13F2C39D-271C-488A-9A80-CCD07C006D8E}" type="pres">
      <dgm:prSet presAssocID="{E747FD73-88DA-4048-A4E6-CA42633638BB}" presName="node" presStyleLbl="node1" presStyleIdx="4" presStyleCnt="12">
        <dgm:presLayoutVars>
          <dgm:bulletEnabled val="1"/>
        </dgm:presLayoutVars>
      </dgm:prSet>
      <dgm:spPr/>
    </dgm:pt>
    <dgm:pt modelId="{15CE8EAC-F279-42CB-B606-BD3714FCF843}" type="pres">
      <dgm:prSet presAssocID="{0D13D905-D4F9-4BF2-B5DD-8396F5A08F15}" presName="sibTrans" presStyleCnt="0"/>
      <dgm:spPr/>
    </dgm:pt>
    <dgm:pt modelId="{C3AC3AC8-2EDC-4E4D-B19C-94F674610593}" type="pres">
      <dgm:prSet presAssocID="{49814122-FB98-4A81-91BF-176DD9445BFD}" presName="node" presStyleLbl="node1" presStyleIdx="5" presStyleCnt="12">
        <dgm:presLayoutVars>
          <dgm:bulletEnabled val="1"/>
        </dgm:presLayoutVars>
      </dgm:prSet>
      <dgm:spPr/>
    </dgm:pt>
    <dgm:pt modelId="{BFFDEA15-1D03-44B3-8B3F-C238B811B866}" type="pres">
      <dgm:prSet presAssocID="{4662492C-794E-42E4-BBBF-7EAF587CE955}" presName="sibTrans" presStyleCnt="0"/>
      <dgm:spPr/>
    </dgm:pt>
    <dgm:pt modelId="{929A0855-EB61-4056-BBE9-7476D33B8510}" type="pres">
      <dgm:prSet presAssocID="{C7DE8BC2-5AA3-4B71-BAEE-BB7961A9F71F}" presName="node" presStyleLbl="node1" presStyleIdx="6" presStyleCnt="12">
        <dgm:presLayoutVars>
          <dgm:bulletEnabled val="1"/>
        </dgm:presLayoutVars>
      </dgm:prSet>
      <dgm:spPr/>
    </dgm:pt>
    <dgm:pt modelId="{581F7478-9327-432A-A091-6AC55F84CFE2}" type="pres">
      <dgm:prSet presAssocID="{780AEED5-B0C8-44DF-9090-D968885BF3E5}" presName="sibTrans" presStyleCnt="0"/>
      <dgm:spPr/>
    </dgm:pt>
    <dgm:pt modelId="{7A7BB863-B83F-4A82-BC07-E137E2FE340B}" type="pres">
      <dgm:prSet presAssocID="{8A846965-EE56-4BAA-B342-61AB951A23C7}" presName="node" presStyleLbl="node1" presStyleIdx="7" presStyleCnt="12">
        <dgm:presLayoutVars>
          <dgm:bulletEnabled val="1"/>
        </dgm:presLayoutVars>
      </dgm:prSet>
      <dgm:spPr/>
    </dgm:pt>
    <dgm:pt modelId="{B724B6D8-239A-44A4-9424-4C10D7A36BAB}" type="pres">
      <dgm:prSet presAssocID="{94E45D28-4844-4D1C-9DEC-4336F45F8F78}" presName="sibTrans" presStyleCnt="0"/>
      <dgm:spPr/>
    </dgm:pt>
    <dgm:pt modelId="{D776DF92-09D9-475C-B6A8-E54F4CCBED27}" type="pres">
      <dgm:prSet presAssocID="{6448DAE1-64C8-4A48-8DA9-97F0D653D680}" presName="node" presStyleLbl="node1" presStyleIdx="8" presStyleCnt="12">
        <dgm:presLayoutVars>
          <dgm:bulletEnabled val="1"/>
        </dgm:presLayoutVars>
      </dgm:prSet>
      <dgm:spPr/>
    </dgm:pt>
    <dgm:pt modelId="{A85EDB2C-32B2-4267-9A40-FAE89DABAD69}" type="pres">
      <dgm:prSet presAssocID="{F2BCA890-D315-4891-B4D9-B6BE7B00EE83}" presName="sibTrans" presStyleCnt="0"/>
      <dgm:spPr/>
    </dgm:pt>
    <dgm:pt modelId="{A90EA1D5-7859-40EB-B986-8F34F21B4EA6}" type="pres">
      <dgm:prSet presAssocID="{16991A00-136C-424B-810D-893C168FB913}" presName="node" presStyleLbl="node1" presStyleIdx="9" presStyleCnt="12">
        <dgm:presLayoutVars>
          <dgm:bulletEnabled val="1"/>
        </dgm:presLayoutVars>
      </dgm:prSet>
      <dgm:spPr/>
    </dgm:pt>
    <dgm:pt modelId="{4FD765C5-0D92-48A6-B6CA-694C09CEC53A}" type="pres">
      <dgm:prSet presAssocID="{09E6FDE6-F155-4CF3-85F4-2CD17AB1171E}" presName="sibTrans" presStyleCnt="0"/>
      <dgm:spPr/>
    </dgm:pt>
    <dgm:pt modelId="{3788AFE0-5B8C-4928-8AF9-585E1470605A}" type="pres">
      <dgm:prSet presAssocID="{9E614A18-2C3C-40E2-93E4-55A4BDA8C746}" presName="node" presStyleLbl="node1" presStyleIdx="10" presStyleCnt="12">
        <dgm:presLayoutVars>
          <dgm:bulletEnabled val="1"/>
        </dgm:presLayoutVars>
      </dgm:prSet>
      <dgm:spPr/>
    </dgm:pt>
    <dgm:pt modelId="{93EB2391-04CE-B344-87B2-4AA1CDA2EE81}" type="pres">
      <dgm:prSet presAssocID="{4E836AC1-2D3F-4043-90AA-B6C24502D213}" presName="sibTrans" presStyleCnt="0"/>
      <dgm:spPr/>
    </dgm:pt>
    <dgm:pt modelId="{6F3BEE15-2646-0544-82A5-EBF178A8A418}" type="pres">
      <dgm:prSet presAssocID="{2211EF30-B637-DD40-8605-25DDEA30281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CE9B012-E979-4748-8521-C9E7E189836B}" type="presOf" srcId="{D0D3F6F5-739E-46E2-B56F-6EB3003B2BD7}" destId="{CE5321BA-9167-441E-8A60-7DF38ECE799E}" srcOrd="0" destOrd="0" presId="urn:microsoft.com/office/officeart/2005/8/layout/default"/>
    <dgm:cxn modelId="{7F323F14-6CE9-43E5-A73A-486C8DEE1970}" type="presOf" srcId="{8A846965-EE56-4BAA-B342-61AB951A23C7}" destId="{7A7BB863-B83F-4A82-BC07-E137E2FE340B}" srcOrd="0" destOrd="0" presId="urn:microsoft.com/office/officeart/2005/8/layout/default"/>
    <dgm:cxn modelId="{4BE47920-2504-4C7D-987A-559AE6768F88}" type="presOf" srcId="{288C44BC-D913-4C07-A4EF-06709450C038}" destId="{85E725AA-5591-4EFB-801E-160FFFF1C8F6}" srcOrd="0" destOrd="0" presId="urn:microsoft.com/office/officeart/2005/8/layout/default"/>
    <dgm:cxn modelId="{5C4D1529-49FF-4EA6-AD5E-7C73BCB403A7}" type="presOf" srcId="{E747FD73-88DA-4048-A4E6-CA42633638BB}" destId="{13F2C39D-271C-488A-9A80-CCD07C006D8E}" srcOrd="0" destOrd="0" presId="urn:microsoft.com/office/officeart/2005/8/layout/default"/>
    <dgm:cxn modelId="{0C94F82B-5156-4C5B-9A3F-6B31ADC1BFCD}" type="presOf" srcId="{65C3EF68-D769-44C7-8D75-09576B13F175}" destId="{9581D6A3-317D-4B0C-B441-E110C9B95D99}" srcOrd="0" destOrd="0" presId="urn:microsoft.com/office/officeart/2005/8/layout/default"/>
    <dgm:cxn modelId="{393C732F-3099-4400-85FB-9F0DFA84C853}" type="presOf" srcId="{6448DAE1-64C8-4A48-8DA9-97F0D653D680}" destId="{D776DF92-09D9-475C-B6A8-E54F4CCBED27}" srcOrd="0" destOrd="0" presId="urn:microsoft.com/office/officeart/2005/8/layout/default"/>
    <dgm:cxn modelId="{53474836-4EEC-48C0-9C91-4157F82363E3}" srcId="{2FE138B6-CE13-40A7-84E1-8376EED2ED38}" destId="{8A846965-EE56-4BAA-B342-61AB951A23C7}" srcOrd="7" destOrd="0" parTransId="{FD52138C-971A-4485-98A2-C23223F70482}" sibTransId="{94E45D28-4844-4D1C-9DEC-4336F45F8F78}"/>
    <dgm:cxn modelId="{56990640-A1AF-49E4-8718-7B125DD232F3}" type="presOf" srcId="{C7DE8BC2-5AA3-4B71-BAEE-BB7961A9F71F}" destId="{929A0855-EB61-4056-BBE9-7476D33B8510}" srcOrd="0" destOrd="0" presId="urn:microsoft.com/office/officeart/2005/8/layout/default"/>
    <dgm:cxn modelId="{4BE15C54-FB61-C942-8D13-4DD2675AC1E4}" type="presOf" srcId="{2211EF30-B637-DD40-8605-25DDEA30281A}" destId="{6F3BEE15-2646-0544-82A5-EBF178A8A418}" srcOrd="0" destOrd="0" presId="urn:microsoft.com/office/officeart/2005/8/layout/default"/>
    <dgm:cxn modelId="{92EC6065-A988-46B0-8B02-DF940797E561}" srcId="{2FE138B6-CE13-40A7-84E1-8376EED2ED38}" destId="{6448DAE1-64C8-4A48-8DA9-97F0D653D680}" srcOrd="8" destOrd="0" parTransId="{2FF711A7-3FC8-4A1A-8DC5-84305CC20541}" sibTransId="{F2BCA890-D315-4891-B4D9-B6BE7B00EE83}"/>
    <dgm:cxn modelId="{76305684-C9DD-477F-9042-2A8E1E953B42}" srcId="{2FE138B6-CE13-40A7-84E1-8376EED2ED38}" destId="{288C44BC-D913-4C07-A4EF-06709450C038}" srcOrd="3" destOrd="0" parTransId="{10FDB7A5-3853-412E-9971-23A3ADB9274B}" sibTransId="{8F5F4EBC-12C9-4176-8E1C-17E1A41BC764}"/>
    <dgm:cxn modelId="{2EBF9088-CE68-40C9-879E-631064FB4389}" type="presOf" srcId="{9E614A18-2C3C-40E2-93E4-55A4BDA8C746}" destId="{3788AFE0-5B8C-4928-8AF9-585E1470605A}" srcOrd="0" destOrd="0" presId="urn:microsoft.com/office/officeart/2005/8/layout/default"/>
    <dgm:cxn modelId="{797E0C8D-4736-47D6-B230-53FF5507932B}" type="presOf" srcId="{49814122-FB98-4A81-91BF-176DD9445BFD}" destId="{C3AC3AC8-2EDC-4E4D-B19C-94F674610593}" srcOrd="0" destOrd="0" presId="urn:microsoft.com/office/officeart/2005/8/layout/default"/>
    <dgm:cxn modelId="{71A3FF8D-88C0-4408-8575-24DA22C990EC}" type="presOf" srcId="{2FE138B6-CE13-40A7-84E1-8376EED2ED38}" destId="{15A7D456-BC9A-45CC-B4E2-5690F7EA831A}" srcOrd="0" destOrd="0" presId="urn:microsoft.com/office/officeart/2005/8/layout/default"/>
    <dgm:cxn modelId="{89C722AC-4D8D-45FF-81BD-FFF8EACE994C}" srcId="{2FE138B6-CE13-40A7-84E1-8376EED2ED38}" destId="{3686E9E7-0F5F-4B1D-A0BB-50E3CB671F44}" srcOrd="2" destOrd="0" parTransId="{B5E1B4FE-01B6-4B39-A0D9-FC195E970CD6}" sibTransId="{8341DEEE-9F12-4AFC-BCC4-A6D70C1F5ED4}"/>
    <dgm:cxn modelId="{0BD8C7AC-F6B7-4DA8-8521-0C6900CEC463}" srcId="{2FE138B6-CE13-40A7-84E1-8376EED2ED38}" destId="{49814122-FB98-4A81-91BF-176DD9445BFD}" srcOrd="5" destOrd="0" parTransId="{FB409A57-00F0-4D38-9B97-782EE4DB5482}" sibTransId="{4662492C-794E-42E4-BBBF-7EAF587CE955}"/>
    <dgm:cxn modelId="{1B9B26AE-4B8D-4D79-B854-6DF3E3F3AE22}" srcId="{2FE138B6-CE13-40A7-84E1-8376EED2ED38}" destId="{65C3EF68-D769-44C7-8D75-09576B13F175}" srcOrd="0" destOrd="0" parTransId="{AE81ED11-EFEB-4122-9B46-ABDEAE16B433}" sibTransId="{9B8B6188-BFBE-4CBD-AB70-1293CAAC023F}"/>
    <dgm:cxn modelId="{4397F6B5-88DA-4E42-82C5-43972F27131A}" srcId="{2FE138B6-CE13-40A7-84E1-8376EED2ED38}" destId="{C7DE8BC2-5AA3-4B71-BAEE-BB7961A9F71F}" srcOrd="6" destOrd="0" parTransId="{8C39EFCE-98E4-4EDA-AC5A-05C49DDB7666}" sibTransId="{780AEED5-B0C8-44DF-9090-D968885BF3E5}"/>
    <dgm:cxn modelId="{8A1635C2-BE63-4FB4-BC1C-3235A0026C8F}" srcId="{2FE138B6-CE13-40A7-84E1-8376EED2ED38}" destId="{16991A00-136C-424B-810D-893C168FB913}" srcOrd="9" destOrd="0" parTransId="{2CE30C2B-732B-4E47-A763-51398536047D}" sibTransId="{09E6FDE6-F155-4CF3-85F4-2CD17AB1171E}"/>
    <dgm:cxn modelId="{2CA648CA-6097-44D4-BDA7-F14D89FFB412}" type="presOf" srcId="{16991A00-136C-424B-810D-893C168FB913}" destId="{A90EA1D5-7859-40EB-B986-8F34F21B4EA6}" srcOrd="0" destOrd="0" presId="urn:microsoft.com/office/officeart/2005/8/layout/default"/>
    <dgm:cxn modelId="{C8331BCB-AB04-4839-B206-C8C3A2E38F17}" type="presOf" srcId="{3686E9E7-0F5F-4B1D-A0BB-50E3CB671F44}" destId="{DFDB85BA-B99A-46BD-AADC-B6967B38D68D}" srcOrd="0" destOrd="0" presId="urn:microsoft.com/office/officeart/2005/8/layout/default"/>
    <dgm:cxn modelId="{0321BDE0-7F33-4637-90A0-5709B56C202F}" srcId="{2FE138B6-CE13-40A7-84E1-8376EED2ED38}" destId="{9E614A18-2C3C-40E2-93E4-55A4BDA8C746}" srcOrd="10" destOrd="0" parTransId="{00997AD1-7DBD-4A26-94AE-9B0D34CA9407}" sibTransId="{4E836AC1-2D3F-4043-90AA-B6C24502D213}"/>
    <dgm:cxn modelId="{729CFFE4-04A6-4145-BAA4-22F7FCFE3952}" srcId="{2FE138B6-CE13-40A7-84E1-8376EED2ED38}" destId="{E747FD73-88DA-4048-A4E6-CA42633638BB}" srcOrd="4" destOrd="0" parTransId="{35835720-1CA7-4470-9188-B56B133C2F84}" sibTransId="{0D13D905-D4F9-4BF2-B5DD-8396F5A08F15}"/>
    <dgm:cxn modelId="{DF0F73E6-711A-4344-BC38-CBDF540661D8}" srcId="{2FE138B6-CE13-40A7-84E1-8376EED2ED38}" destId="{2211EF30-B637-DD40-8605-25DDEA30281A}" srcOrd="11" destOrd="0" parTransId="{D733F6E9-6FF1-A047-BE75-AAC8A21EB291}" sibTransId="{C9A519A5-87C0-7542-B5FF-A2EC478ED724}"/>
    <dgm:cxn modelId="{FF75B1EE-601B-4428-8E5D-E495075A96B6}" srcId="{2FE138B6-CE13-40A7-84E1-8376EED2ED38}" destId="{D0D3F6F5-739E-46E2-B56F-6EB3003B2BD7}" srcOrd="1" destOrd="0" parTransId="{A65CBCCD-ADC4-47E3-BE21-74A1AC30B6AA}" sibTransId="{06D02BF7-2F9F-4ECE-8BE3-F119D9EAA613}"/>
    <dgm:cxn modelId="{8DE31DFA-787F-4AE0-9190-4968B0F90034}" type="presParOf" srcId="{15A7D456-BC9A-45CC-B4E2-5690F7EA831A}" destId="{9581D6A3-317D-4B0C-B441-E110C9B95D99}" srcOrd="0" destOrd="0" presId="urn:microsoft.com/office/officeart/2005/8/layout/default"/>
    <dgm:cxn modelId="{3CC4C7E9-149D-4E25-9955-D6C95CD14266}" type="presParOf" srcId="{15A7D456-BC9A-45CC-B4E2-5690F7EA831A}" destId="{5CBCB1EE-F71B-429F-B206-13F9DEC8C762}" srcOrd="1" destOrd="0" presId="urn:microsoft.com/office/officeart/2005/8/layout/default"/>
    <dgm:cxn modelId="{C977FB84-1F7F-4AF2-B2E6-7C67F00B055C}" type="presParOf" srcId="{15A7D456-BC9A-45CC-B4E2-5690F7EA831A}" destId="{CE5321BA-9167-441E-8A60-7DF38ECE799E}" srcOrd="2" destOrd="0" presId="urn:microsoft.com/office/officeart/2005/8/layout/default"/>
    <dgm:cxn modelId="{0AA4138D-8EB2-4F52-B986-A68CEFFD6120}" type="presParOf" srcId="{15A7D456-BC9A-45CC-B4E2-5690F7EA831A}" destId="{A33D382E-FEFA-46B2-A68E-EA9315182A64}" srcOrd="3" destOrd="0" presId="urn:microsoft.com/office/officeart/2005/8/layout/default"/>
    <dgm:cxn modelId="{A0ED65A5-9BF3-4D93-BFA4-221A102C6AD3}" type="presParOf" srcId="{15A7D456-BC9A-45CC-B4E2-5690F7EA831A}" destId="{DFDB85BA-B99A-46BD-AADC-B6967B38D68D}" srcOrd="4" destOrd="0" presId="urn:microsoft.com/office/officeart/2005/8/layout/default"/>
    <dgm:cxn modelId="{4781C244-8438-41AE-8B7F-ADC9E2CE07D8}" type="presParOf" srcId="{15A7D456-BC9A-45CC-B4E2-5690F7EA831A}" destId="{32A7AEDF-F3C4-4EA0-BCE2-42956FF7BB1F}" srcOrd="5" destOrd="0" presId="urn:microsoft.com/office/officeart/2005/8/layout/default"/>
    <dgm:cxn modelId="{FF46F791-70B1-45F9-BB21-0D96BE6FFC3F}" type="presParOf" srcId="{15A7D456-BC9A-45CC-B4E2-5690F7EA831A}" destId="{85E725AA-5591-4EFB-801E-160FFFF1C8F6}" srcOrd="6" destOrd="0" presId="urn:microsoft.com/office/officeart/2005/8/layout/default"/>
    <dgm:cxn modelId="{02D49C46-F877-4386-842C-185C7AA5F5E4}" type="presParOf" srcId="{15A7D456-BC9A-45CC-B4E2-5690F7EA831A}" destId="{03114D61-38DB-408C-9F43-910BB09AFDD5}" srcOrd="7" destOrd="0" presId="urn:microsoft.com/office/officeart/2005/8/layout/default"/>
    <dgm:cxn modelId="{B5497D26-0112-49C3-858F-1873AC6CFBB6}" type="presParOf" srcId="{15A7D456-BC9A-45CC-B4E2-5690F7EA831A}" destId="{13F2C39D-271C-488A-9A80-CCD07C006D8E}" srcOrd="8" destOrd="0" presId="urn:microsoft.com/office/officeart/2005/8/layout/default"/>
    <dgm:cxn modelId="{A6C376C6-8B1E-4E00-B1C7-A455D191D32D}" type="presParOf" srcId="{15A7D456-BC9A-45CC-B4E2-5690F7EA831A}" destId="{15CE8EAC-F279-42CB-B606-BD3714FCF843}" srcOrd="9" destOrd="0" presId="urn:microsoft.com/office/officeart/2005/8/layout/default"/>
    <dgm:cxn modelId="{DCFA221A-728E-4B46-9C9F-65F80834E5A3}" type="presParOf" srcId="{15A7D456-BC9A-45CC-B4E2-5690F7EA831A}" destId="{C3AC3AC8-2EDC-4E4D-B19C-94F674610593}" srcOrd="10" destOrd="0" presId="urn:microsoft.com/office/officeart/2005/8/layout/default"/>
    <dgm:cxn modelId="{9E1C8A4D-A56B-4644-BD6A-A9FF741E3A8E}" type="presParOf" srcId="{15A7D456-BC9A-45CC-B4E2-5690F7EA831A}" destId="{BFFDEA15-1D03-44B3-8B3F-C238B811B866}" srcOrd="11" destOrd="0" presId="urn:microsoft.com/office/officeart/2005/8/layout/default"/>
    <dgm:cxn modelId="{4BEF37C2-6C6B-403F-98E6-C2FE7BD6A70C}" type="presParOf" srcId="{15A7D456-BC9A-45CC-B4E2-5690F7EA831A}" destId="{929A0855-EB61-4056-BBE9-7476D33B8510}" srcOrd="12" destOrd="0" presId="urn:microsoft.com/office/officeart/2005/8/layout/default"/>
    <dgm:cxn modelId="{3B086006-823E-4E25-8605-BA1D4975F2C7}" type="presParOf" srcId="{15A7D456-BC9A-45CC-B4E2-5690F7EA831A}" destId="{581F7478-9327-432A-A091-6AC55F84CFE2}" srcOrd="13" destOrd="0" presId="urn:microsoft.com/office/officeart/2005/8/layout/default"/>
    <dgm:cxn modelId="{7798AF51-7632-47AF-ACD4-C854393616F5}" type="presParOf" srcId="{15A7D456-BC9A-45CC-B4E2-5690F7EA831A}" destId="{7A7BB863-B83F-4A82-BC07-E137E2FE340B}" srcOrd="14" destOrd="0" presId="urn:microsoft.com/office/officeart/2005/8/layout/default"/>
    <dgm:cxn modelId="{B4DF0263-C780-4C54-839B-B27BE4642249}" type="presParOf" srcId="{15A7D456-BC9A-45CC-B4E2-5690F7EA831A}" destId="{B724B6D8-239A-44A4-9424-4C10D7A36BAB}" srcOrd="15" destOrd="0" presId="urn:microsoft.com/office/officeart/2005/8/layout/default"/>
    <dgm:cxn modelId="{52A2603C-8EAB-45E2-AAD1-C23FB7010E3C}" type="presParOf" srcId="{15A7D456-BC9A-45CC-B4E2-5690F7EA831A}" destId="{D776DF92-09D9-475C-B6A8-E54F4CCBED27}" srcOrd="16" destOrd="0" presId="urn:microsoft.com/office/officeart/2005/8/layout/default"/>
    <dgm:cxn modelId="{51A87E0C-398E-40D9-954D-C588BF82B03D}" type="presParOf" srcId="{15A7D456-BC9A-45CC-B4E2-5690F7EA831A}" destId="{A85EDB2C-32B2-4267-9A40-FAE89DABAD69}" srcOrd="17" destOrd="0" presId="urn:microsoft.com/office/officeart/2005/8/layout/default"/>
    <dgm:cxn modelId="{625D7804-0C79-4FDA-9240-43116B694101}" type="presParOf" srcId="{15A7D456-BC9A-45CC-B4E2-5690F7EA831A}" destId="{A90EA1D5-7859-40EB-B986-8F34F21B4EA6}" srcOrd="18" destOrd="0" presId="urn:microsoft.com/office/officeart/2005/8/layout/default"/>
    <dgm:cxn modelId="{4082C3DE-0562-4CA5-9DBB-19E28C4256A4}" type="presParOf" srcId="{15A7D456-BC9A-45CC-B4E2-5690F7EA831A}" destId="{4FD765C5-0D92-48A6-B6CA-694C09CEC53A}" srcOrd="19" destOrd="0" presId="urn:microsoft.com/office/officeart/2005/8/layout/default"/>
    <dgm:cxn modelId="{650FC168-3ECC-4AAC-A8F4-B15FFA4D8965}" type="presParOf" srcId="{15A7D456-BC9A-45CC-B4E2-5690F7EA831A}" destId="{3788AFE0-5B8C-4928-8AF9-585E1470605A}" srcOrd="20" destOrd="0" presId="urn:microsoft.com/office/officeart/2005/8/layout/default"/>
    <dgm:cxn modelId="{B88FC474-9569-7A41-B0CE-A1770CF8E623}" type="presParOf" srcId="{15A7D456-BC9A-45CC-B4E2-5690F7EA831A}" destId="{93EB2391-04CE-B344-87B2-4AA1CDA2EE81}" srcOrd="21" destOrd="0" presId="urn:microsoft.com/office/officeart/2005/8/layout/default"/>
    <dgm:cxn modelId="{C8E68D7F-15D7-F849-B167-89D473DDD1CC}" type="presParOf" srcId="{15A7D456-BC9A-45CC-B4E2-5690F7EA831A}" destId="{6F3BEE15-2646-0544-82A5-EBF178A8A41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40E29-6DFF-4AA5-A08F-AC77AF4A4191}">
      <dsp:nvSpPr>
        <dsp:cNvPr id="0" name=""/>
        <dsp:cNvSpPr/>
      </dsp:nvSpPr>
      <dsp:spPr>
        <a:xfrm>
          <a:off x="1283" y="558279"/>
          <a:ext cx="1617389" cy="970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Antigen</a:t>
          </a:r>
        </a:p>
      </dsp:txBody>
      <dsp:txXfrm>
        <a:off x="1283" y="558279"/>
        <a:ext cx="1617389" cy="970433"/>
      </dsp:txXfrm>
    </dsp:sp>
    <dsp:sp modelId="{D31FFE44-D56D-4D31-A51D-22313CDE2500}">
      <dsp:nvSpPr>
        <dsp:cNvPr id="0" name=""/>
        <dsp:cNvSpPr/>
      </dsp:nvSpPr>
      <dsp:spPr>
        <a:xfrm>
          <a:off x="1780412" y="558279"/>
          <a:ext cx="1617389" cy="970433"/>
        </a:xfrm>
        <a:prstGeom prst="rect">
          <a:avLst/>
        </a:prstGeom>
        <a:solidFill>
          <a:schemeClr val="accent2">
            <a:hueOff val="237713"/>
            <a:satOff val="-4782"/>
            <a:lumOff val="-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pathogen</a:t>
          </a:r>
        </a:p>
      </dsp:txBody>
      <dsp:txXfrm>
        <a:off x="1780412" y="558279"/>
        <a:ext cx="1617389" cy="970433"/>
      </dsp:txXfrm>
    </dsp:sp>
    <dsp:sp modelId="{1154BFA9-735D-4EBB-8F2A-94592345FCB6}">
      <dsp:nvSpPr>
        <dsp:cNvPr id="0" name=""/>
        <dsp:cNvSpPr/>
      </dsp:nvSpPr>
      <dsp:spPr>
        <a:xfrm>
          <a:off x="3559540" y="558279"/>
          <a:ext cx="1617389" cy="970433"/>
        </a:xfrm>
        <a:prstGeom prst="rect">
          <a:avLst/>
        </a:prstGeom>
        <a:solidFill>
          <a:schemeClr val="accent2">
            <a:hueOff val="475426"/>
            <a:satOff val="-9564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Macrophage</a:t>
          </a:r>
        </a:p>
      </dsp:txBody>
      <dsp:txXfrm>
        <a:off x="3559540" y="558279"/>
        <a:ext cx="1617389" cy="970433"/>
      </dsp:txXfrm>
    </dsp:sp>
    <dsp:sp modelId="{74D94527-AB2B-4EB9-BFD4-A229E5C418A4}">
      <dsp:nvSpPr>
        <dsp:cNvPr id="0" name=""/>
        <dsp:cNvSpPr/>
      </dsp:nvSpPr>
      <dsp:spPr>
        <a:xfrm>
          <a:off x="5338669" y="558279"/>
          <a:ext cx="1617389" cy="970433"/>
        </a:xfrm>
        <a:prstGeom prst="rect">
          <a:avLst/>
        </a:prstGeom>
        <a:solidFill>
          <a:schemeClr val="accent2">
            <a:hueOff val="713139"/>
            <a:satOff val="-14346"/>
            <a:lumOff val="-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engulfs</a:t>
          </a:r>
        </a:p>
      </dsp:txBody>
      <dsp:txXfrm>
        <a:off x="5338669" y="558279"/>
        <a:ext cx="1617389" cy="970433"/>
      </dsp:txXfrm>
    </dsp:sp>
    <dsp:sp modelId="{3BD3DD82-B236-46BA-B13F-8CF76E52E4D4}">
      <dsp:nvSpPr>
        <dsp:cNvPr id="0" name=""/>
        <dsp:cNvSpPr/>
      </dsp:nvSpPr>
      <dsp:spPr>
        <a:xfrm>
          <a:off x="7117798" y="558279"/>
          <a:ext cx="1617389" cy="970433"/>
        </a:xfrm>
        <a:prstGeom prst="rect">
          <a:avLst/>
        </a:prstGeom>
        <a:solidFill>
          <a:schemeClr val="accent2">
            <a:hueOff val="950851"/>
            <a:satOff val="-19128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dendritic cells</a:t>
          </a:r>
        </a:p>
      </dsp:txBody>
      <dsp:txXfrm>
        <a:off x="7117798" y="558279"/>
        <a:ext cx="1617389" cy="970433"/>
      </dsp:txXfrm>
    </dsp:sp>
    <dsp:sp modelId="{41D25037-DB2E-418F-8037-EAE9E474C858}">
      <dsp:nvSpPr>
        <dsp:cNvPr id="0" name=""/>
        <dsp:cNvSpPr/>
      </dsp:nvSpPr>
      <dsp:spPr>
        <a:xfrm>
          <a:off x="8896926" y="558279"/>
          <a:ext cx="1617389" cy="970433"/>
        </a:xfrm>
        <a:prstGeom prst="rect">
          <a:avLst/>
        </a:prstGeom>
        <a:solidFill>
          <a:schemeClr val="accent2">
            <a:hueOff val="1188564"/>
            <a:satOff val="-23910"/>
            <a:lumOff val="-85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 lymphocytes</a:t>
          </a:r>
        </a:p>
      </dsp:txBody>
      <dsp:txXfrm>
        <a:off x="8896926" y="558279"/>
        <a:ext cx="1617389" cy="970433"/>
      </dsp:txXfrm>
    </dsp:sp>
    <dsp:sp modelId="{113B733D-D207-4BFE-89B3-7CAB1F780B75}">
      <dsp:nvSpPr>
        <dsp:cNvPr id="0" name=""/>
        <dsp:cNvSpPr/>
      </dsp:nvSpPr>
      <dsp:spPr>
        <a:xfrm>
          <a:off x="1283" y="1690452"/>
          <a:ext cx="1617389" cy="970433"/>
        </a:xfrm>
        <a:prstGeom prst="rect">
          <a:avLst/>
        </a:prstGeom>
        <a:solidFill>
          <a:schemeClr val="accent2">
            <a:hueOff val="1426277"/>
            <a:satOff val="-2869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Sensitized</a:t>
          </a:r>
        </a:p>
      </dsp:txBody>
      <dsp:txXfrm>
        <a:off x="1283" y="1690452"/>
        <a:ext cx="1617389" cy="970433"/>
      </dsp:txXfrm>
    </dsp:sp>
    <dsp:sp modelId="{04F39C84-A3B3-4B3A-9E04-1C0A6F5E5B5D}">
      <dsp:nvSpPr>
        <dsp:cNvPr id="0" name=""/>
        <dsp:cNvSpPr/>
      </dsp:nvSpPr>
      <dsp:spPr>
        <a:xfrm>
          <a:off x="1780412" y="1690452"/>
          <a:ext cx="1617389" cy="970433"/>
        </a:xfrm>
        <a:prstGeom prst="rect">
          <a:avLst/>
        </a:prstGeom>
        <a:solidFill>
          <a:schemeClr val="accent2">
            <a:hueOff val="1663990"/>
            <a:satOff val="-33474"/>
            <a:lumOff val="-120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Mitosis</a:t>
          </a:r>
        </a:p>
      </dsp:txBody>
      <dsp:txXfrm>
        <a:off x="1780412" y="1690452"/>
        <a:ext cx="1617389" cy="970433"/>
      </dsp:txXfrm>
    </dsp:sp>
    <dsp:sp modelId="{18CAC50B-1039-47F2-81E3-C5EC5D4E0B9D}">
      <dsp:nvSpPr>
        <dsp:cNvPr id="0" name=""/>
        <dsp:cNvSpPr/>
      </dsp:nvSpPr>
      <dsp:spPr>
        <a:xfrm>
          <a:off x="3559540" y="1690452"/>
          <a:ext cx="1617389" cy="970433"/>
        </a:xfrm>
        <a:prstGeom prst="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cloning</a:t>
          </a:r>
        </a:p>
      </dsp:txBody>
      <dsp:txXfrm>
        <a:off x="3559540" y="1690452"/>
        <a:ext cx="1617389" cy="970433"/>
      </dsp:txXfrm>
    </dsp:sp>
    <dsp:sp modelId="{9D2166F3-D406-40BF-BD3E-4A08222066FE}">
      <dsp:nvSpPr>
        <dsp:cNvPr id="0" name=""/>
        <dsp:cNvSpPr/>
      </dsp:nvSpPr>
      <dsp:spPr>
        <a:xfrm>
          <a:off x="5338669" y="1690452"/>
          <a:ext cx="1617389" cy="970433"/>
        </a:xfrm>
        <a:prstGeom prst="rect">
          <a:avLst/>
        </a:prstGeom>
        <a:solidFill>
          <a:schemeClr val="accent2">
            <a:hueOff val="2139416"/>
            <a:satOff val="-43037"/>
            <a:lumOff val="-15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Plasma cells</a:t>
          </a:r>
        </a:p>
      </dsp:txBody>
      <dsp:txXfrm>
        <a:off x="5338669" y="1690452"/>
        <a:ext cx="1617389" cy="970433"/>
      </dsp:txXfrm>
    </dsp:sp>
    <dsp:sp modelId="{EB891657-EE22-4E43-869B-2A02B31DE38F}">
      <dsp:nvSpPr>
        <dsp:cNvPr id="0" name=""/>
        <dsp:cNvSpPr/>
      </dsp:nvSpPr>
      <dsp:spPr>
        <a:xfrm>
          <a:off x="7117798" y="1690452"/>
          <a:ext cx="1617389" cy="970433"/>
        </a:xfrm>
        <a:prstGeom prst="rect">
          <a:avLst/>
        </a:prstGeom>
        <a:solidFill>
          <a:schemeClr val="accent2">
            <a:hueOff val="2377128"/>
            <a:satOff val="-47819"/>
            <a:lumOff val="-1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antibodies</a:t>
          </a:r>
        </a:p>
      </dsp:txBody>
      <dsp:txXfrm>
        <a:off x="7117798" y="1690452"/>
        <a:ext cx="1617389" cy="970433"/>
      </dsp:txXfrm>
    </dsp:sp>
    <dsp:sp modelId="{9814FB0C-FABE-457E-9072-74B2FFE735D6}">
      <dsp:nvSpPr>
        <dsp:cNvPr id="0" name=""/>
        <dsp:cNvSpPr/>
      </dsp:nvSpPr>
      <dsp:spPr>
        <a:xfrm>
          <a:off x="8896926" y="1690452"/>
          <a:ext cx="1617389" cy="970433"/>
        </a:xfrm>
        <a:prstGeom prst="rect">
          <a:avLst/>
        </a:prstGeom>
        <a:solidFill>
          <a:schemeClr val="accent2">
            <a:hueOff val="2614841"/>
            <a:satOff val="-52601"/>
            <a:lumOff val="-188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antigen- antibody complex</a:t>
          </a:r>
        </a:p>
      </dsp:txBody>
      <dsp:txXfrm>
        <a:off x="8896926" y="1690452"/>
        <a:ext cx="1617389" cy="970433"/>
      </dsp:txXfrm>
    </dsp:sp>
    <dsp:sp modelId="{945B49E7-D032-4C54-91EB-B4CAD89B1964}">
      <dsp:nvSpPr>
        <dsp:cNvPr id="0" name=""/>
        <dsp:cNvSpPr/>
      </dsp:nvSpPr>
      <dsp:spPr>
        <a:xfrm>
          <a:off x="890847" y="2822624"/>
          <a:ext cx="1617389" cy="970433"/>
        </a:xfrm>
        <a:prstGeom prst="rect">
          <a:avLst/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bacterial toxins</a:t>
          </a:r>
        </a:p>
      </dsp:txBody>
      <dsp:txXfrm>
        <a:off x="890847" y="2822624"/>
        <a:ext cx="1617389" cy="970433"/>
      </dsp:txXfrm>
    </dsp:sp>
    <dsp:sp modelId="{233FBBA5-BE4E-40A3-AC0F-718CF3379264}">
      <dsp:nvSpPr>
        <dsp:cNvPr id="0" name=""/>
        <dsp:cNvSpPr/>
      </dsp:nvSpPr>
      <dsp:spPr>
        <a:xfrm>
          <a:off x="2669976" y="2822624"/>
          <a:ext cx="1617389" cy="970433"/>
        </a:xfrm>
        <a:prstGeom prst="rect">
          <a:avLst/>
        </a:prstGeom>
        <a:solidFill>
          <a:schemeClr val="accent2">
            <a:hueOff val="3090267"/>
            <a:satOff val="-62165"/>
            <a:lumOff val="-223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Oponisation</a:t>
          </a:r>
        </a:p>
      </dsp:txBody>
      <dsp:txXfrm>
        <a:off x="2669976" y="2822624"/>
        <a:ext cx="1617389" cy="970433"/>
      </dsp:txXfrm>
    </dsp:sp>
    <dsp:sp modelId="{DE427180-E5DA-4DC3-B16D-454B60028F58}">
      <dsp:nvSpPr>
        <dsp:cNvPr id="0" name=""/>
        <dsp:cNvSpPr/>
      </dsp:nvSpPr>
      <dsp:spPr>
        <a:xfrm>
          <a:off x="4449105" y="2822624"/>
          <a:ext cx="1617389" cy="970433"/>
        </a:xfrm>
        <a:prstGeom prst="rect">
          <a:avLst/>
        </a:prstGeom>
        <a:solidFill>
          <a:schemeClr val="accent2">
            <a:hueOff val="3327980"/>
            <a:satOff val="-66947"/>
            <a:lumOff val="-2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Phagocytes</a:t>
          </a:r>
        </a:p>
      </dsp:txBody>
      <dsp:txXfrm>
        <a:off x="4449105" y="2822624"/>
        <a:ext cx="1617389" cy="970433"/>
      </dsp:txXfrm>
    </dsp:sp>
    <dsp:sp modelId="{3DBDA77F-A1EA-4F2B-A3FE-4D4FFB22CF45}">
      <dsp:nvSpPr>
        <dsp:cNvPr id="0" name=""/>
        <dsp:cNvSpPr/>
      </dsp:nvSpPr>
      <dsp:spPr>
        <a:xfrm>
          <a:off x="6228233" y="2822624"/>
          <a:ext cx="1617389" cy="970433"/>
        </a:xfrm>
        <a:prstGeom prst="rect">
          <a:avLst/>
        </a:prstGeom>
        <a:solidFill>
          <a:schemeClr val="accent2">
            <a:hueOff val="3565693"/>
            <a:satOff val="-71729"/>
            <a:lumOff val="-25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Insoluble</a:t>
          </a:r>
        </a:p>
      </dsp:txBody>
      <dsp:txXfrm>
        <a:off x="6228233" y="2822624"/>
        <a:ext cx="1617389" cy="970433"/>
      </dsp:txXfrm>
    </dsp:sp>
    <dsp:sp modelId="{435C4368-0B26-49A5-B0A4-7B0A03950EAB}">
      <dsp:nvSpPr>
        <dsp:cNvPr id="0" name=""/>
        <dsp:cNvSpPr/>
      </dsp:nvSpPr>
      <dsp:spPr>
        <a:xfrm>
          <a:off x="8007362" y="2822624"/>
          <a:ext cx="1617389" cy="970433"/>
        </a:xfrm>
        <a:prstGeom prst="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agglutination</a:t>
          </a:r>
        </a:p>
      </dsp:txBody>
      <dsp:txXfrm>
        <a:off x="8007362" y="2822624"/>
        <a:ext cx="1617389" cy="97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1D6A3-317D-4B0C-B441-E110C9B95D99}">
      <dsp:nvSpPr>
        <dsp:cNvPr id="0" name=""/>
        <dsp:cNvSpPr/>
      </dsp:nvSpPr>
      <dsp:spPr>
        <a:xfrm>
          <a:off x="52115" y="1575"/>
          <a:ext cx="1928031" cy="1156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Cytokines</a:t>
          </a:r>
        </a:p>
      </dsp:txBody>
      <dsp:txXfrm>
        <a:off x="52115" y="1575"/>
        <a:ext cx="1928031" cy="1156818"/>
      </dsp:txXfrm>
    </dsp:sp>
    <dsp:sp modelId="{CE5321BA-9167-441E-8A60-7DF38ECE799E}">
      <dsp:nvSpPr>
        <dsp:cNvPr id="0" name=""/>
        <dsp:cNvSpPr/>
      </dsp:nvSpPr>
      <dsp:spPr>
        <a:xfrm>
          <a:off x="2172950" y="1575"/>
          <a:ext cx="1928031" cy="11568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non-self antigens</a:t>
          </a:r>
        </a:p>
      </dsp:txBody>
      <dsp:txXfrm>
        <a:off x="2172950" y="1575"/>
        <a:ext cx="1928031" cy="1156818"/>
      </dsp:txXfrm>
    </dsp:sp>
    <dsp:sp modelId="{DFDB85BA-B99A-46BD-AADC-B6967B38D68D}">
      <dsp:nvSpPr>
        <dsp:cNvPr id="0" name=""/>
        <dsp:cNvSpPr/>
      </dsp:nvSpPr>
      <dsp:spPr>
        <a:xfrm>
          <a:off x="4293784" y="1575"/>
          <a:ext cx="1928031" cy="11568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 cells </a:t>
          </a:r>
        </a:p>
      </dsp:txBody>
      <dsp:txXfrm>
        <a:off x="4293784" y="1575"/>
        <a:ext cx="1928031" cy="1156818"/>
      </dsp:txXfrm>
    </dsp:sp>
    <dsp:sp modelId="{85E725AA-5591-4EFB-801E-160FFFF1C8F6}">
      <dsp:nvSpPr>
        <dsp:cNvPr id="0" name=""/>
        <dsp:cNvSpPr/>
      </dsp:nvSpPr>
      <dsp:spPr>
        <a:xfrm>
          <a:off x="6414618" y="1575"/>
          <a:ext cx="1928031" cy="1156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 cells</a:t>
          </a:r>
        </a:p>
      </dsp:txBody>
      <dsp:txXfrm>
        <a:off x="6414618" y="1575"/>
        <a:ext cx="1928031" cy="1156818"/>
      </dsp:txXfrm>
    </dsp:sp>
    <dsp:sp modelId="{13F2C39D-271C-488A-9A80-CCD07C006D8E}">
      <dsp:nvSpPr>
        <dsp:cNvPr id="0" name=""/>
        <dsp:cNvSpPr/>
      </dsp:nvSpPr>
      <dsp:spPr>
        <a:xfrm>
          <a:off x="8535452" y="1575"/>
          <a:ext cx="1928031" cy="11568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phagocytosis</a:t>
          </a:r>
        </a:p>
      </dsp:txBody>
      <dsp:txXfrm>
        <a:off x="8535452" y="1575"/>
        <a:ext cx="1928031" cy="1156818"/>
      </dsp:txXfrm>
    </dsp:sp>
    <dsp:sp modelId="{C3AC3AC8-2EDC-4E4D-B19C-94F674610593}">
      <dsp:nvSpPr>
        <dsp:cNvPr id="0" name=""/>
        <dsp:cNvSpPr/>
      </dsp:nvSpPr>
      <dsp:spPr>
        <a:xfrm>
          <a:off x="52115" y="1351197"/>
          <a:ext cx="1928031" cy="1156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Helper T cells</a:t>
          </a:r>
        </a:p>
      </dsp:txBody>
      <dsp:txXfrm>
        <a:off x="52115" y="1351197"/>
        <a:ext cx="1928031" cy="1156818"/>
      </dsp:txXfrm>
    </dsp:sp>
    <dsp:sp modelId="{929A0855-EB61-4056-BBE9-7476D33B8510}">
      <dsp:nvSpPr>
        <dsp:cNvPr id="0" name=""/>
        <dsp:cNvSpPr/>
      </dsp:nvSpPr>
      <dsp:spPr>
        <a:xfrm>
          <a:off x="2172950" y="1351197"/>
          <a:ext cx="1928031" cy="11568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Killer T cells</a:t>
          </a:r>
        </a:p>
      </dsp:txBody>
      <dsp:txXfrm>
        <a:off x="2172950" y="1351197"/>
        <a:ext cx="1928031" cy="1156818"/>
      </dsp:txXfrm>
    </dsp:sp>
    <dsp:sp modelId="{7A7BB863-B83F-4A82-BC07-E137E2FE340B}">
      <dsp:nvSpPr>
        <dsp:cNvPr id="0" name=""/>
        <dsp:cNvSpPr/>
      </dsp:nvSpPr>
      <dsp:spPr>
        <a:xfrm>
          <a:off x="4293784" y="1351197"/>
          <a:ext cx="1928031" cy="11568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histamine</a:t>
          </a:r>
        </a:p>
      </dsp:txBody>
      <dsp:txXfrm>
        <a:off x="4293784" y="1351197"/>
        <a:ext cx="1928031" cy="1156818"/>
      </dsp:txXfrm>
    </dsp:sp>
    <dsp:sp modelId="{D776DF92-09D9-475C-B6A8-E54F4CCBED27}">
      <dsp:nvSpPr>
        <dsp:cNvPr id="0" name=""/>
        <dsp:cNvSpPr/>
      </dsp:nvSpPr>
      <dsp:spPr>
        <a:xfrm>
          <a:off x="6414618" y="1351197"/>
          <a:ext cx="1928031" cy="1156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Immunity</a:t>
          </a:r>
        </a:p>
      </dsp:txBody>
      <dsp:txXfrm>
        <a:off x="6414618" y="1351197"/>
        <a:ext cx="1928031" cy="1156818"/>
      </dsp:txXfrm>
    </dsp:sp>
    <dsp:sp modelId="{A90EA1D5-7859-40EB-B986-8F34F21B4EA6}">
      <dsp:nvSpPr>
        <dsp:cNvPr id="0" name=""/>
        <dsp:cNvSpPr/>
      </dsp:nvSpPr>
      <dsp:spPr>
        <a:xfrm>
          <a:off x="8535452" y="1351197"/>
          <a:ext cx="1928031" cy="11568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APC</a:t>
          </a:r>
        </a:p>
      </dsp:txBody>
      <dsp:txXfrm>
        <a:off x="8535452" y="1351197"/>
        <a:ext cx="1928031" cy="1156818"/>
      </dsp:txXfrm>
    </dsp:sp>
    <dsp:sp modelId="{3788AFE0-5B8C-4928-8AF9-585E1470605A}">
      <dsp:nvSpPr>
        <dsp:cNvPr id="0" name=""/>
        <dsp:cNvSpPr/>
      </dsp:nvSpPr>
      <dsp:spPr>
        <a:xfrm>
          <a:off x="3233367" y="2700818"/>
          <a:ext cx="1928031" cy="1156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Antibiotics</a:t>
          </a:r>
        </a:p>
      </dsp:txBody>
      <dsp:txXfrm>
        <a:off x="3233367" y="2700818"/>
        <a:ext cx="1928031" cy="1156818"/>
      </dsp:txXfrm>
    </dsp:sp>
    <dsp:sp modelId="{6F3BEE15-2646-0544-82A5-EBF178A8A418}">
      <dsp:nvSpPr>
        <dsp:cNvPr id="0" name=""/>
        <dsp:cNvSpPr/>
      </dsp:nvSpPr>
      <dsp:spPr>
        <a:xfrm>
          <a:off x="5354201" y="2700818"/>
          <a:ext cx="1928031" cy="11568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Heparin</a:t>
          </a:r>
        </a:p>
      </dsp:txBody>
      <dsp:txXfrm>
        <a:off x="5354201" y="2700818"/>
        <a:ext cx="1928031" cy="1156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49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8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6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7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2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2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7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3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68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Key Words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Response to Infection – WACE Marking Keys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F805B-6E40-48AB-921A-4E85E8D4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Useful words for answering questions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0890BF-54E7-43B7-8BB7-40DA60FA1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97381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3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5E8FF-8E5F-43CF-B395-DA58C9E9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9EF9A-3014-4844-A92C-68737D137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35456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6520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Tw Cen MT</vt:lpstr>
      <vt:lpstr>ShapesVTI</vt:lpstr>
      <vt:lpstr>Key Words </vt:lpstr>
      <vt:lpstr>Useful words for answering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MOREY David [John Forrest Secondary College]</cp:lastModifiedBy>
  <cp:revision>31</cp:revision>
  <dcterms:created xsi:type="dcterms:W3CDTF">2020-05-04T06:48:23Z</dcterms:created>
  <dcterms:modified xsi:type="dcterms:W3CDTF">2021-04-23T04:49:28Z</dcterms:modified>
</cp:coreProperties>
</file>