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EY David [John Forrest Secondary College]" userId="75ed8336-e78f-4813-bc9f-d0b19357ceb3" providerId="ADAL" clId="{BC9592C0-B1FE-DF40-8B1A-46704A0731CF}"/>
    <pc:docChg chg="delSld">
      <pc:chgData name="MOREY David [John Forrest Secondary College]" userId="75ed8336-e78f-4813-bc9f-d0b19357ceb3" providerId="ADAL" clId="{BC9592C0-B1FE-DF40-8B1A-46704A0731CF}" dt="2021-06-11T06:17:02.137" v="0" actId="2696"/>
      <pc:docMkLst>
        <pc:docMk/>
      </pc:docMkLst>
      <pc:sldChg chg="del">
        <pc:chgData name="MOREY David [John Forrest Secondary College]" userId="75ed8336-e78f-4813-bc9f-d0b19357ceb3" providerId="ADAL" clId="{BC9592C0-B1FE-DF40-8B1A-46704A0731CF}" dt="2021-06-11T06:17:02.137" v="0" actId="2696"/>
        <pc:sldMkLst>
          <pc:docMk/>
          <pc:sldMk cId="836680138" sldId="25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F481D1-656F-4AE4-9F6C-41425FFC51E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E20BAA-6F45-4606-BCE9-0BDF465C50CB}">
      <dgm:prSet/>
      <dgm:spPr/>
      <dgm:t>
        <a:bodyPr/>
        <a:lstStyle/>
        <a:p>
          <a:r>
            <a:rPr lang="en-AU"/>
            <a:t>activation of enzymes</a:t>
          </a:r>
          <a:endParaRPr lang="en-US"/>
        </a:p>
      </dgm:t>
    </dgm:pt>
    <dgm:pt modelId="{1DF1D7F3-8EBE-42F2-9245-7F799B89FAD1}" type="parTrans" cxnId="{1262E184-8070-4458-A136-FAD237DD9616}">
      <dgm:prSet/>
      <dgm:spPr/>
      <dgm:t>
        <a:bodyPr/>
        <a:lstStyle/>
        <a:p>
          <a:endParaRPr lang="en-US"/>
        </a:p>
      </dgm:t>
    </dgm:pt>
    <dgm:pt modelId="{1D48190F-2C26-47E8-B25F-72EB6C94BAFC}" type="sibTrans" cxnId="{1262E184-8070-4458-A136-FAD237DD9616}">
      <dgm:prSet/>
      <dgm:spPr/>
      <dgm:t>
        <a:bodyPr/>
        <a:lstStyle/>
        <a:p>
          <a:endParaRPr lang="en-US"/>
        </a:p>
      </dgm:t>
    </dgm:pt>
    <dgm:pt modelId="{2E7AB6EE-093A-41DE-9CFE-B38ABF42404D}">
      <dgm:prSet/>
      <dgm:spPr/>
      <dgm:t>
        <a:bodyPr/>
        <a:lstStyle/>
        <a:p>
          <a:r>
            <a:rPr lang="en-AU"/>
            <a:t>secondary messenger</a:t>
          </a:r>
          <a:endParaRPr lang="en-US"/>
        </a:p>
      </dgm:t>
    </dgm:pt>
    <dgm:pt modelId="{F5F10BFB-503A-473D-9211-E9819AB15CAE}" type="parTrans" cxnId="{A9CC0EFF-CD04-4B8A-9EBC-1E55017A6076}">
      <dgm:prSet/>
      <dgm:spPr/>
      <dgm:t>
        <a:bodyPr/>
        <a:lstStyle/>
        <a:p>
          <a:endParaRPr lang="en-US"/>
        </a:p>
      </dgm:t>
    </dgm:pt>
    <dgm:pt modelId="{173D4182-4D33-48C2-8706-BE4F9976758E}" type="sibTrans" cxnId="{A9CC0EFF-CD04-4B8A-9EBC-1E55017A6076}">
      <dgm:prSet/>
      <dgm:spPr/>
      <dgm:t>
        <a:bodyPr/>
        <a:lstStyle/>
        <a:p>
          <a:endParaRPr lang="en-US"/>
        </a:p>
      </dgm:t>
    </dgm:pt>
    <dgm:pt modelId="{D40C3036-054C-4D92-95CF-21ECD90648EB}">
      <dgm:prSet/>
      <dgm:spPr/>
      <dgm:t>
        <a:bodyPr/>
        <a:lstStyle/>
        <a:p>
          <a:r>
            <a:rPr lang="en-AU"/>
            <a:t>stereotyped</a:t>
          </a:r>
          <a:endParaRPr lang="en-US"/>
        </a:p>
      </dgm:t>
    </dgm:pt>
    <dgm:pt modelId="{12150019-78F0-4A1A-9457-0133F94EFDB0}" type="parTrans" cxnId="{4B43F594-5E45-4363-9E57-5B8CF99230B4}">
      <dgm:prSet/>
      <dgm:spPr/>
      <dgm:t>
        <a:bodyPr/>
        <a:lstStyle/>
        <a:p>
          <a:endParaRPr lang="en-US"/>
        </a:p>
      </dgm:t>
    </dgm:pt>
    <dgm:pt modelId="{BD3837E3-9D4B-4F0C-A11B-C2736406227B}" type="sibTrans" cxnId="{4B43F594-5E45-4363-9E57-5B8CF99230B4}">
      <dgm:prSet/>
      <dgm:spPr/>
      <dgm:t>
        <a:bodyPr/>
        <a:lstStyle/>
        <a:p>
          <a:endParaRPr lang="en-US"/>
        </a:p>
      </dgm:t>
    </dgm:pt>
    <dgm:pt modelId="{B3A44F0E-AB96-403A-A74A-269519B5701A}">
      <dgm:prSet/>
      <dgm:spPr/>
      <dgm:t>
        <a:bodyPr/>
        <a:lstStyle/>
        <a:p>
          <a:r>
            <a:rPr lang="en-AU"/>
            <a:t>ganglion</a:t>
          </a:r>
          <a:endParaRPr lang="en-US"/>
        </a:p>
      </dgm:t>
    </dgm:pt>
    <dgm:pt modelId="{C876C6F3-DCFE-4039-ABD8-55988F32926F}" type="parTrans" cxnId="{710B234D-AE98-401D-98DB-34DF0CA565AB}">
      <dgm:prSet/>
      <dgm:spPr/>
      <dgm:t>
        <a:bodyPr/>
        <a:lstStyle/>
        <a:p>
          <a:endParaRPr lang="en-US"/>
        </a:p>
      </dgm:t>
    </dgm:pt>
    <dgm:pt modelId="{2C5FD69C-432A-4373-A836-E12281CA45E4}" type="sibTrans" cxnId="{710B234D-AE98-401D-98DB-34DF0CA565AB}">
      <dgm:prSet/>
      <dgm:spPr/>
      <dgm:t>
        <a:bodyPr/>
        <a:lstStyle/>
        <a:p>
          <a:endParaRPr lang="en-US"/>
        </a:p>
      </dgm:t>
    </dgm:pt>
    <dgm:pt modelId="{02818303-95A5-469E-B148-B75465A28EDA}">
      <dgm:prSet/>
      <dgm:spPr/>
      <dgm:t>
        <a:bodyPr/>
        <a:lstStyle/>
        <a:p>
          <a:r>
            <a:rPr lang="en-AU"/>
            <a:t>hypothalamus</a:t>
          </a:r>
          <a:endParaRPr lang="en-US"/>
        </a:p>
      </dgm:t>
    </dgm:pt>
    <dgm:pt modelId="{D728DFFB-A175-4215-BB92-B0056366FE26}" type="parTrans" cxnId="{6C1E7DA2-2859-4D15-A5B7-D4FBDA00565A}">
      <dgm:prSet/>
      <dgm:spPr/>
      <dgm:t>
        <a:bodyPr/>
        <a:lstStyle/>
        <a:p>
          <a:endParaRPr lang="en-US"/>
        </a:p>
      </dgm:t>
    </dgm:pt>
    <dgm:pt modelId="{8CCC153B-3D9F-4592-BD47-95080E8E1C07}" type="sibTrans" cxnId="{6C1E7DA2-2859-4D15-A5B7-D4FBDA00565A}">
      <dgm:prSet/>
      <dgm:spPr/>
      <dgm:t>
        <a:bodyPr/>
        <a:lstStyle/>
        <a:p>
          <a:endParaRPr lang="en-US"/>
        </a:p>
      </dgm:t>
    </dgm:pt>
    <dgm:pt modelId="{3777C85B-734C-4EDE-9158-448E75BCA8FB}">
      <dgm:prSet/>
      <dgm:spPr/>
      <dgm:t>
        <a:bodyPr/>
        <a:lstStyle/>
        <a:p>
          <a:r>
            <a:rPr lang="en-AU"/>
            <a:t>fever breaks</a:t>
          </a:r>
          <a:endParaRPr lang="en-US"/>
        </a:p>
      </dgm:t>
    </dgm:pt>
    <dgm:pt modelId="{53FB714A-B63F-4EFA-AF95-7EEA22A24DBD}" type="parTrans" cxnId="{E025BBB3-F4DC-4DDE-8976-68696085A77B}">
      <dgm:prSet/>
      <dgm:spPr/>
      <dgm:t>
        <a:bodyPr/>
        <a:lstStyle/>
        <a:p>
          <a:endParaRPr lang="en-US"/>
        </a:p>
      </dgm:t>
    </dgm:pt>
    <dgm:pt modelId="{6AF8B0C2-B33E-4931-87A9-04213323D764}" type="sibTrans" cxnId="{E025BBB3-F4DC-4DDE-8976-68696085A77B}">
      <dgm:prSet/>
      <dgm:spPr/>
      <dgm:t>
        <a:bodyPr/>
        <a:lstStyle/>
        <a:p>
          <a:endParaRPr lang="en-US"/>
        </a:p>
      </dgm:t>
    </dgm:pt>
    <dgm:pt modelId="{3D92C1B8-C5C0-4C7E-B699-37F03601C8CB}">
      <dgm:prSet/>
      <dgm:spPr/>
      <dgm:t>
        <a:bodyPr/>
        <a:lstStyle/>
        <a:p>
          <a:r>
            <a:rPr lang="en-AU"/>
            <a:t>pyrogens </a:t>
          </a:r>
          <a:endParaRPr lang="en-US"/>
        </a:p>
      </dgm:t>
    </dgm:pt>
    <dgm:pt modelId="{468AB1BD-BBE1-4103-A9A9-75AB4261A2FE}" type="parTrans" cxnId="{466FFBF0-FC80-4919-8C8B-86A690A78090}">
      <dgm:prSet/>
      <dgm:spPr/>
      <dgm:t>
        <a:bodyPr/>
        <a:lstStyle/>
        <a:p>
          <a:endParaRPr lang="en-US"/>
        </a:p>
      </dgm:t>
    </dgm:pt>
    <dgm:pt modelId="{89B90FFC-1266-401F-A5B5-50962EAE109A}" type="sibTrans" cxnId="{466FFBF0-FC80-4919-8C8B-86A690A78090}">
      <dgm:prSet/>
      <dgm:spPr/>
      <dgm:t>
        <a:bodyPr/>
        <a:lstStyle/>
        <a:p>
          <a:endParaRPr lang="en-US"/>
        </a:p>
      </dgm:t>
    </dgm:pt>
    <dgm:pt modelId="{2FD41669-0ADF-4A41-9FC3-7897D0B8D11A}">
      <dgm:prSet/>
      <dgm:spPr/>
      <dgm:t>
        <a:bodyPr/>
        <a:lstStyle/>
        <a:p>
          <a:r>
            <a:rPr lang="en-AU"/>
            <a:t>capable of</a:t>
          </a:r>
          <a:endParaRPr lang="en-US"/>
        </a:p>
      </dgm:t>
    </dgm:pt>
    <dgm:pt modelId="{6067DC61-C79E-4F14-9096-1CCF2508C0DE}" type="parTrans" cxnId="{AE0295FF-3EBD-4AC4-89C5-A5F51698715B}">
      <dgm:prSet/>
      <dgm:spPr/>
      <dgm:t>
        <a:bodyPr/>
        <a:lstStyle/>
        <a:p>
          <a:endParaRPr lang="en-US"/>
        </a:p>
      </dgm:t>
    </dgm:pt>
    <dgm:pt modelId="{BC89A46C-8873-4140-89AF-50FEB7BEA3DD}" type="sibTrans" cxnId="{AE0295FF-3EBD-4AC4-89C5-A5F51698715B}">
      <dgm:prSet/>
      <dgm:spPr/>
      <dgm:t>
        <a:bodyPr/>
        <a:lstStyle/>
        <a:p>
          <a:endParaRPr lang="en-US"/>
        </a:p>
      </dgm:t>
    </dgm:pt>
    <dgm:pt modelId="{F4AEB8BC-1943-44F3-8899-7A575D2A937A}">
      <dgm:prSet/>
      <dgm:spPr/>
      <dgm:t>
        <a:bodyPr/>
        <a:lstStyle/>
        <a:p>
          <a:r>
            <a:rPr lang="en-AU"/>
            <a:t>B plasma cells</a:t>
          </a:r>
          <a:endParaRPr lang="en-US"/>
        </a:p>
      </dgm:t>
    </dgm:pt>
    <dgm:pt modelId="{FD2752B6-37DC-4BBF-B2BE-B6ADAB42E3BC}" type="parTrans" cxnId="{832ADB3A-1F56-4926-A21D-52BC686261E0}">
      <dgm:prSet/>
      <dgm:spPr/>
      <dgm:t>
        <a:bodyPr/>
        <a:lstStyle/>
        <a:p>
          <a:endParaRPr lang="en-US"/>
        </a:p>
      </dgm:t>
    </dgm:pt>
    <dgm:pt modelId="{02851A2A-B5A7-4B7F-ADF7-778E3D4108A3}" type="sibTrans" cxnId="{832ADB3A-1F56-4926-A21D-52BC686261E0}">
      <dgm:prSet/>
      <dgm:spPr/>
      <dgm:t>
        <a:bodyPr/>
        <a:lstStyle/>
        <a:p>
          <a:endParaRPr lang="en-US"/>
        </a:p>
      </dgm:t>
    </dgm:pt>
    <dgm:pt modelId="{51D2B45A-05BF-48C7-A7D5-3D955E4AB80F}">
      <dgm:prSet/>
      <dgm:spPr/>
      <dgm:t>
        <a:bodyPr/>
        <a:lstStyle/>
        <a:p>
          <a:r>
            <a:rPr lang="en-AU"/>
            <a:t>produce groups of cells</a:t>
          </a:r>
          <a:endParaRPr lang="en-US"/>
        </a:p>
      </dgm:t>
    </dgm:pt>
    <dgm:pt modelId="{662C419D-9880-4B59-8CC1-42129AD701F2}" type="parTrans" cxnId="{9CE9F599-A655-4530-8F89-6D1273C2727B}">
      <dgm:prSet/>
      <dgm:spPr/>
      <dgm:t>
        <a:bodyPr/>
        <a:lstStyle/>
        <a:p>
          <a:endParaRPr lang="en-US"/>
        </a:p>
      </dgm:t>
    </dgm:pt>
    <dgm:pt modelId="{380E039B-0C65-4EF0-BFB4-86A90C1E14A5}" type="sibTrans" cxnId="{9CE9F599-A655-4530-8F89-6D1273C2727B}">
      <dgm:prSet/>
      <dgm:spPr/>
      <dgm:t>
        <a:bodyPr/>
        <a:lstStyle/>
        <a:p>
          <a:endParaRPr lang="en-US"/>
        </a:p>
      </dgm:t>
    </dgm:pt>
    <dgm:pt modelId="{885997D1-1309-4FDD-823E-DDB6155230D2}">
      <dgm:prSet/>
      <dgm:spPr/>
      <dgm:t>
        <a:bodyPr/>
        <a:lstStyle/>
        <a:p>
          <a:r>
            <a:rPr lang="en-AU"/>
            <a:t>inactivating reactions</a:t>
          </a:r>
          <a:endParaRPr lang="en-US"/>
        </a:p>
      </dgm:t>
    </dgm:pt>
    <dgm:pt modelId="{C22EA979-B4D2-4858-B4A4-E09C35E60F29}" type="parTrans" cxnId="{07F60499-1195-49EE-9C98-45032A254D49}">
      <dgm:prSet/>
      <dgm:spPr/>
      <dgm:t>
        <a:bodyPr/>
        <a:lstStyle/>
        <a:p>
          <a:endParaRPr lang="en-US"/>
        </a:p>
      </dgm:t>
    </dgm:pt>
    <dgm:pt modelId="{273DF07A-2FD0-4C0A-A32D-6D1C24DB94A0}" type="sibTrans" cxnId="{07F60499-1195-49EE-9C98-45032A254D49}">
      <dgm:prSet/>
      <dgm:spPr/>
      <dgm:t>
        <a:bodyPr/>
        <a:lstStyle/>
        <a:p>
          <a:endParaRPr lang="en-US"/>
        </a:p>
      </dgm:t>
    </dgm:pt>
    <dgm:pt modelId="{16D2EB80-8838-4000-B67A-311FB4729467}">
      <dgm:prSet/>
      <dgm:spPr/>
      <dgm:t>
        <a:bodyPr/>
        <a:lstStyle/>
        <a:p>
          <a:r>
            <a:rPr lang="en-AU"/>
            <a:t>physiological effect</a:t>
          </a:r>
          <a:endParaRPr lang="en-US"/>
        </a:p>
      </dgm:t>
    </dgm:pt>
    <dgm:pt modelId="{B5A70149-11A1-47AE-A8CC-5E81918C2E2B}" type="parTrans" cxnId="{BEB1D0D7-64C9-4FE4-8AC4-BCC6DA77C1C7}">
      <dgm:prSet/>
      <dgm:spPr/>
      <dgm:t>
        <a:bodyPr/>
        <a:lstStyle/>
        <a:p>
          <a:endParaRPr lang="en-US"/>
        </a:p>
      </dgm:t>
    </dgm:pt>
    <dgm:pt modelId="{466614C1-8F75-4758-8A3D-E8E1142300C9}" type="sibTrans" cxnId="{BEB1D0D7-64C9-4FE4-8AC4-BCC6DA77C1C7}">
      <dgm:prSet/>
      <dgm:spPr/>
      <dgm:t>
        <a:bodyPr/>
        <a:lstStyle/>
        <a:p>
          <a:endParaRPr lang="en-US"/>
        </a:p>
      </dgm:t>
    </dgm:pt>
    <dgm:pt modelId="{0069130B-3A16-48D1-8A57-A9C651F85239}">
      <dgm:prSet/>
      <dgm:spPr/>
      <dgm:t>
        <a:bodyPr/>
        <a:lstStyle/>
        <a:p>
          <a:r>
            <a:rPr lang="en-AU"/>
            <a:t>cranial and spinal nerves </a:t>
          </a:r>
          <a:endParaRPr lang="en-US"/>
        </a:p>
      </dgm:t>
    </dgm:pt>
    <dgm:pt modelId="{355D1871-A4A0-4444-A1CA-80B65EB8B84E}" type="parTrans" cxnId="{F6410383-C318-4B3D-BBD8-EA474E898542}">
      <dgm:prSet/>
      <dgm:spPr/>
      <dgm:t>
        <a:bodyPr/>
        <a:lstStyle/>
        <a:p>
          <a:endParaRPr lang="en-US"/>
        </a:p>
      </dgm:t>
    </dgm:pt>
    <dgm:pt modelId="{AAA52871-2839-4A05-BB46-7991516F7458}" type="sibTrans" cxnId="{F6410383-C318-4B3D-BBD8-EA474E898542}">
      <dgm:prSet/>
      <dgm:spPr/>
      <dgm:t>
        <a:bodyPr/>
        <a:lstStyle/>
        <a:p>
          <a:endParaRPr lang="en-US"/>
        </a:p>
      </dgm:t>
    </dgm:pt>
    <dgm:pt modelId="{2CF47953-D18A-4259-B94A-5DB3486874FF}">
      <dgm:prSet/>
      <dgm:spPr/>
      <dgm:t>
        <a:bodyPr/>
        <a:lstStyle/>
        <a:p>
          <a:r>
            <a:rPr lang="en-AU"/>
            <a:t>post-synaptic membrane</a:t>
          </a:r>
          <a:endParaRPr lang="en-US"/>
        </a:p>
      </dgm:t>
    </dgm:pt>
    <dgm:pt modelId="{EA60EDB4-93F3-47E9-95F1-AD250F6FCF3A}" type="parTrans" cxnId="{6F851C54-695A-4EB3-9456-8D1FA9D70D47}">
      <dgm:prSet/>
      <dgm:spPr/>
      <dgm:t>
        <a:bodyPr/>
        <a:lstStyle/>
        <a:p>
          <a:endParaRPr lang="en-US"/>
        </a:p>
      </dgm:t>
    </dgm:pt>
    <dgm:pt modelId="{1F606B81-5E99-4676-878F-861B02BAF243}" type="sibTrans" cxnId="{6F851C54-695A-4EB3-9456-8D1FA9D70D47}">
      <dgm:prSet/>
      <dgm:spPr/>
      <dgm:t>
        <a:bodyPr/>
        <a:lstStyle/>
        <a:p>
          <a:endParaRPr lang="en-US"/>
        </a:p>
      </dgm:t>
    </dgm:pt>
    <dgm:pt modelId="{14BAFF49-5E4E-4B66-B4E2-138ED0937FB0}">
      <dgm:prSet/>
      <dgm:spPr/>
      <dgm:t>
        <a:bodyPr/>
        <a:lstStyle/>
        <a:p>
          <a:r>
            <a:rPr lang="en-AU"/>
            <a:t>decrease secretion</a:t>
          </a:r>
          <a:endParaRPr lang="en-US"/>
        </a:p>
      </dgm:t>
    </dgm:pt>
    <dgm:pt modelId="{4E8C5EA7-796D-49E3-8715-37711ACEE049}" type="parTrans" cxnId="{31DED08B-806A-41D9-ACB1-A847E328193E}">
      <dgm:prSet/>
      <dgm:spPr/>
      <dgm:t>
        <a:bodyPr/>
        <a:lstStyle/>
        <a:p>
          <a:endParaRPr lang="en-US"/>
        </a:p>
      </dgm:t>
    </dgm:pt>
    <dgm:pt modelId="{00410219-17EC-4A80-92B6-EAEDEB4C478E}" type="sibTrans" cxnId="{31DED08B-806A-41D9-ACB1-A847E328193E}">
      <dgm:prSet/>
      <dgm:spPr/>
      <dgm:t>
        <a:bodyPr/>
        <a:lstStyle/>
        <a:p>
          <a:endParaRPr lang="en-US"/>
        </a:p>
      </dgm:t>
    </dgm:pt>
    <dgm:pt modelId="{AD8D6EDE-2DC7-41E6-8587-0C45D963DFFA}">
      <dgm:prSet/>
      <dgm:spPr/>
      <dgm:t>
        <a:bodyPr/>
        <a:lstStyle/>
        <a:p>
          <a:r>
            <a:rPr lang="en-AU"/>
            <a:t>metabolic rate</a:t>
          </a:r>
          <a:endParaRPr lang="en-US"/>
        </a:p>
      </dgm:t>
    </dgm:pt>
    <dgm:pt modelId="{B7F806CF-AC8C-4B40-BAEB-BFB3F41ACDAE}" type="parTrans" cxnId="{701FFE92-4402-4202-B680-EFFD7BD29DD9}">
      <dgm:prSet/>
      <dgm:spPr/>
      <dgm:t>
        <a:bodyPr/>
        <a:lstStyle/>
        <a:p>
          <a:endParaRPr lang="en-US"/>
        </a:p>
      </dgm:t>
    </dgm:pt>
    <dgm:pt modelId="{02085B32-6097-4DE8-88D5-81EC9DA004C1}" type="sibTrans" cxnId="{701FFE92-4402-4202-B680-EFFD7BD29DD9}">
      <dgm:prSet/>
      <dgm:spPr/>
      <dgm:t>
        <a:bodyPr/>
        <a:lstStyle/>
        <a:p>
          <a:endParaRPr lang="en-US"/>
        </a:p>
      </dgm:t>
    </dgm:pt>
    <dgm:pt modelId="{0F7D683A-AAFE-4EA6-85A1-5898FE2ED3CC}">
      <dgm:prSet/>
      <dgm:spPr/>
      <dgm:t>
        <a:bodyPr/>
        <a:lstStyle/>
        <a:p>
          <a:r>
            <a:rPr lang="en-AU"/>
            <a:t>rate and strength of contraction</a:t>
          </a:r>
          <a:endParaRPr lang="en-US"/>
        </a:p>
      </dgm:t>
    </dgm:pt>
    <dgm:pt modelId="{5C7C124E-5AB9-4441-A496-8A2C7B20D7F7}" type="parTrans" cxnId="{5C0C30CB-541E-48CC-8331-7FEFCF953ECF}">
      <dgm:prSet/>
      <dgm:spPr/>
      <dgm:t>
        <a:bodyPr/>
        <a:lstStyle/>
        <a:p>
          <a:endParaRPr lang="en-US"/>
        </a:p>
      </dgm:t>
    </dgm:pt>
    <dgm:pt modelId="{4968D97C-9D8F-4963-A6A2-447CD1EFE34B}" type="sibTrans" cxnId="{5C0C30CB-541E-48CC-8331-7FEFCF953ECF}">
      <dgm:prSet/>
      <dgm:spPr/>
      <dgm:t>
        <a:bodyPr/>
        <a:lstStyle/>
        <a:p>
          <a:endParaRPr lang="en-US"/>
        </a:p>
      </dgm:t>
    </dgm:pt>
    <dgm:pt modelId="{9CB7CC51-D3FE-43AE-B51B-71F2089943AE}">
      <dgm:prSet/>
      <dgm:spPr/>
      <dgm:t>
        <a:bodyPr/>
        <a:lstStyle/>
        <a:p>
          <a:r>
            <a:rPr lang="en-AU"/>
            <a:t>relaxes</a:t>
          </a:r>
          <a:endParaRPr lang="en-US"/>
        </a:p>
      </dgm:t>
    </dgm:pt>
    <dgm:pt modelId="{E627A066-1482-4914-8FF9-637E3D2932BC}" type="parTrans" cxnId="{73C66312-A466-4CB3-99FB-49C19C79F2D7}">
      <dgm:prSet/>
      <dgm:spPr/>
      <dgm:t>
        <a:bodyPr/>
        <a:lstStyle/>
        <a:p>
          <a:endParaRPr lang="en-US"/>
        </a:p>
      </dgm:t>
    </dgm:pt>
    <dgm:pt modelId="{07B4E3F7-1410-4719-B513-50BF21CFC9A1}" type="sibTrans" cxnId="{73C66312-A466-4CB3-99FB-49C19C79F2D7}">
      <dgm:prSet/>
      <dgm:spPr/>
      <dgm:t>
        <a:bodyPr/>
        <a:lstStyle/>
        <a:p>
          <a:endParaRPr lang="en-US"/>
        </a:p>
      </dgm:t>
    </dgm:pt>
    <dgm:pt modelId="{584EF6AA-CE88-41C4-A7DD-2BBDB410FCE2}">
      <dgm:prSet/>
      <dgm:spPr/>
      <dgm:t>
        <a:bodyPr/>
        <a:lstStyle/>
        <a:p>
          <a:r>
            <a:rPr lang="en-AU"/>
            <a:t>adrenal medulla - adrenaline</a:t>
          </a:r>
          <a:endParaRPr lang="en-US"/>
        </a:p>
      </dgm:t>
    </dgm:pt>
    <dgm:pt modelId="{8084BBA1-76E7-4A03-9044-34F46BBFD8F8}" type="parTrans" cxnId="{AF022FE9-4817-4B5F-8971-878CD052241A}">
      <dgm:prSet/>
      <dgm:spPr/>
      <dgm:t>
        <a:bodyPr/>
        <a:lstStyle/>
        <a:p>
          <a:endParaRPr lang="en-US"/>
        </a:p>
      </dgm:t>
    </dgm:pt>
    <dgm:pt modelId="{958A7E16-0C92-4EBA-AE29-9DDACDC992DE}" type="sibTrans" cxnId="{AF022FE9-4817-4B5F-8971-878CD052241A}">
      <dgm:prSet/>
      <dgm:spPr/>
      <dgm:t>
        <a:bodyPr/>
        <a:lstStyle/>
        <a:p>
          <a:endParaRPr lang="en-US"/>
        </a:p>
      </dgm:t>
    </dgm:pt>
    <dgm:pt modelId="{7081A00E-8564-475B-B732-39A5DB0F1190}">
      <dgm:prSet/>
      <dgm:spPr/>
      <dgm:t>
        <a:bodyPr/>
        <a:lstStyle/>
        <a:p>
          <a:r>
            <a:rPr lang="en-AU"/>
            <a:t>waterproof barrier</a:t>
          </a:r>
          <a:endParaRPr lang="en-US"/>
        </a:p>
      </dgm:t>
    </dgm:pt>
    <dgm:pt modelId="{B5C9431C-27DF-4234-975C-CE92332480E7}" type="parTrans" cxnId="{246A069C-718B-4F93-AB52-FBD80F9DF110}">
      <dgm:prSet/>
      <dgm:spPr/>
      <dgm:t>
        <a:bodyPr/>
        <a:lstStyle/>
        <a:p>
          <a:endParaRPr lang="en-US"/>
        </a:p>
      </dgm:t>
    </dgm:pt>
    <dgm:pt modelId="{C9EBC084-303D-4E9E-93C6-6A6A9BE97588}" type="sibTrans" cxnId="{246A069C-718B-4F93-AB52-FBD80F9DF110}">
      <dgm:prSet/>
      <dgm:spPr/>
      <dgm:t>
        <a:bodyPr/>
        <a:lstStyle/>
        <a:p>
          <a:endParaRPr lang="en-US"/>
        </a:p>
      </dgm:t>
    </dgm:pt>
    <dgm:pt modelId="{0BE46130-250C-467D-A005-EF0E87028C38}">
      <dgm:prSet/>
      <dgm:spPr/>
      <dgm:t>
        <a:bodyPr/>
        <a:lstStyle/>
        <a:p>
          <a:r>
            <a:rPr lang="en-AU"/>
            <a:t>inhibit entry</a:t>
          </a:r>
          <a:endParaRPr lang="en-US"/>
        </a:p>
      </dgm:t>
    </dgm:pt>
    <dgm:pt modelId="{D728700A-E921-451E-894A-D2F805CAEBD7}" type="parTrans" cxnId="{85988402-B06C-4AC9-B123-BEA473623F8C}">
      <dgm:prSet/>
      <dgm:spPr/>
      <dgm:t>
        <a:bodyPr/>
        <a:lstStyle/>
        <a:p>
          <a:endParaRPr lang="en-US"/>
        </a:p>
      </dgm:t>
    </dgm:pt>
    <dgm:pt modelId="{7C829F24-6F6A-450A-9B1D-6435626104E0}" type="sibTrans" cxnId="{85988402-B06C-4AC9-B123-BEA473623F8C}">
      <dgm:prSet/>
      <dgm:spPr/>
      <dgm:t>
        <a:bodyPr/>
        <a:lstStyle/>
        <a:p>
          <a:endParaRPr lang="en-US"/>
        </a:p>
      </dgm:t>
    </dgm:pt>
    <dgm:pt modelId="{7C71E14D-FDEA-425B-97FC-3728DF53E5EA}">
      <dgm:prSet/>
      <dgm:spPr/>
      <dgm:t>
        <a:bodyPr/>
        <a:lstStyle/>
        <a:p>
          <a:r>
            <a:rPr lang="en-AU"/>
            <a:t>core body temperature</a:t>
          </a:r>
          <a:endParaRPr lang="en-US"/>
        </a:p>
      </dgm:t>
    </dgm:pt>
    <dgm:pt modelId="{3424D0B6-AD51-4A8F-96AE-A18B558F027E}" type="parTrans" cxnId="{CF0BCD69-B8B7-4A81-94B5-16805498BBCF}">
      <dgm:prSet/>
      <dgm:spPr/>
      <dgm:t>
        <a:bodyPr/>
        <a:lstStyle/>
        <a:p>
          <a:endParaRPr lang="en-US"/>
        </a:p>
      </dgm:t>
    </dgm:pt>
    <dgm:pt modelId="{9DA3DCF4-02FA-4E86-99BC-37A8995F07D7}" type="sibTrans" cxnId="{CF0BCD69-B8B7-4A81-94B5-16805498BBCF}">
      <dgm:prSet/>
      <dgm:spPr/>
      <dgm:t>
        <a:bodyPr/>
        <a:lstStyle/>
        <a:p>
          <a:endParaRPr lang="en-US"/>
        </a:p>
      </dgm:t>
    </dgm:pt>
    <dgm:pt modelId="{EF3EFE58-B8AE-4ECB-82C8-01ED32EA28C7}">
      <dgm:prSet/>
      <dgm:spPr/>
      <dgm:t>
        <a:bodyPr/>
        <a:lstStyle/>
        <a:p>
          <a:r>
            <a:rPr lang="en-AU"/>
            <a:t>feedback</a:t>
          </a:r>
          <a:endParaRPr lang="en-US"/>
        </a:p>
      </dgm:t>
    </dgm:pt>
    <dgm:pt modelId="{96B3F721-5493-40AA-9182-B5CFB4B3CF39}" type="parTrans" cxnId="{88E0655D-4D97-4A29-9221-2F0995F020CD}">
      <dgm:prSet/>
      <dgm:spPr/>
      <dgm:t>
        <a:bodyPr/>
        <a:lstStyle/>
        <a:p>
          <a:endParaRPr lang="en-US"/>
        </a:p>
      </dgm:t>
    </dgm:pt>
    <dgm:pt modelId="{A66BD892-0A1F-457E-9A9A-33C5D0248DBE}" type="sibTrans" cxnId="{88E0655D-4D97-4A29-9221-2F0995F020CD}">
      <dgm:prSet/>
      <dgm:spPr/>
      <dgm:t>
        <a:bodyPr/>
        <a:lstStyle/>
        <a:p>
          <a:endParaRPr lang="en-US"/>
        </a:p>
      </dgm:t>
    </dgm:pt>
    <dgm:pt modelId="{1C9A7489-4DEB-4956-8389-814518E3956A}">
      <dgm:prSet/>
      <dgm:spPr/>
      <dgm:t>
        <a:bodyPr/>
        <a:lstStyle/>
        <a:p>
          <a:r>
            <a:rPr lang="en-AU"/>
            <a:t>steady state control</a:t>
          </a:r>
          <a:endParaRPr lang="en-US"/>
        </a:p>
      </dgm:t>
    </dgm:pt>
    <dgm:pt modelId="{747CA5FA-BDB7-47A7-8036-72CC570191EB}" type="parTrans" cxnId="{E80DEB63-7AD5-4C40-B9A6-E75CEC6E016F}">
      <dgm:prSet/>
      <dgm:spPr/>
      <dgm:t>
        <a:bodyPr/>
        <a:lstStyle/>
        <a:p>
          <a:endParaRPr lang="en-US"/>
        </a:p>
      </dgm:t>
    </dgm:pt>
    <dgm:pt modelId="{099E16D2-13B0-4C4E-97CE-31DC1FFB9665}" type="sibTrans" cxnId="{E80DEB63-7AD5-4C40-B9A6-E75CEC6E016F}">
      <dgm:prSet/>
      <dgm:spPr/>
      <dgm:t>
        <a:bodyPr/>
        <a:lstStyle/>
        <a:p>
          <a:endParaRPr lang="en-US"/>
        </a:p>
      </dgm:t>
    </dgm:pt>
    <dgm:pt modelId="{3DA27B7B-9557-4B93-9104-F17F4ABE7471}">
      <dgm:prSet/>
      <dgm:spPr/>
      <dgm:t>
        <a:bodyPr/>
        <a:lstStyle/>
        <a:p>
          <a:r>
            <a:rPr lang="en-AU"/>
            <a:t>secondary response </a:t>
          </a:r>
          <a:endParaRPr lang="en-US"/>
        </a:p>
      </dgm:t>
    </dgm:pt>
    <dgm:pt modelId="{89C493DE-5A7F-4F8A-8348-621655D221CA}" type="parTrans" cxnId="{8516C3B1-8747-4688-9F0F-FF98EE72678C}">
      <dgm:prSet/>
      <dgm:spPr/>
      <dgm:t>
        <a:bodyPr/>
        <a:lstStyle/>
        <a:p>
          <a:endParaRPr lang="en-US"/>
        </a:p>
      </dgm:t>
    </dgm:pt>
    <dgm:pt modelId="{262E12F6-0089-475C-A38C-5B6002A2C79A}" type="sibTrans" cxnId="{8516C3B1-8747-4688-9F0F-FF98EE72678C}">
      <dgm:prSet/>
      <dgm:spPr/>
      <dgm:t>
        <a:bodyPr/>
        <a:lstStyle/>
        <a:p>
          <a:endParaRPr lang="en-US"/>
        </a:p>
      </dgm:t>
    </dgm:pt>
    <dgm:pt modelId="{AE9FD970-E3FB-43A5-B4D3-616F354073F5}">
      <dgm:prSet/>
      <dgm:spPr/>
      <dgm:t>
        <a:bodyPr/>
        <a:lstStyle/>
        <a:p>
          <a:r>
            <a:rPr lang="en-AU"/>
            <a:t>depolarisation</a:t>
          </a:r>
          <a:endParaRPr lang="en-US"/>
        </a:p>
      </dgm:t>
    </dgm:pt>
    <dgm:pt modelId="{0A1283C5-6249-4357-9B9B-CDED229E91B7}" type="parTrans" cxnId="{F8D9BDDA-89E1-4922-BC83-60132172E04B}">
      <dgm:prSet/>
      <dgm:spPr/>
      <dgm:t>
        <a:bodyPr/>
        <a:lstStyle/>
        <a:p>
          <a:endParaRPr lang="en-US"/>
        </a:p>
      </dgm:t>
    </dgm:pt>
    <dgm:pt modelId="{B08DB7D3-0F5B-426E-962C-765153C966FC}" type="sibTrans" cxnId="{F8D9BDDA-89E1-4922-BC83-60132172E04B}">
      <dgm:prSet/>
      <dgm:spPr/>
      <dgm:t>
        <a:bodyPr/>
        <a:lstStyle/>
        <a:p>
          <a:endParaRPr lang="en-US"/>
        </a:p>
      </dgm:t>
    </dgm:pt>
    <dgm:pt modelId="{33EEE6D1-96AB-424D-93E9-53A847398B0D}">
      <dgm:prSet/>
      <dgm:spPr/>
      <dgm:t>
        <a:bodyPr/>
        <a:lstStyle/>
        <a:p>
          <a:r>
            <a:rPr lang="en-AU"/>
            <a:t>cell replacement therapy</a:t>
          </a:r>
          <a:endParaRPr lang="en-US"/>
        </a:p>
      </dgm:t>
    </dgm:pt>
    <dgm:pt modelId="{9E6A52B6-6DBE-48D4-8FBC-F4981DA358EE}" type="parTrans" cxnId="{BD587804-64CD-49F0-9F05-2E2B4A0D35C0}">
      <dgm:prSet/>
      <dgm:spPr/>
      <dgm:t>
        <a:bodyPr/>
        <a:lstStyle/>
        <a:p>
          <a:endParaRPr lang="en-US"/>
        </a:p>
      </dgm:t>
    </dgm:pt>
    <dgm:pt modelId="{CF556760-0588-4AF9-996A-C95B4C649300}" type="sibTrans" cxnId="{BD587804-64CD-49F0-9F05-2E2B4A0D35C0}">
      <dgm:prSet/>
      <dgm:spPr/>
      <dgm:t>
        <a:bodyPr/>
        <a:lstStyle/>
        <a:p>
          <a:endParaRPr lang="en-US"/>
        </a:p>
      </dgm:t>
    </dgm:pt>
    <dgm:pt modelId="{46F79CE0-1D0C-4A5C-9F56-39B46EFD7D4E}">
      <dgm:prSet/>
      <dgm:spPr/>
      <dgm:t>
        <a:bodyPr/>
        <a:lstStyle/>
        <a:p>
          <a:r>
            <a:rPr lang="en-AU"/>
            <a:t>fatigue</a:t>
          </a:r>
          <a:endParaRPr lang="en-US"/>
        </a:p>
      </dgm:t>
    </dgm:pt>
    <dgm:pt modelId="{ACDA2150-2FE2-4D88-ADA2-734FBE0BFEDD}" type="parTrans" cxnId="{C25C7054-8CF4-4C1C-A597-1FFA45114ED9}">
      <dgm:prSet/>
      <dgm:spPr/>
      <dgm:t>
        <a:bodyPr/>
        <a:lstStyle/>
        <a:p>
          <a:endParaRPr lang="en-US"/>
        </a:p>
      </dgm:t>
    </dgm:pt>
    <dgm:pt modelId="{91D5988B-D47F-4E79-99B9-232B16D9381A}" type="sibTrans" cxnId="{C25C7054-8CF4-4C1C-A597-1FFA45114ED9}">
      <dgm:prSet/>
      <dgm:spPr/>
      <dgm:t>
        <a:bodyPr/>
        <a:lstStyle/>
        <a:p>
          <a:endParaRPr lang="en-US"/>
        </a:p>
      </dgm:t>
    </dgm:pt>
    <dgm:pt modelId="{6937973A-3F33-4D89-822A-90E63CAED3C2}">
      <dgm:prSet/>
      <dgm:spPr/>
      <dgm:t>
        <a:bodyPr/>
        <a:lstStyle/>
        <a:p>
          <a:r>
            <a:rPr lang="en-AU"/>
            <a:t>intolerance to cold</a:t>
          </a:r>
          <a:endParaRPr lang="en-US"/>
        </a:p>
      </dgm:t>
    </dgm:pt>
    <dgm:pt modelId="{4BC61F4E-6563-4FC3-B23F-0CD94292B9E9}" type="parTrans" cxnId="{923E3F82-2B79-40CA-A746-E96FA8DBF903}">
      <dgm:prSet/>
      <dgm:spPr/>
      <dgm:t>
        <a:bodyPr/>
        <a:lstStyle/>
        <a:p>
          <a:endParaRPr lang="en-US"/>
        </a:p>
      </dgm:t>
    </dgm:pt>
    <dgm:pt modelId="{CDAD18A3-EEB9-4C6F-A24F-8CA696B03720}" type="sibTrans" cxnId="{923E3F82-2B79-40CA-A746-E96FA8DBF903}">
      <dgm:prSet/>
      <dgm:spPr/>
      <dgm:t>
        <a:bodyPr/>
        <a:lstStyle/>
        <a:p>
          <a:endParaRPr lang="en-US"/>
        </a:p>
      </dgm:t>
    </dgm:pt>
    <dgm:pt modelId="{C126C478-0D9F-4955-B977-7BE585586841}">
      <dgm:prSet/>
      <dgm:spPr/>
      <dgm:t>
        <a:bodyPr/>
        <a:lstStyle/>
        <a:p>
          <a:r>
            <a:rPr lang="en-AU"/>
            <a:t>glucoreceptors </a:t>
          </a:r>
          <a:endParaRPr lang="en-US"/>
        </a:p>
      </dgm:t>
    </dgm:pt>
    <dgm:pt modelId="{6C5DECE0-BA40-407D-991C-1BCA6E2876F4}" type="parTrans" cxnId="{0EC920C7-CE94-4C1F-8EF9-4769049CE520}">
      <dgm:prSet/>
      <dgm:spPr/>
      <dgm:t>
        <a:bodyPr/>
        <a:lstStyle/>
        <a:p>
          <a:endParaRPr lang="en-US"/>
        </a:p>
      </dgm:t>
    </dgm:pt>
    <dgm:pt modelId="{177742A4-C455-4A85-B9BA-34418EBDA7A2}" type="sibTrans" cxnId="{0EC920C7-CE94-4C1F-8EF9-4769049CE520}">
      <dgm:prSet/>
      <dgm:spPr/>
      <dgm:t>
        <a:bodyPr/>
        <a:lstStyle/>
        <a:p>
          <a:endParaRPr lang="en-US"/>
        </a:p>
      </dgm:t>
    </dgm:pt>
    <dgm:pt modelId="{B67C9D20-7657-8F46-A891-9997F492AA3E}" type="pres">
      <dgm:prSet presAssocID="{95F481D1-656F-4AE4-9F6C-41425FFC51EB}" presName="diagram" presStyleCnt="0">
        <dgm:presLayoutVars>
          <dgm:dir/>
          <dgm:resizeHandles val="exact"/>
        </dgm:presLayoutVars>
      </dgm:prSet>
      <dgm:spPr/>
    </dgm:pt>
    <dgm:pt modelId="{100FA398-BEB6-8147-A26D-EAFD53E9618E}" type="pres">
      <dgm:prSet presAssocID="{79E20BAA-6F45-4606-BCE9-0BDF465C50CB}" presName="node" presStyleLbl="node1" presStyleIdx="0" presStyleCnt="30">
        <dgm:presLayoutVars>
          <dgm:bulletEnabled val="1"/>
        </dgm:presLayoutVars>
      </dgm:prSet>
      <dgm:spPr/>
    </dgm:pt>
    <dgm:pt modelId="{88AEFF0F-091E-8146-88B6-0DA66FCA70B1}" type="pres">
      <dgm:prSet presAssocID="{1D48190F-2C26-47E8-B25F-72EB6C94BAFC}" presName="sibTrans" presStyleCnt="0"/>
      <dgm:spPr/>
    </dgm:pt>
    <dgm:pt modelId="{5FE17128-159F-DF45-922B-DC50795C11CD}" type="pres">
      <dgm:prSet presAssocID="{2E7AB6EE-093A-41DE-9CFE-B38ABF42404D}" presName="node" presStyleLbl="node1" presStyleIdx="1" presStyleCnt="30">
        <dgm:presLayoutVars>
          <dgm:bulletEnabled val="1"/>
        </dgm:presLayoutVars>
      </dgm:prSet>
      <dgm:spPr/>
    </dgm:pt>
    <dgm:pt modelId="{FDF253B4-3C11-A64B-BFFB-702900DDE71A}" type="pres">
      <dgm:prSet presAssocID="{173D4182-4D33-48C2-8706-BE4F9976758E}" presName="sibTrans" presStyleCnt="0"/>
      <dgm:spPr/>
    </dgm:pt>
    <dgm:pt modelId="{7F0D46AC-DEF3-144A-B4EF-1C9CA70F4837}" type="pres">
      <dgm:prSet presAssocID="{D40C3036-054C-4D92-95CF-21ECD90648EB}" presName="node" presStyleLbl="node1" presStyleIdx="2" presStyleCnt="30">
        <dgm:presLayoutVars>
          <dgm:bulletEnabled val="1"/>
        </dgm:presLayoutVars>
      </dgm:prSet>
      <dgm:spPr/>
    </dgm:pt>
    <dgm:pt modelId="{136BA46B-4530-5145-B8CA-3B9CD9B806CA}" type="pres">
      <dgm:prSet presAssocID="{BD3837E3-9D4B-4F0C-A11B-C2736406227B}" presName="sibTrans" presStyleCnt="0"/>
      <dgm:spPr/>
    </dgm:pt>
    <dgm:pt modelId="{9102E8E6-8C26-EA4F-8B91-6C5775533E05}" type="pres">
      <dgm:prSet presAssocID="{B3A44F0E-AB96-403A-A74A-269519B5701A}" presName="node" presStyleLbl="node1" presStyleIdx="3" presStyleCnt="30">
        <dgm:presLayoutVars>
          <dgm:bulletEnabled val="1"/>
        </dgm:presLayoutVars>
      </dgm:prSet>
      <dgm:spPr/>
    </dgm:pt>
    <dgm:pt modelId="{6E6D5CEF-E640-4049-A404-0273DB458CAD}" type="pres">
      <dgm:prSet presAssocID="{2C5FD69C-432A-4373-A836-E12281CA45E4}" presName="sibTrans" presStyleCnt="0"/>
      <dgm:spPr/>
    </dgm:pt>
    <dgm:pt modelId="{81B06DFD-B873-AC42-9440-6EAE6D8350E7}" type="pres">
      <dgm:prSet presAssocID="{02818303-95A5-469E-B148-B75465A28EDA}" presName="node" presStyleLbl="node1" presStyleIdx="4" presStyleCnt="30">
        <dgm:presLayoutVars>
          <dgm:bulletEnabled val="1"/>
        </dgm:presLayoutVars>
      </dgm:prSet>
      <dgm:spPr/>
    </dgm:pt>
    <dgm:pt modelId="{E23CED44-91AF-FE4E-B3D5-8F866C12CDDB}" type="pres">
      <dgm:prSet presAssocID="{8CCC153B-3D9F-4592-BD47-95080E8E1C07}" presName="sibTrans" presStyleCnt="0"/>
      <dgm:spPr/>
    </dgm:pt>
    <dgm:pt modelId="{288F7C0F-E795-AF48-9B3E-377E298A69F1}" type="pres">
      <dgm:prSet presAssocID="{3777C85B-734C-4EDE-9158-448E75BCA8FB}" presName="node" presStyleLbl="node1" presStyleIdx="5" presStyleCnt="30">
        <dgm:presLayoutVars>
          <dgm:bulletEnabled val="1"/>
        </dgm:presLayoutVars>
      </dgm:prSet>
      <dgm:spPr/>
    </dgm:pt>
    <dgm:pt modelId="{985DC127-89E9-6B4E-B434-A1BAEB006273}" type="pres">
      <dgm:prSet presAssocID="{6AF8B0C2-B33E-4931-87A9-04213323D764}" presName="sibTrans" presStyleCnt="0"/>
      <dgm:spPr/>
    </dgm:pt>
    <dgm:pt modelId="{2E9A1822-E246-144A-AE71-386D8506D388}" type="pres">
      <dgm:prSet presAssocID="{3D92C1B8-C5C0-4C7E-B699-37F03601C8CB}" presName="node" presStyleLbl="node1" presStyleIdx="6" presStyleCnt="30">
        <dgm:presLayoutVars>
          <dgm:bulletEnabled val="1"/>
        </dgm:presLayoutVars>
      </dgm:prSet>
      <dgm:spPr/>
    </dgm:pt>
    <dgm:pt modelId="{3C33F982-97C3-6744-BB16-5F1E9EB93395}" type="pres">
      <dgm:prSet presAssocID="{89B90FFC-1266-401F-A5B5-50962EAE109A}" presName="sibTrans" presStyleCnt="0"/>
      <dgm:spPr/>
    </dgm:pt>
    <dgm:pt modelId="{313D15AB-2153-CA4E-968B-E4A87DA8E0C7}" type="pres">
      <dgm:prSet presAssocID="{2FD41669-0ADF-4A41-9FC3-7897D0B8D11A}" presName="node" presStyleLbl="node1" presStyleIdx="7" presStyleCnt="30">
        <dgm:presLayoutVars>
          <dgm:bulletEnabled val="1"/>
        </dgm:presLayoutVars>
      </dgm:prSet>
      <dgm:spPr/>
    </dgm:pt>
    <dgm:pt modelId="{94B24AA5-5B07-3A45-9A41-B9761B6DB4B0}" type="pres">
      <dgm:prSet presAssocID="{BC89A46C-8873-4140-89AF-50FEB7BEA3DD}" presName="sibTrans" presStyleCnt="0"/>
      <dgm:spPr/>
    </dgm:pt>
    <dgm:pt modelId="{81B3A8A5-2600-974E-B08A-61C54F7AB05C}" type="pres">
      <dgm:prSet presAssocID="{F4AEB8BC-1943-44F3-8899-7A575D2A937A}" presName="node" presStyleLbl="node1" presStyleIdx="8" presStyleCnt="30">
        <dgm:presLayoutVars>
          <dgm:bulletEnabled val="1"/>
        </dgm:presLayoutVars>
      </dgm:prSet>
      <dgm:spPr/>
    </dgm:pt>
    <dgm:pt modelId="{055433AD-CDD9-2449-9BD9-CC76DFEF7496}" type="pres">
      <dgm:prSet presAssocID="{02851A2A-B5A7-4B7F-ADF7-778E3D4108A3}" presName="sibTrans" presStyleCnt="0"/>
      <dgm:spPr/>
    </dgm:pt>
    <dgm:pt modelId="{9E6BA57E-500F-5243-A3B0-3E6172A108F8}" type="pres">
      <dgm:prSet presAssocID="{51D2B45A-05BF-48C7-A7D5-3D955E4AB80F}" presName="node" presStyleLbl="node1" presStyleIdx="9" presStyleCnt="30">
        <dgm:presLayoutVars>
          <dgm:bulletEnabled val="1"/>
        </dgm:presLayoutVars>
      </dgm:prSet>
      <dgm:spPr/>
    </dgm:pt>
    <dgm:pt modelId="{220CA5E3-7A79-694A-9F33-653EFB0C1F88}" type="pres">
      <dgm:prSet presAssocID="{380E039B-0C65-4EF0-BFB4-86A90C1E14A5}" presName="sibTrans" presStyleCnt="0"/>
      <dgm:spPr/>
    </dgm:pt>
    <dgm:pt modelId="{3743F34E-C62D-004E-8BBA-4281A2160DB8}" type="pres">
      <dgm:prSet presAssocID="{885997D1-1309-4FDD-823E-DDB6155230D2}" presName="node" presStyleLbl="node1" presStyleIdx="10" presStyleCnt="30">
        <dgm:presLayoutVars>
          <dgm:bulletEnabled val="1"/>
        </dgm:presLayoutVars>
      </dgm:prSet>
      <dgm:spPr/>
    </dgm:pt>
    <dgm:pt modelId="{A23F277E-F0DD-BE44-9E8B-B6C70B89D6D7}" type="pres">
      <dgm:prSet presAssocID="{273DF07A-2FD0-4C0A-A32D-6D1C24DB94A0}" presName="sibTrans" presStyleCnt="0"/>
      <dgm:spPr/>
    </dgm:pt>
    <dgm:pt modelId="{C2E2EF33-4890-3B48-A2C2-6A72EB1B5831}" type="pres">
      <dgm:prSet presAssocID="{16D2EB80-8838-4000-B67A-311FB4729467}" presName="node" presStyleLbl="node1" presStyleIdx="11" presStyleCnt="30">
        <dgm:presLayoutVars>
          <dgm:bulletEnabled val="1"/>
        </dgm:presLayoutVars>
      </dgm:prSet>
      <dgm:spPr/>
    </dgm:pt>
    <dgm:pt modelId="{95BC2FE4-E1F6-3147-9881-B7123176CC94}" type="pres">
      <dgm:prSet presAssocID="{466614C1-8F75-4758-8A3D-E8E1142300C9}" presName="sibTrans" presStyleCnt="0"/>
      <dgm:spPr/>
    </dgm:pt>
    <dgm:pt modelId="{22925A93-0307-DC4D-A6EA-0281A4CA3C7D}" type="pres">
      <dgm:prSet presAssocID="{0069130B-3A16-48D1-8A57-A9C651F85239}" presName="node" presStyleLbl="node1" presStyleIdx="12" presStyleCnt="30">
        <dgm:presLayoutVars>
          <dgm:bulletEnabled val="1"/>
        </dgm:presLayoutVars>
      </dgm:prSet>
      <dgm:spPr/>
    </dgm:pt>
    <dgm:pt modelId="{D84D3773-B86F-CC44-B44F-AB37C40BCFE4}" type="pres">
      <dgm:prSet presAssocID="{AAA52871-2839-4A05-BB46-7991516F7458}" presName="sibTrans" presStyleCnt="0"/>
      <dgm:spPr/>
    </dgm:pt>
    <dgm:pt modelId="{35649574-1A72-9341-AEC4-64263D1A929B}" type="pres">
      <dgm:prSet presAssocID="{2CF47953-D18A-4259-B94A-5DB3486874FF}" presName="node" presStyleLbl="node1" presStyleIdx="13" presStyleCnt="30">
        <dgm:presLayoutVars>
          <dgm:bulletEnabled val="1"/>
        </dgm:presLayoutVars>
      </dgm:prSet>
      <dgm:spPr/>
    </dgm:pt>
    <dgm:pt modelId="{9AFE7961-3315-F446-A4E7-8EE3096B5E5F}" type="pres">
      <dgm:prSet presAssocID="{1F606B81-5E99-4676-878F-861B02BAF243}" presName="sibTrans" presStyleCnt="0"/>
      <dgm:spPr/>
    </dgm:pt>
    <dgm:pt modelId="{D7F5B789-AFE8-2B43-ABB5-3D0B54DFA1C1}" type="pres">
      <dgm:prSet presAssocID="{14BAFF49-5E4E-4B66-B4E2-138ED0937FB0}" presName="node" presStyleLbl="node1" presStyleIdx="14" presStyleCnt="30">
        <dgm:presLayoutVars>
          <dgm:bulletEnabled val="1"/>
        </dgm:presLayoutVars>
      </dgm:prSet>
      <dgm:spPr/>
    </dgm:pt>
    <dgm:pt modelId="{48C3F824-B671-3A48-AEBB-AE13600A4445}" type="pres">
      <dgm:prSet presAssocID="{00410219-17EC-4A80-92B6-EAEDEB4C478E}" presName="sibTrans" presStyleCnt="0"/>
      <dgm:spPr/>
    </dgm:pt>
    <dgm:pt modelId="{D2B1A4A2-1A1D-204A-87F0-52D3AFB3104D}" type="pres">
      <dgm:prSet presAssocID="{AD8D6EDE-2DC7-41E6-8587-0C45D963DFFA}" presName="node" presStyleLbl="node1" presStyleIdx="15" presStyleCnt="30">
        <dgm:presLayoutVars>
          <dgm:bulletEnabled val="1"/>
        </dgm:presLayoutVars>
      </dgm:prSet>
      <dgm:spPr/>
    </dgm:pt>
    <dgm:pt modelId="{977DBC28-BE6E-8944-A825-EF213AC651EF}" type="pres">
      <dgm:prSet presAssocID="{02085B32-6097-4DE8-88D5-81EC9DA004C1}" presName="sibTrans" presStyleCnt="0"/>
      <dgm:spPr/>
    </dgm:pt>
    <dgm:pt modelId="{801C7D0A-EA0C-3C44-8BCF-6A169F477525}" type="pres">
      <dgm:prSet presAssocID="{0F7D683A-AAFE-4EA6-85A1-5898FE2ED3CC}" presName="node" presStyleLbl="node1" presStyleIdx="16" presStyleCnt="30">
        <dgm:presLayoutVars>
          <dgm:bulletEnabled val="1"/>
        </dgm:presLayoutVars>
      </dgm:prSet>
      <dgm:spPr/>
    </dgm:pt>
    <dgm:pt modelId="{AA95809C-0541-2744-A69D-C88AC7EA0E58}" type="pres">
      <dgm:prSet presAssocID="{4968D97C-9D8F-4963-A6A2-447CD1EFE34B}" presName="sibTrans" presStyleCnt="0"/>
      <dgm:spPr/>
    </dgm:pt>
    <dgm:pt modelId="{A197948A-B127-D84B-989B-3C29BA4FC378}" type="pres">
      <dgm:prSet presAssocID="{9CB7CC51-D3FE-43AE-B51B-71F2089943AE}" presName="node" presStyleLbl="node1" presStyleIdx="17" presStyleCnt="30">
        <dgm:presLayoutVars>
          <dgm:bulletEnabled val="1"/>
        </dgm:presLayoutVars>
      </dgm:prSet>
      <dgm:spPr/>
    </dgm:pt>
    <dgm:pt modelId="{EF002D5D-D051-3648-B5A4-861BC8523854}" type="pres">
      <dgm:prSet presAssocID="{07B4E3F7-1410-4719-B513-50BF21CFC9A1}" presName="sibTrans" presStyleCnt="0"/>
      <dgm:spPr/>
    </dgm:pt>
    <dgm:pt modelId="{CAF8E794-9A99-1A47-9999-09A3E00E18FF}" type="pres">
      <dgm:prSet presAssocID="{584EF6AA-CE88-41C4-A7DD-2BBDB410FCE2}" presName="node" presStyleLbl="node1" presStyleIdx="18" presStyleCnt="30">
        <dgm:presLayoutVars>
          <dgm:bulletEnabled val="1"/>
        </dgm:presLayoutVars>
      </dgm:prSet>
      <dgm:spPr/>
    </dgm:pt>
    <dgm:pt modelId="{4E521C94-8E90-4044-AE1F-F55B4C711951}" type="pres">
      <dgm:prSet presAssocID="{958A7E16-0C92-4EBA-AE29-9DDACDC992DE}" presName="sibTrans" presStyleCnt="0"/>
      <dgm:spPr/>
    </dgm:pt>
    <dgm:pt modelId="{8AAB80BE-79AE-1A49-90A3-A0476A9DC838}" type="pres">
      <dgm:prSet presAssocID="{7081A00E-8564-475B-B732-39A5DB0F1190}" presName="node" presStyleLbl="node1" presStyleIdx="19" presStyleCnt="30">
        <dgm:presLayoutVars>
          <dgm:bulletEnabled val="1"/>
        </dgm:presLayoutVars>
      </dgm:prSet>
      <dgm:spPr/>
    </dgm:pt>
    <dgm:pt modelId="{70A6E15C-080D-4E47-9C26-F2350A2BCA69}" type="pres">
      <dgm:prSet presAssocID="{C9EBC084-303D-4E9E-93C6-6A6A9BE97588}" presName="sibTrans" presStyleCnt="0"/>
      <dgm:spPr/>
    </dgm:pt>
    <dgm:pt modelId="{A50603E2-24D5-3246-9B2B-505E97C8471F}" type="pres">
      <dgm:prSet presAssocID="{0BE46130-250C-467D-A005-EF0E87028C38}" presName="node" presStyleLbl="node1" presStyleIdx="20" presStyleCnt="30">
        <dgm:presLayoutVars>
          <dgm:bulletEnabled val="1"/>
        </dgm:presLayoutVars>
      </dgm:prSet>
      <dgm:spPr/>
    </dgm:pt>
    <dgm:pt modelId="{4BB49D64-1E7F-2B4C-8EE3-E8D755884B07}" type="pres">
      <dgm:prSet presAssocID="{7C829F24-6F6A-450A-9B1D-6435626104E0}" presName="sibTrans" presStyleCnt="0"/>
      <dgm:spPr/>
    </dgm:pt>
    <dgm:pt modelId="{C8B950C1-4D09-664F-9AF2-A4B1A6029AF7}" type="pres">
      <dgm:prSet presAssocID="{7C71E14D-FDEA-425B-97FC-3728DF53E5EA}" presName="node" presStyleLbl="node1" presStyleIdx="21" presStyleCnt="30">
        <dgm:presLayoutVars>
          <dgm:bulletEnabled val="1"/>
        </dgm:presLayoutVars>
      </dgm:prSet>
      <dgm:spPr/>
    </dgm:pt>
    <dgm:pt modelId="{3CD4B55C-00E7-5D42-9FBF-41AB8D70CDA2}" type="pres">
      <dgm:prSet presAssocID="{9DA3DCF4-02FA-4E86-99BC-37A8995F07D7}" presName="sibTrans" presStyleCnt="0"/>
      <dgm:spPr/>
    </dgm:pt>
    <dgm:pt modelId="{3880CE17-18F2-D943-B56A-DBB5C0B56014}" type="pres">
      <dgm:prSet presAssocID="{EF3EFE58-B8AE-4ECB-82C8-01ED32EA28C7}" presName="node" presStyleLbl="node1" presStyleIdx="22" presStyleCnt="30">
        <dgm:presLayoutVars>
          <dgm:bulletEnabled val="1"/>
        </dgm:presLayoutVars>
      </dgm:prSet>
      <dgm:spPr/>
    </dgm:pt>
    <dgm:pt modelId="{FAD53431-1D70-A84D-A2C7-126424254596}" type="pres">
      <dgm:prSet presAssocID="{A66BD892-0A1F-457E-9A9A-33C5D0248DBE}" presName="sibTrans" presStyleCnt="0"/>
      <dgm:spPr/>
    </dgm:pt>
    <dgm:pt modelId="{80DA6080-B84C-3E41-AE43-E4CFF39672B3}" type="pres">
      <dgm:prSet presAssocID="{1C9A7489-4DEB-4956-8389-814518E3956A}" presName="node" presStyleLbl="node1" presStyleIdx="23" presStyleCnt="30">
        <dgm:presLayoutVars>
          <dgm:bulletEnabled val="1"/>
        </dgm:presLayoutVars>
      </dgm:prSet>
      <dgm:spPr/>
    </dgm:pt>
    <dgm:pt modelId="{16298C41-5385-9D42-BD44-7BC358424EF2}" type="pres">
      <dgm:prSet presAssocID="{099E16D2-13B0-4C4E-97CE-31DC1FFB9665}" presName="sibTrans" presStyleCnt="0"/>
      <dgm:spPr/>
    </dgm:pt>
    <dgm:pt modelId="{81014C01-8D25-3741-BEDB-4FB32FC6912D}" type="pres">
      <dgm:prSet presAssocID="{3DA27B7B-9557-4B93-9104-F17F4ABE7471}" presName="node" presStyleLbl="node1" presStyleIdx="24" presStyleCnt="30">
        <dgm:presLayoutVars>
          <dgm:bulletEnabled val="1"/>
        </dgm:presLayoutVars>
      </dgm:prSet>
      <dgm:spPr/>
    </dgm:pt>
    <dgm:pt modelId="{1D278F9C-F569-3D44-9031-AEF61EBF7E0E}" type="pres">
      <dgm:prSet presAssocID="{262E12F6-0089-475C-A38C-5B6002A2C79A}" presName="sibTrans" presStyleCnt="0"/>
      <dgm:spPr/>
    </dgm:pt>
    <dgm:pt modelId="{24EFEF9A-891E-C54C-8378-C58932D9D66B}" type="pres">
      <dgm:prSet presAssocID="{AE9FD970-E3FB-43A5-B4D3-616F354073F5}" presName="node" presStyleLbl="node1" presStyleIdx="25" presStyleCnt="30">
        <dgm:presLayoutVars>
          <dgm:bulletEnabled val="1"/>
        </dgm:presLayoutVars>
      </dgm:prSet>
      <dgm:spPr/>
    </dgm:pt>
    <dgm:pt modelId="{5B05FACA-62B3-494E-A01D-B665EAD5AE6D}" type="pres">
      <dgm:prSet presAssocID="{B08DB7D3-0F5B-426E-962C-765153C966FC}" presName="sibTrans" presStyleCnt="0"/>
      <dgm:spPr/>
    </dgm:pt>
    <dgm:pt modelId="{74AF2AF2-9C62-174F-A898-C32F256B472C}" type="pres">
      <dgm:prSet presAssocID="{33EEE6D1-96AB-424D-93E9-53A847398B0D}" presName="node" presStyleLbl="node1" presStyleIdx="26" presStyleCnt="30">
        <dgm:presLayoutVars>
          <dgm:bulletEnabled val="1"/>
        </dgm:presLayoutVars>
      </dgm:prSet>
      <dgm:spPr/>
    </dgm:pt>
    <dgm:pt modelId="{278B571B-2B50-054E-B5E8-30C16B28AD9C}" type="pres">
      <dgm:prSet presAssocID="{CF556760-0588-4AF9-996A-C95B4C649300}" presName="sibTrans" presStyleCnt="0"/>
      <dgm:spPr/>
    </dgm:pt>
    <dgm:pt modelId="{4245404C-AA62-4941-90BD-A5B31CFB5657}" type="pres">
      <dgm:prSet presAssocID="{46F79CE0-1D0C-4A5C-9F56-39B46EFD7D4E}" presName="node" presStyleLbl="node1" presStyleIdx="27" presStyleCnt="30">
        <dgm:presLayoutVars>
          <dgm:bulletEnabled val="1"/>
        </dgm:presLayoutVars>
      </dgm:prSet>
      <dgm:spPr/>
    </dgm:pt>
    <dgm:pt modelId="{3DE37DBC-1D59-0440-AFD2-D4C32777EA57}" type="pres">
      <dgm:prSet presAssocID="{91D5988B-D47F-4E79-99B9-232B16D9381A}" presName="sibTrans" presStyleCnt="0"/>
      <dgm:spPr/>
    </dgm:pt>
    <dgm:pt modelId="{5B38B1E9-84A7-B346-B6C7-ED3D433EB8DA}" type="pres">
      <dgm:prSet presAssocID="{6937973A-3F33-4D89-822A-90E63CAED3C2}" presName="node" presStyleLbl="node1" presStyleIdx="28" presStyleCnt="30">
        <dgm:presLayoutVars>
          <dgm:bulletEnabled val="1"/>
        </dgm:presLayoutVars>
      </dgm:prSet>
      <dgm:spPr/>
    </dgm:pt>
    <dgm:pt modelId="{FD07B270-6D52-1F49-B6CB-A082732A3086}" type="pres">
      <dgm:prSet presAssocID="{CDAD18A3-EEB9-4C6F-A24F-8CA696B03720}" presName="sibTrans" presStyleCnt="0"/>
      <dgm:spPr/>
    </dgm:pt>
    <dgm:pt modelId="{48688F07-30A5-4A43-A81F-B19DA66A6347}" type="pres">
      <dgm:prSet presAssocID="{C126C478-0D9F-4955-B977-7BE585586841}" presName="node" presStyleLbl="node1" presStyleIdx="29" presStyleCnt="30">
        <dgm:presLayoutVars>
          <dgm:bulletEnabled val="1"/>
        </dgm:presLayoutVars>
      </dgm:prSet>
      <dgm:spPr/>
    </dgm:pt>
  </dgm:ptLst>
  <dgm:cxnLst>
    <dgm:cxn modelId="{85988402-B06C-4AC9-B123-BEA473623F8C}" srcId="{95F481D1-656F-4AE4-9F6C-41425FFC51EB}" destId="{0BE46130-250C-467D-A005-EF0E87028C38}" srcOrd="20" destOrd="0" parTransId="{D728700A-E921-451E-894A-D2F805CAEBD7}" sibTransId="{7C829F24-6F6A-450A-9B1D-6435626104E0}"/>
    <dgm:cxn modelId="{D02FEC03-B8E1-6F40-A3C8-75FA657549D9}" type="presOf" srcId="{0BE46130-250C-467D-A005-EF0E87028C38}" destId="{A50603E2-24D5-3246-9B2B-505E97C8471F}" srcOrd="0" destOrd="0" presId="urn:microsoft.com/office/officeart/2005/8/layout/default"/>
    <dgm:cxn modelId="{BD587804-64CD-49F0-9F05-2E2B4A0D35C0}" srcId="{95F481D1-656F-4AE4-9F6C-41425FFC51EB}" destId="{33EEE6D1-96AB-424D-93E9-53A847398B0D}" srcOrd="26" destOrd="0" parTransId="{9E6A52B6-6DBE-48D4-8FBC-F4981DA358EE}" sibTransId="{CF556760-0588-4AF9-996A-C95B4C649300}"/>
    <dgm:cxn modelId="{464F1209-9A88-7846-BF65-2A17FB93D874}" type="presOf" srcId="{AD8D6EDE-2DC7-41E6-8587-0C45D963DFFA}" destId="{D2B1A4A2-1A1D-204A-87F0-52D3AFB3104D}" srcOrd="0" destOrd="0" presId="urn:microsoft.com/office/officeart/2005/8/layout/default"/>
    <dgm:cxn modelId="{73C66312-A466-4CB3-99FB-49C19C79F2D7}" srcId="{95F481D1-656F-4AE4-9F6C-41425FFC51EB}" destId="{9CB7CC51-D3FE-43AE-B51B-71F2089943AE}" srcOrd="17" destOrd="0" parTransId="{E627A066-1482-4914-8FF9-637E3D2932BC}" sibTransId="{07B4E3F7-1410-4719-B513-50BF21CFC9A1}"/>
    <dgm:cxn modelId="{15C69515-A68A-4F42-9948-6CF23F640D63}" type="presOf" srcId="{79E20BAA-6F45-4606-BCE9-0BDF465C50CB}" destId="{100FA398-BEB6-8147-A26D-EAFD53E9618E}" srcOrd="0" destOrd="0" presId="urn:microsoft.com/office/officeart/2005/8/layout/default"/>
    <dgm:cxn modelId="{D76CDA1F-2628-B84A-B29E-E9F820A20426}" type="presOf" srcId="{33EEE6D1-96AB-424D-93E9-53A847398B0D}" destId="{74AF2AF2-9C62-174F-A898-C32F256B472C}" srcOrd="0" destOrd="0" presId="urn:microsoft.com/office/officeart/2005/8/layout/default"/>
    <dgm:cxn modelId="{6183A82A-D971-7E4B-B773-4427B7873608}" type="presOf" srcId="{7081A00E-8564-475B-B732-39A5DB0F1190}" destId="{8AAB80BE-79AE-1A49-90A3-A0476A9DC838}" srcOrd="0" destOrd="0" presId="urn:microsoft.com/office/officeart/2005/8/layout/default"/>
    <dgm:cxn modelId="{1157C52B-D4FA-9047-90DB-4595E4571F11}" type="presOf" srcId="{2FD41669-0ADF-4A41-9FC3-7897D0B8D11A}" destId="{313D15AB-2153-CA4E-968B-E4A87DA8E0C7}" srcOrd="0" destOrd="0" presId="urn:microsoft.com/office/officeart/2005/8/layout/default"/>
    <dgm:cxn modelId="{C8082C38-6A6D-3343-B393-86C927209828}" type="presOf" srcId="{51D2B45A-05BF-48C7-A7D5-3D955E4AB80F}" destId="{9E6BA57E-500F-5243-A3B0-3E6172A108F8}" srcOrd="0" destOrd="0" presId="urn:microsoft.com/office/officeart/2005/8/layout/default"/>
    <dgm:cxn modelId="{832ADB3A-1F56-4926-A21D-52BC686261E0}" srcId="{95F481D1-656F-4AE4-9F6C-41425FFC51EB}" destId="{F4AEB8BC-1943-44F3-8899-7A575D2A937A}" srcOrd="8" destOrd="0" parTransId="{FD2752B6-37DC-4BBF-B2BE-B6ADAB42E3BC}" sibTransId="{02851A2A-B5A7-4B7F-ADF7-778E3D4108A3}"/>
    <dgm:cxn modelId="{494A9144-5F76-2D4B-8953-9CC9FF1E468E}" type="presOf" srcId="{3D92C1B8-C5C0-4C7E-B699-37F03601C8CB}" destId="{2E9A1822-E246-144A-AE71-386D8506D388}" srcOrd="0" destOrd="0" presId="urn:microsoft.com/office/officeart/2005/8/layout/default"/>
    <dgm:cxn modelId="{F1B48849-29ED-FF42-9D91-9975690B31BA}" type="presOf" srcId="{2E7AB6EE-093A-41DE-9CFE-B38ABF42404D}" destId="{5FE17128-159F-DF45-922B-DC50795C11CD}" srcOrd="0" destOrd="0" presId="urn:microsoft.com/office/officeart/2005/8/layout/default"/>
    <dgm:cxn modelId="{E7A7504B-024D-B74F-8748-04DE6E8FEE2E}" type="presOf" srcId="{9CB7CC51-D3FE-43AE-B51B-71F2089943AE}" destId="{A197948A-B127-D84B-989B-3C29BA4FC378}" srcOrd="0" destOrd="0" presId="urn:microsoft.com/office/officeart/2005/8/layout/default"/>
    <dgm:cxn modelId="{710B234D-AE98-401D-98DB-34DF0CA565AB}" srcId="{95F481D1-656F-4AE4-9F6C-41425FFC51EB}" destId="{B3A44F0E-AB96-403A-A74A-269519B5701A}" srcOrd="3" destOrd="0" parTransId="{C876C6F3-DCFE-4039-ABD8-55988F32926F}" sibTransId="{2C5FD69C-432A-4373-A836-E12281CA45E4}"/>
    <dgm:cxn modelId="{AA62BB50-FFC2-3B4C-821D-612FFDA7F91C}" type="presOf" srcId="{3DA27B7B-9557-4B93-9104-F17F4ABE7471}" destId="{81014C01-8D25-3741-BEDB-4FB32FC6912D}" srcOrd="0" destOrd="0" presId="urn:microsoft.com/office/officeart/2005/8/layout/default"/>
    <dgm:cxn modelId="{6F851C54-695A-4EB3-9456-8D1FA9D70D47}" srcId="{95F481D1-656F-4AE4-9F6C-41425FFC51EB}" destId="{2CF47953-D18A-4259-B94A-5DB3486874FF}" srcOrd="13" destOrd="0" parTransId="{EA60EDB4-93F3-47E9-95F1-AD250F6FCF3A}" sibTransId="{1F606B81-5E99-4676-878F-861B02BAF243}"/>
    <dgm:cxn modelId="{C25C7054-8CF4-4C1C-A597-1FFA45114ED9}" srcId="{95F481D1-656F-4AE4-9F6C-41425FFC51EB}" destId="{46F79CE0-1D0C-4A5C-9F56-39B46EFD7D4E}" srcOrd="27" destOrd="0" parTransId="{ACDA2150-2FE2-4D88-ADA2-734FBE0BFEDD}" sibTransId="{91D5988B-D47F-4E79-99B9-232B16D9381A}"/>
    <dgm:cxn modelId="{E6FEB057-5D33-5545-BFC5-28E8096275F0}" type="presOf" srcId="{F4AEB8BC-1943-44F3-8899-7A575D2A937A}" destId="{81B3A8A5-2600-974E-B08A-61C54F7AB05C}" srcOrd="0" destOrd="0" presId="urn:microsoft.com/office/officeart/2005/8/layout/default"/>
    <dgm:cxn modelId="{88E0655D-4D97-4A29-9221-2F0995F020CD}" srcId="{95F481D1-656F-4AE4-9F6C-41425FFC51EB}" destId="{EF3EFE58-B8AE-4ECB-82C8-01ED32EA28C7}" srcOrd="22" destOrd="0" parTransId="{96B3F721-5493-40AA-9182-B5CFB4B3CF39}" sibTransId="{A66BD892-0A1F-457E-9A9A-33C5D0248DBE}"/>
    <dgm:cxn modelId="{E80DEB63-7AD5-4C40-B9A6-E75CEC6E016F}" srcId="{95F481D1-656F-4AE4-9F6C-41425FFC51EB}" destId="{1C9A7489-4DEB-4956-8389-814518E3956A}" srcOrd="23" destOrd="0" parTransId="{747CA5FA-BDB7-47A7-8036-72CC570191EB}" sibTransId="{099E16D2-13B0-4C4E-97CE-31DC1FFB9665}"/>
    <dgm:cxn modelId="{B3DB8468-9F53-AA4A-B077-87D986BFE7F6}" type="presOf" srcId="{D40C3036-054C-4D92-95CF-21ECD90648EB}" destId="{7F0D46AC-DEF3-144A-B4EF-1C9CA70F4837}" srcOrd="0" destOrd="0" presId="urn:microsoft.com/office/officeart/2005/8/layout/default"/>
    <dgm:cxn modelId="{CF0BCD69-B8B7-4A81-94B5-16805498BBCF}" srcId="{95F481D1-656F-4AE4-9F6C-41425FFC51EB}" destId="{7C71E14D-FDEA-425B-97FC-3728DF53E5EA}" srcOrd="21" destOrd="0" parTransId="{3424D0B6-AD51-4A8F-96AE-A18B558F027E}" sibTransId="{9DA3DCF4-02FA-4E86-99BC-37A8995F07D7}"/>
    <dgm:cxn modelId="{7144C26B-B872-8E49-859E-B068FCBA2F69}" type="presOf" srcId="{0F7D683A-AAFE-4EA6-85A1-5898FE2ED3CC}" destId="{801C7D0A-EA0C-3C44-8BCF-6A169F477525}" srcOrd="0" destOrd="0" presId="urn:microsoft.com/office/officeart/2005/8/layout/default"/>
    <dgm:cxn modelId="{A963F070-E95D-474B-9E61-8C14D17DCE93}" type="presOf" srcId="{2CF47953-D18A-4259-B94A-5DB3486874FF}" destId="{35649574-1A72-9341-AEC4-64263D1A929B}" srcOrd="0" destOrd="0" presId="urn:microsoft.com/office/officeart/2005/8/layout/default"/>
    <dgm:cxn modelId="{568CB77B-C149-6247-9BFA-D9B0F01B6016}" type="presOf" srcId="{1C9A7489-4DEB-4956-8389-814518E3956A}" destId="{80DA6080-B84C-3E41-AE43-E4CFF39672B3}" srcOrd="0" destOrd="0" presId="urn:microsoft.com/office/officeart/2005/8/layout/default"/>
    <dgm:cxn modelId="{7092DE7D-BE2C-5A48-8423-2FB66A92E553}" type="presOf" srcId="{885997D1-1309-4FDD-823E-DDB6155230D2}" destId="{3743F34E-C62D-004E-8BBA-4281A2160DB8}" srcOrd="0" destOrd="0" presId="urn:microsoft.com/office/officeart/2005/8/layout/default"/>
    <dgm:cxn modelId="{923E3F82-2B79-40CA-A746-E96FA8DBF903}" srcId="{95F481D1-656F-4AE4-9F6C-41425FFC51EB}" destId="{6937973A-3F33-4D89-822A-90E63CAED3C2}" srcOrd="28" destOrd="0" parTransId="{4BC61F4E-6563-4FC3-B23F-0CD94292B9E9}" sibTransId="{CDAD18A3-EEB9-4C6F-A24F-8CA696B03720}"/>
    <dgm:cxn modelId="{F6410383-C318-4B3D-BBD8-EA474E898542}" srcId="{95F481D1-656F-4AE4-9F6C-41425FFC51EB}" destId="{0069130B-3A16-48D1-8A57-A9C651F85239}" srcOrd="12" destOrd="0" parTransId="{355D1871-A4A0-4444-A1CA-80B65EB8B84E}" sibTransId="{AAA52871-2839-4A05-BB46-7991516F7458}"/>
    <dgm:cxn modelId="{1262E184-8070-4458-A136-FAD237DD9616}" srcId="{95F481D1-656F-4AE4-9F6C-41425FFC51EB}" destId="{79E20BAA-6F45-4606-BCE9-0BDF465C50CB}" srcOrd="0" destOrd="0" parTransId="{1DF1D7F3-8EBE-42F2-9245-7F799B89FAD1}" sibTransId="{1D48190F-2C26-47E8-B25F-72EB6C94BAFC}"/>
    <dgm:cxn modelId="{2F7ACC87-5F34-D74A-A1F9-1D3CA5709BC5}" type="presOf" srcId="{3777C85B-734C-4EDE-9158-448E75BCA8FB}" destId="{288F7C0F-E795-AF48-9B3E-377E298A69F1}" srcOrd="0" destOrd="0" presId="urn:microsoft.com/office/officeart/2005/8/layout/default"/>
    <dgm:cxn modelId="{A888368B-AA76-1346-A1EE-07C79F11E82E}" type="presOf" srcId="{6937973A-3F33-4D89-822A-90E63CAED3C2}" destId="{5B38B1E9-84A7-B346-B6C7-ED3D433EB8DA}" srcOrd="0" destOrd="0" presId="urn:microsoft.com/office/officeart/2005/8/layout/default"/>
    <dgm:cxn modelId="{31DED08B-806A-41D9-ACB1-A847E328193E}" srcId="{95F481D1-656F-4AE4-9F6C-41425FFC51EB}" destId="{14BAFF49-5E4E-4B66-B4E2-138ED0937FB0}" srcOrd="14" destOrd="0" parTransId="{4E8C5EA7-796D-49E3-8715-37711ACEE049}" sibTransId="{00410219-17EC-4A80-92B6-EAEDEB4C478E}"/>
    <dgm:cxn modelId="{701FFE92-4402-4202-B680-EFFD7BD29DD9}" srcId="{95F481D1-656F-4AE4-9F6C-41425FFC51EB}" destId="{AD8D6EDE-2DC7-41E6-8587-0C45D963DFFA}" srcOrd="15" destOrd="0" parTransId="{B7F806CF-AC8C-4B40-BAEB-BFB3F41ACDAE}" sibTransId="{02085B32-6097-4DE8-88D5-81EC9DA004C1}"/>
    <dgm:cxn modelId="{4B43F594-5E45-4363-9E57-5B8CF99230B4}" srcId="{95F481D1-656F-4AE4-9F6C-41425FFC51EB}" destId="{D40C3036-054C-4D92-95CF-21ECD90648EB}" srcOrd="2" destOrd="0" parTransId="{12150019-78F0-4A1A-9457-0133F94EFDB0}" sibTransId="{BD3837E3-9D4B-4F0C-A11B-C2736406227B}"/>
    <dgm:cxn modelId="{07F60499-1195-49EE-9C98-45032A254D49}" srcId="{95F481D1-656F-4AE4-9F6C-41425FFC51EB}" destId="{885997D1-1309-4FDD-823E-DDB6155230D2}" srcOrd="10" destOrd="0" parTransId="{C22EA979-B4D2-4858-B4A4-E09C35E60F29}" sibTransId="{273DF07A-2FD0-4C0A-A32D-6D1C24DB94A0}"/>
    <dgm:cxn modelId="{9CE9F599-A655-4530-8F89-6D1273C2727B}" srcId="{95F481D1-656F-4AE4-9F6C-41425FFC51EB}" destId="{51D2B45A-05BF-48C7-A7D5-3D955E4AB80F}" srcOrd="9" destOrd="0" parTransId="{662C419D-9880-4B59-8CC1-42129AD701F2}" sibTransId="{380E039B-0C65-4EF0-BFB4-86A90C1E14A5}"/>
    <dgm:cxn modelId="{246A069C-718B-4F93-AB52-FBD80F9DF110}" srcId="{95F481D1-656F-4AE4-9F6C-41425FFC51EB}" destId="{7081A00E-8564-475B-B732-39A5DB0F1190}" srcOrd="19" destOrd="0" parTransId="{B5C9431C-27DF-4234-975C-CE92332480E7}" sibTransId="{C9EBC084-303D-4E9E-93C6-6A6A9BE97588}"/>
    <dgm:cxn modelId="{51F7A19F-6369-7A4F-BB18-FDB5A9C5F41A}" type="presOf" srcId="{7C71E14D-FDEA-425B-97FC-3728DF53E5EA}" destId="{C8B950C1-4D09-664F-9AF2-A4B1A6029AF7}" srcOrd="0" destOrd="0" presId="urn:microsoft.com/office/officeart/2005/8/layout/default"/>
    <dgm:cxn modelId="{6C1E7DA2-2859-4D15-A5B7-D4FBDA00565A}" srcId="{95F481D1-656F-4AE4-9F6C-41425FFC51EB}" destId="{02818303-95A5-469E-B148-B75465A28EDA}" srcOrd="4" destOrd="0" parTransId="{D728DFFB-A175-4215-BB92-B0056366FE26}" sibTransId="{8CCC153B-3D9F-4592-BD47-95080E8E1C07}"/>
    <dgm:cxn modelId="{0F6E31A5-520E-C64B-8399-E9ED9237248B}" type="presOf" srcId="{02818303-95A5-469E-B148-B75465A28EDA}" destId="{81B06DFD-B873-AC42-9440-6EAE6D8350E7}" srcOrd="0" destOrd="0" presId="urn:microsoft.com/office/officeart/2005/8/layout/default"/>
    <dgm:cxn modelId="{7425A6AD-9597-EA40-9804-0BD858F6442F}" type="presOf" srcId="{AE9FD970-E3FB-43A5-B4D3-616F354073F5}" destId="{24EFEF9A-891E-C54C-8378-C58932D9D66B}" srcOrd="0" destOrd="0" presId="urn:microsoft.com/office/officeart/2005/8/layout/default"/>
    <dgm:cxn modelId="{8516C3B1-8747-4688-9F0F-FF98EE72678C}" srcId="{95F481D1-656F-4AE4-9F6C-41425FFC51EB}" destId="{3DA27B7B-9557-4B93-9104-F17F4ABE7471}" srcOrd="24" destOrd="0" parTransId="{89C493DE-5A7F-4F8A-8348-621655D221CA}" sibTransId="{262E12F6-0089-475C-A38C-5B6002A2C79A}"/>
    <dgm:cxn modelId="{E025BBB3-F4DC-4DDE-8976-68696085A77B}" srcId="{95F481D1-656F-4AE4-9F6C-41425FFC51EB}" destId="{3777C85B-734C-4EDE-9158-448E75BCA8FB}" srcOrd="5" destOrd="0" parTransId="{53FB714A-B63F-4EFA-AF95-7EEA22A24DBD}" sibTransId="{6AF8B0C2-B33E-4931-87A9-04213323D764}"/>
    <dgm:cxn modelId="{49AB45B5-5086-2A45-93A3-4D0EE6866D5D}" type="presOf" srcId="{EF3EFE58-B8AE-4ECB-82C8-01ED32EA28C7}" destId="{3880CE17-18F2-D943-B56A-DBB5C0B56014}" srcOrd="0" destOrd="0" presId="urn:microsoft.com/office/officeart/2005/8/layout/default"/>
    <dgm:cxn modelId="{7077D2B8-F48C-2D43-A111-08C4D1D9B87E}" type="presOf" srcId="{C126C478-0D9F-4955-B977-7BE585586841}" destId="{48688F07-30A5-4A43-A81F-B19DA66A6347}" srcOrd="0" destOrd="0" presId="urn:microsoft.com/office/officeart/2005/8/layout/default"/>
    <dgm:cxn modelId="{5E0AB3C1-8325-C94B-A7C4-0079D6E903BF}" type="presOf" srcId="{B3A44F0E-AB96-403A-A74A-269519B5701A}" destId="{9102E8E6-8C26-EA4F-8B91-6C5775533E05}" srcOrd="0" destOrd="0" presId="urn:microsoft.com/office/officeart/2005/8/layout/default"/>
    <dgm:cxn modelId="{0EC920C7-CE94-4C1F-8EF9-4769049CE520}" srcId="{95F481D1-656F-4AE4-9F6C-41425FFC51EB}" destId="{C126C478-0D9F-4955-B977-7BE585586841}" srcOrd="29" destOrd="0" parTransId="{6C5DECE0-BA40-407D-991C-1BCA6E2876F4}" sibTransId="{177742A4-C455-4A85-B9BA-34418EBDA7A2}"/>
    <dgm:cxn modelId="{5C0C30CB-541E-48CC-8331-7FEFCF953ECF}" srcId="{95F481D1-656F-4AE4-9F6C-41425FFC51EB}" destId="{0F7D683A-AAFE-4EA6-85A1-5898FE2ED3CC}" srcOrd="16" destOrd="0" parTransId="{5C7C124E-5AB9-4441-A496-8A2C7B20D7F7}" sibTransId="{4968D97C-9D8F-4963-A6A2-447CD1EFE34B}"/>
    <dgm:cxn modelId="{2B47D5CF-3806-4146-9AD8-9AA6AAFB4042}" type="presOf" srcId="{16D2EB80-8838-4000-B67A-311FB4729467}" destId="{C2E2EF33-4890-3B48-A2C2-6A72EB1B5831}" srcOrd="0" destOrd="0" presId="urn:microsoft.com/office/officeart/2005/8/layout/default"/>
    <dgm:cxn modelId="{443D65D2-9CE3-0849-961D-FF46F24D54C2}" type="presOf" srcId="{14BAFF49-5E4E-4B66-B4E2-138ED0937FB0}" destId="{D7F5B789-AFE8-2B43-ABB5-3D0B54DFA1C1}" srcOrd="0" destOrd="0" presId="urn:microsoft.com/office/officeart/2005/8/layout/default"/>
    <dgm:cxn modelId="{BEB1D0D7-64C9-4FE4-8AC4-BCC6DA77C1C7}" srcId="{95F481D1-656F-4AE4-9F6C-41425FFC51EB}" destId="{16D2EB80-8838-4000-B67A-311FB4729467}" srcOrd="11" destOrd="0" parTransId="{B5A70149-11A1-47AE-A8CC-5E81918C2E2B}" sibTransId="{466614C1-8F75-4758-8A3D-E8E1142300C9}"/>
    <dgm:cxn modelId="{F8D9BDDA-89E1-4922-BC83-60132172E04B}" srcId="{95F481D1-656F-4AE4-9F6C-41425FFC51EB}" destId="{AE9FD970-E3FB-43A5-B4D3-616F354073F5}" srcOrd="25" destOrd="0" parTransId="{0A1283C5-6249-4357-9B9B-CDED229E91B7}" sibTransId="{B08DB7D3-0F5B-426E-962C-765153C966FC}"/>
    <dgm:cxn modelId="{42EA71DD-2A09-4642-B7C0-BC81B6A67910}" type="presOf" srcId="{0069130B-3A16-48D1-8A57-A9C651F85239}" destId="{22925A93-0307-DC4D-A6EA-0281A4CA3C7D}" srcOrd="0" destOrd="0" presId="urn:microsoft.com/office/officeart/2005/8/layout/default"/>
    <dgm:cxn modelId="{129EDEE2-68CF-C142-BA4D-911B97A04629}" type="presOf" srcId="{95F481D1-656F-4AE4-9F6C-41425FFC51EB}" destId="{B67C9D20-7657-8F46-A891-9997F492AA3E}" srcOrd="0" destOrd="0" presId="urn:microsoft.com/office/officeart/2005/8/layout/default"/>
    <dgm:cxn modelId="{AF022FE9-4817-4B5F-8971-878CD052241A}" srcId="{95F481D1-656F-4AE4-9F6C-41425FFC51EB}" destId="{584EF6AA-CE88-41C4-A7DD-2BBDB410FCE2}" srcOrd="18" destOrd="0" parTransId="{8084BBA1-76E7-4A03-9044-34F46BBFD8F8}" sibTransId="{958A7E16-0C92-4EBA-AE29-9DDACDC992DE}"/>
    <dgm:cxn modelId="{466FFBF0-FC80-4919-8C8B-86A690A78090}" srcId="{95F481D1-656F-4AE4-9F6C-41425FFC51EB}" destId="{3D92C1B8-C5C0-4C7E-B699-37F03601C8CB}" srcOrd="6" destOrd="0" parTransId="{468AB1BD-BBE1-4103-A9A9-75AB4261A2FE}" sibTransId="{89B90FFC-1266-401F-A5B5-50962EAE109A}"/>
    <dgm:cxn modelId="{F8CE85F3-635F-E646-A127-9C28B73E3662}" type="presOf" srcId="{584EF6AA-CE88-41C4-A7DD-2BBDB410FCE2}" destId="{CAF8E794-9A99-1A47-9999-09A3E00E18FF}" srcOrd="0" destOrd="0" presId="urn:microsoft.com/office/officeart/2005/8/layout/default"/>
    <dgm:cxn modelId="{B501B7F7-8D62-DF4C-824B-2F8CA2B1C7F9}" type="presOf" srcId="{46F79CE0-1D0C-4A5C-9F56-39B46EFD7D4E}" destId="{4245404C-AA62-4941-90BD-A5B31CFB5657}" srcOrd="0" destOrd="0" presId="urn:microsoft.com/office/officeart/2005/8/layout/default"/>
    <dgm:cxn modelId="{A9CC0EFF-CD04-4B8A-9EBC-1E55017A6076}" srcId="{95F481D1-656F-4AE4-9F6C-41425FFC51EB}" destId="{2E7AB6EE-093A-41DE-9CFE-B38ABF42404D}" srcOrd="1" destOrd="0" parTransId="{F5F10BFB-503A-473D-9211-E9819AB15CAE}" sibTransId="{173D4182-4D33-48C2-8706-BE4F9976758E}"/>
    <dgm:cxn modelId="{AE0295FF-3EBD-4AC4-89C5-A5F51698715B}" srcId="{95F481D1-656F-4AE4-9F6C-41425FFC51EB}" destId="{2FD41669-0ADF-4A41-9FC3-7897D0B8D11A}" srcOrd="7" destOrd="0" parTransId="{6067DC61-C79E-4F14-9096-1CCF2508C0DE}" sibTransId="{BC89A46C-8873-4140-89AF-50FEB7BEA3DD}"/>
    <dgm:cxn modelId="{0A7F6783-BB11-9646-B43B-55640878623F}" type="presParOf" srcId="{B67C9D20-7657-8F46-A891-9997F492AA3E}" destId="{100FA398-BEB6-8147-A26D-EAFD53E9618E}" srcOrd="0" destOrd="0" presId="urn:microsoft.com/office/officeart/2005/8/layout/default"/>
    <dgm:cxn modelId="{0EE5F321-613C-AC46-94AE-5E956E923380}" type="presParOf" srcId="{B67C9D20-7657-8F46-A891-9997F492AA3E}" destId="{88AEFF0F-091E-8146-88B6-0DA66FCA70B1}" srcOrd="1" destOrd="0" presId="urn:microsoft.com/office/officeart/2005/8/layout/default"/>
    <dgm:cxn modelId="{28FE3BFA-A87B-6048-85BD-8AEE73907C7D}" type="presParOf" srcId="{B67C9D20-7657-8F46-A891-9997F492AA3E}" destId="{5FE17128-159F-DF45-922B-DC50795C11CD}" srcOrd="2" destOrd="0" presId="urn:microsoft.com/office/officeart/2005/8/layout/default"/>
    <dgm:cxn modelId="{F8D04DC8-9251-C244-ABBC-65D58012AA46}" type="presParOf" srcId="{B67C9D20-7657-8F46-A891-9997F492AA3E}" destId="{FDF253B4-3C11-A64B-BFFB-702900DDE71A}" srcOrd="3" destOrd="0" presId="urn:microsoft.com/office/officeart/2005/8/layout/default"/>
    <dgm:cxn modelId="{E782D9DF-A74E-7740-834F-B7A8091BA97B}" type="presParOf" srcId="{B67C9D20-7657-8F46-A891-9997F492AA3E}" destId="{7F0D46AC-DEF3-144A-B4EF-1C9CA70F4837}" srcOrd="4" destOrd="0" presId="urn:microsoft.com/office/officeart/2005/8/layout/default"/>
    <dgm:cxn modelId="{B083E105-6A83-494F-9337-3E5D01CE5E10}" type="presParOf" srcId="{B67C9D20-7657-8F46-A891-9997F492AA3E}" destId="{136BA46B-4530-5145-B8CA-3B9CD9B806CA}" srcOrd="5" destOrd="0" presId="urn:microsoft.com/office/officeart/2005/8/layout/default"/>
    <dgm:cxn modelId="{C6855CB9-ECC0-5A46-B410-09808EB70335}" type="presParOf" srcId="{B67C9D20-7657-8F46-A891-9997F492AA3E}" destId="{9102E8E6-8C26-EA4F-8B91-6C5775533E05}" srcOrd="6" destOrd="0" presId="urn:microsoft.com/office/officeart/2005/8/layout/default"/>
    <dgm:cxn modelId="{42E17DD0-DA64-8444-A0AB-3C45C3A86F37}" type="presParOf" srcId="{B67C9D20-7657-8F46-A891-9997F492AA3E}" destId="{6E6D5CEF-E640-4049-A404-0273DB458CAD}" srcOrd="7" destOrd="0" presId="urn:microsoft.com/office/officeart/2005/8/layout/default"/>
    <dgm:cxn modelId="{06638870-5C6C-9C43-8343-F84833A4FBE9}" type="presParOf" srcId="{B67C9D20-7657-8F46-A891-9997F492AA3E}" destId="{81B06DFD-B873-AC42-9440-6EAE6D8350E7}" srcOrd="8" destOrd="0" presId="urn:microsoft.com/office/officeart/2005/8/layout/default"/>
    <dgm:cxn modelId="{2C472750-9013-1049-AB37-53E5D4C16BAE}" type="presParOf" srcId="{B67C9D20-7657-8F46-A891-9997F492AA3E}" destId="{E23CED44-91AF-FE4E-B3D5-8F866C12CDDB}" srcOrd="9" destOrd="0" presId="urn:microsoft.com/office/officeart/2005/8/layout/default"/>
    <dgm:cxn modelId="{4D39F4D0-2F5C-5F4D-8E87-F22FFA0A2B40}" type="presParOf" srcId="{B67C9D20-7657-8F46-A891-9997F492AA3E}" destId="{288F7C0F-E795-AF48-9B3E-377E298A69F1}" srcOrd="10" destOrd="0" presId="urn:microsoft.com/office/officeart/2005/8/layout/default"/>
    <dgm:cxn modelId="{163C061B-0370-2C4E-BF13-371B0EF7E4E2}" type="presParOf" srcId="{B67C9D20-7657-8F46-A891-9997F492AA3E}" destId="{985DC127-89E9-6B4E-B434-A1BAEB006273}" srcOrd="11" destOrd="0" presId="urn:microsoft.com/office/officeart/2005/8/layout/default"/>
    <dgm:cxn modelId="{85AD4C36-AA95-2440-B2DF-38F28638CFAB}" type="presParOf" srcId="{B67C9D20-7657-8F46-A891-9997F492AA3E}" destId="{2E9A1822-E246-144A-AE71-386D8506D388}" srcOrd="12" destOrd="0" presId="urn:microsoft.com/office/officeart/2005/8/layout/default"/>
    <dgm:cxn modelId="{CD67274D-4930-2C40-B75F-B6F7DDC9BEC6}" type="presParOf" srcId="{B67C9D20-7657-8F46-A891-9997F492AA3E}" destId="{3C33F982-97C3-6744-BB16-5F1E9EB93395}" srcOrd="13" destOrd="0" presId="urn:microsoft.com/office/officeart/2005/8/layout/default"/>
    <dgm:cxn modelId="{D09C682A-B07C-5747-A909-F458E1E2F580}" type="presParOf" srcId="{B67C9D20-7657-8F46-A891-9997F492AA3E}" destId="{313D15AB-2153-CA4E-968B-E4A87DA8E0C7}" srcOrd="14" destOrd="0" presId="urn:microsoft.com/office/officeart/2005/8/layout/default"/>
    <dgm:cxn modelId="{42995129-193C-F74C-B224-F1D35A4FBD4A}" type="presParOf" srcId="{B67C9D20-7657-8F46-A891-9997F492AA3E}" destId="{94B24AA5-5B07-3A45-9A41-B9761B6DB4B0}" srcOrd="15" destOrd="0" presId="urn:microsoft.com/office/officeart/2005/8/layout/default"/>
    <dgm:cxn modelId="{07CACF41-E0B1-6E4C-BD18-AAE56D031103}" type="presParOf" srcId="{B67C9D20-7657-8F46-A891-9997F492AA3E}" destId="{81B3A8A5-2600-974E-B08A-61C54F7AB05C}" srcOrd="16" destOrd="0" presId="urn:microsoft.com/office/officeart/2005/8/layout/default"/>
    <dgm:cxn modelId="{DD9CAAE9-BDE4-9C41-B773-AEDB3ABB6F16}" type="presParOf" srcId="{B67C9D20-7657-8F46-A891-9997F492AA3E}" destId="{055433AD-CDD9-2449-9BD9-CC76DFEF7496}" srcOrd="17" destOrd="0" presId="urn:microsoft.com/office/officeart/2005/8/layout/default"/>
    <dgm:cxn modelId="{98CAD1C2-AB50-4D49-AECB-40DB447CC719}" type="presParOf" srcId="{B67C9D20-7657-8F46-A891-9997F492AA3E}" destId="{9E6BA57E-500F-5243-A3B0-3E6172A108F8}" srcOrd="18" destOrd="0" presId="urn:microsoft.com/office/officeart/2005/8/layout/default"/>
    <dgm:cxn modelId="{DA4F69D3-ED55-804B-85AF-6D7499FF70C6}" type="presParOf" srcId="{B67C9D20-7657-8F46-A891-9997F492AA3E}" destId="{220CA5E3-7A79-694A-9F33-653EFB0C1F88}" srcOrd="19" destOrd="0" presId="urn:microsoft.com/office/officeart/2005/8/layout/default"/>
    <dgm:cxn modelId="{CA949BA5-DA7D-C84D-A6EC-B6E7C01F71C8}" type="presParOf" srcId="{B67C9D20-7657-8F46-A891-9997F492AA3E}" destId="{3743F34E-C62D-004E-8BBA-4281A2160DB8}" srcOrd="20" destOrd="0" presId="urn:microsoft.com/office/officeart/2005/8/layout/default"/>
    <dgm:cxn modelId="{850BDD5E-650F-A241-8B10-471113AA81C3}" type="presParOf" srcId="{B67C9D20-7657-8F46-A891-9997F492AA3E}" destId="{A23F277E-F0DD-BE44-9E8B-B6C70B89D6D7}" srcOrd="21" destOrd="0" presId="urn:microsoft.com/office/officeart/2005/8/layout/default"/>
    <dgm:cxn modelId="{15A53895-57A7-F54D-B818-F94BF7A83315}" type="presParOf" srcId="{B67C9D20-7657-8F46-A891-9997F492AA3E}" destId="{C2E2EF33-4890-3B48-A2C2-6A72EB1B5831}" srcOrd="22" destOrd="0" presId="urn:microsoft.com/office/officeart/2005/8/layout/default"/>
    <dgm:cxn modelId="{784A520F-51B8-9044-8807-52531A8D98C9}" type="presParOf" srcId="{B67C9D20-7657-8F46-A891-9997F492AA3E}" destId="{95BC2FE4-E1F6-3147-9881-B7123176CC94}" srcOrd="23" destOrd="0" presId="urn:microsoft.com/office/officeart/2005/8/layout/default"/>
    <dgm:cxn modelId="{40BF972E-E07B-DD4C-B0D9-9722D1C3733C}" type="presParOf" srcId="{B67C9D20-7657-8F46-A891-9997F492AA3E}" destId="{22925A93-0307-DC4D-A6EA-0281A4CA3C7D}" srcOrd="24" destOrd="0" presId="urn:microsoft.com/office/officeart/2005/8/layout/default"/>
    <dgm:cxn modelId="{7860B388-8C68-E24F-8357-D33B95FA957E}" type="presParOf" srcId="{B67C9D20-7657-8F46-A891-9997F492AA3E}" destId="{D84D3773-B86F-CC44-B44F-AB37C40BCFE4}" srcOrd="25" destOrd="0" presId="urn:microsoft.com/office/officeart/2005/8/layout/default"/>
    <dgm:cxn modelId="{675E1CD6-0FD1-1E4D-8948-B10E1615A7C4}" type="presParOf" srcId="{B67C9D20-7657-8F46-A891-9997F492AA3E}" destId="{35649574-1A72-9341-AEC4-64263D1A929B}" srcOrd="26" destOrd="0" presId="urn:microsoft.com/office/officeart/2005/8/layout/default"/>
    <dgm:cxn modelId="{BD343C3B-D8F6-9D40-A0B3-D2F53F2FE1B2}" type="presParOf" srcId="{B67C9D20-7657-8F46-A891-9997F492AA3E}" destId="{9AFE7961-3315-F446-A4E7-8EE3096B5E5F}" srcOrd="27" destOrd="0" presId="urn:microsoft.com/office/officeart/2005/8/layout/default"/>
    <dgm:cxn modelId="{27246A51-C6AE-224A-A10F-2B1E83B3FF73}" type="presParOf" srcId="{B67C9D20-7657-8F46-A891-9997F492AA3E}" destId="{D7F5B789-AFE8-2B43-ABB5-3D0B54DFA1C1}" srcOrd="28" destOrd="0" presId="urn:microsoft.com/office/officeart/2005/8/layout/default"/>
    <dgm:cxn modelId="{C6C329E3-4552-B24F-B07F-6962C4D6800A}" type="presParOf" srcId="{B67C9D20-7657-8F46-A891-9997F492AA3E}" destId="{48C3F824-B671-3A48-AEBB-AE13600A4445}" srcOrd="29" destOrd="0" presId="urn:microsoft.com/office/officeart/2005/8/layout/default"/>
    <dgm:cxn modelId="{1855A43B-131E-4A40-A283-C81EA72E7094}" type="presParOf" srcId="{B67C9D20-7657-8F46-A891-9997F492AA3E}" destId="{D2B1A4A2-1A1D-204A-87F0-52D3AFB3104D}" srcOrd="30" destOrd="0" presId="urn:microsoft.com/office/officeart/2005/8/layout/default"/>
    <dgm:cxn modelId="{E355ED9E-583C-5644-861A-8D5AAFFB9134}" type="presParOf" srcId="{B67C9D20-7657-8F46-A891-9997F492AA3E}" destId="{977DBC28-BE6E-8944-A825-EF213AC651EF}" srcOrd="31" destOrd="0" presId="urn:microsoft.com/office/officeart/2005/8/layout/default"/>
    <dgm:cxn modelId="{1F9D18C8-2161-8E4A-BEB6-C10513E84491}" type="presParOf" srcId="{B67C9D20-7657-8F46-A891-9997F492AA3E}" destId="{801C7D0A-EA0C-3C44-8BCF-6A169F477525}" srcOrd="32" destOrd="0" presId="urn:microsoft.com/office/officeart/2005/8/layout/default"/>
    <dgm:cxn modelId="{48437AB2-E113-D541-930C-21ECF61C0014}" type="presParOf" srcId="{B67C9D20-7657-8F46-A891-9997F492AA3E}" destId="{AA95809C-0541-2744-A69D-C88AC7EA0E58}" srcOrd="33" destOrd="0" presId="urn:microsoft.com/office/officeart/2005/8/layout/default"/>
    <dgm:cxn modelId="{33C4D29A-A071-BC45-971E-9CD3CC1E3AD4}" type="presParOf" srcId="{B67C9D20-7657-8F46-A891-9997F492AA3E}" destId="{A197948A-B127-D84B-989B-3C29BA4FC378}" srcOrd="34" destOrd="0" presId="urn:microsoft.com/office/officeart/2005/8/layout/default"/>
    <dgm:cxn modelId="{BA6C6E8A-541F-1548-B9CA-6AAF44E3E877}" type="presParOf" srcId="{B67C9D20-7657-8F46-A891-9997F492AA3E}" destId="{EF002D5D-D051-3648-B5A4-861BC8523854}" srcOrd="35" destOrd="0" presId="urn:microsoft.com/office/officeart/2005/8/layout/default"/>
    <dgm:cxn modelId="{04761896-E624-5D43-AD1A-BCF111C41D97}" type="presParOf" srcId="{B67C9D20-7657-8F46-A891-9997F492AA3E}" destId="{CAF8E794-9A99-1A47-9999-09A3E00E18FF}" srcOrd="36" destOrd="0" presId="urn:microsoft.com/office/officeart/2005/8/layout/default"/>
    <dgm:cxn modelId="{3D43B7EE-4270-8E4C-8ED7-E092D2406C32}" type="presParOf" srcId="{B67C9D20-7657-8F46-A891-9997F492AA3E}" destId="{4E521C94-8E90-4044-AE1F-F55B4C711951}" srcOrd="37" destOrd="0" presId="urn:microsoft.com/office/officeart/2005/8/layout/default"/>
    <dgm:cxn modelId="{60FAA158-4EC6-6944-8542-5F154D4B3735}" type="presParOf" srcId="{B67C9D20-7657-8F46-A891-9997F492AA3E}" destId="{8AAB80BE-79AE-1A49-90A3-A0476A9DC838}" srcOrd="38" destOrd="0" presId="urn:microsoft.com/office/officeart/2005/8/layout/default"/>
    <dgm:cxn modelId="{1671D9B3-801E-4C47-8A0B-23937216785A}" type="presParOf" srcId="{B67C9D20-7657-8F46-A891-9997F492AA3E}" destId="{70A6E15C-080D-4E47-9C26-F2350A2BCA69}" srcOrd="39" destOrd="0" presId="urn:microsoft.com/office/officeart/2005/8/layout/default"/>
    <dgm:cxn modelId="{641CDF6B-F608-8749-9DB7-10A48380AA36}" type="presParOf" srcId="{B67C9D20-7657-8F46-A891-9997F492AA3E}" destId="{A50603E2-24D5-3246-9B2B-505E97C8471F}" srcOrd="40" destOrd="0" presId="urn:microsoft.com/office/officeart/2005/8/layout/default"/>
    <dgm:cxn modelId="{EB7352D4-0E2D-BE40-B50A-D2636FF1E78E}" type="presParOf" srcId="{B67C9D20-7657-8F46-A891-9997F492AA3E}" destId="{4BB49D64-1E7F-2B4C-8EE3-E8D755884B07}" srcOrd="41" destOrd="0" presId="urn:microsoft.com/office/officeart/2005/8/layout/default"/>
    <dgm:cxn modelId="{1D0B7759-3297-4C42-8A7D-18667E9A1F9B}" type="presParOf" srcId="{B67C9D20-7657-8F46-A891-9997F492AA3E}" destId="{C8B950C1-4D09-664F-9AF2-A4B1A6029AF7}" srcOrd="42" destOrd="0" presId="urn:microsoft.com/office/officeart/2005/8/layout/default"/>
    <dgm:cxn modelId="{5E02DCEA-46E8-D649-B654-8F19DE7098DC}" type="presParOf" srcId="{B67C9D20-7657-8F46-A891-9997F492AA3E}" destId="{3CD4B55C-00E7-5D42-9FBF-41AB8D70CDA2}" srcOrd="43" destOrd="0" presId="urn:microsoft.com/office/officeart/2005/8/layout/default"/>
    <dgm:cxn modelId="{FDB0DA55-8A63-EB44-90B1-C3373A3C4E9D}" type="presParOf" srcId="{B67C9D20-7657-8F46-A891-9997F492AA3E}" destId="{3880CE17-18F2-D943-B56A-DBB5C0B56014}" srcOrd="44" destOrd="0" presId="urn:microsoft.com/office/officeart/2005/8/layout/default"/>
    <dgm:cxn modelId="{33A21FA8-1156-804F-ACAC-62CDF81F7671}" type="presParOf" srcId="{B67C9D20-7657-8F46-A891-9997F492AA3E}" destId="{FAD53431-1D70-A84D-A2C7-126424254596}" srcOrd="45" destOrd="0" presId="urn:microsoft.com/office/officeart/2005/8/layout/default"/>
    <dgm:cxn modelId="{910A2C83-A232-E647-8016-A9172158D0CC}" type="presParOf" srcId="{B67C9D20-7657-8F46-A891-9997F492AA3E}" destId="{80DA6080-B84C-3E41-AE43-E4CFF39672B3}" srcOrd="46" destOrd="0" presId="urn:microsoft.com/office/officeart/2005/8/layout/default"/>
    <dgm:cxn modelId="{63BDB431-018E-BB49-B721-7917B4E4854E}" type="presParOf" srcId="{B67C9D20-7657-8F46-A891-9997F492AA3E}" destId="{16298C41-5385-9D42-BD44-7BC358424EF2}" srcOrd="47" destOrd="0" presId="urn:microsoft.com/office/officeart/2005/8/layout/default"/>
    <dgm:cxn modelId="{7F29ADD4-C608-4E44-9EDA-BDDF9E70FD23}" type="presParOf" srcId="{B67C9D20-7657-8F46-A891-9997F492AA3E}" destId="{81014C01-8D25-3741-BEDB-4FB32FC6912D}" srcOrd="48" destOrd="0" presId="urn:microsoft.com/office/officeart/2005/8/layout/default"/>
    <dgm:cxn modelId="{427432B7-4B1B-0C48-948A-F58A87BD4238}" type="presParOf" srcId="{B67C9D20-7657-8F46-A891-9997F492AA3E}" destId="{1D278F9C-F569-3D44-9031-AEF61EBF7E0E}" srcOrd="49" destOrd="0" presId="urn:microsoft.com/office/officeart/2005/8/layout/default"/>
    <dgm:cxn modelId="{18B53B9B-57AB-1F41-8557-0E6FA47981C5}" type="presParOf" srcId="{B67C9D20-7657-8F46-A891-9997F492AA3E}" destId="{24EFEF9A-891E-C54C-8378-C58932D9D66B}" srcOrd="50" destOrd="0" presId="urn:microsoft.com/office/officeart/2005/8/layout/default"/>
    <dgm:cxn modelId="{7D43B0C8-34F4-7648-B3D6-2AADB4E34098}" type="presParOf" srcId="{B67C9D20-7657-8F46-A891-9997F492AA3E}" destId="{5B05FACA-62B3-494E-A01D-B665EAD5AE6D}" srcOrd="51" destOrd="0" presId="urn:microsoft.com/office/officeart/2005/8/layout/default"/>
    <dgm:cxn modelId="{405DCF94-1378-514B-8507-57AFA3DEEF87}" type="presParOf" srcId="{B67C9D20-7657-8F46-A891-9997F492AA3E}" destId="{74AF2AF2-9C62-174F-A898-C32F256B472C}" srcOrd="52" destOrd="0" presId="urn:microsoft.com/office/officeart/2005/8/layout/default"/>
    <dgm:cxn modelId="{A0A693ED-409F-304B-99B9-D67866DAE4CC}" type="presParOf" srcId="{B67C9D20-7657-8F46-A891-9997F492AA3E}" destId="{278B571B-2B50-054E-B5E8-30C16B28AD9C}" srcOrd="53" destOrd="0" presId="urn:microsoft.com/office/officeart/2005/8/layout/default"/>
    <dgm:cxn modelId="{BFF1F57B-EC2D-BF40-B0C6-184A96BA5A30}" type="presParOf" srcId="{B67C9D20-7657-8F46-A891-9997F492AA3E}" destId="{4245404C-AA62-4941-90BD-A5B31CFB5657}" srcOrd="54" destOrd="0" presId="urn:microsoft.com/office/officeart/2005/8/layout/default"/>
    <dgm:cxn modelId="{C1221DFC-401A-C845-8282-03D99E8CFCEF}" type="presParOf" srcId="{B67C9D20-7657-8F46-A891-9997F492AA3E}" destId="{3DE37DBC-1D59-0440-AFD2-D4C32777EA57}" srcOrd="55" destOrd="0" presId="urn:microsoft.com/office/officeart/2005/8/layout/default"/>
    <dgm:cxn modelId="{419041C0-FD38-3145-AAFA-732BB9FE618A}" type="presParOf" srcId="{B67C9D20-7657-8F46-A891-9997F492AA3E}" destId="{5B38B1E9-84A7-B346-B6C7-ED3D433EB8DA}" srcOrd="56" destOrd="0" presId="urn:microsoft.com/office/officeart/2005/8/layout/default"/>
    <dgm:cxn modelId="{0C58042C-75D8-8847-A19C-F2523F4A487E}" type="presParOf" srcId="{B67C9D20-7657-8F46-A891-9997F492AA3E}" destId="{FD07B270-6D52-1F49-B6CB-A082732A3086}" srcOrd="57" destOrd="0" presId="urn:microsoft.com/office/officeart/2005/8/layout/default"/>
    <dgm:cxn modelId="{A95FDCEE-100D-B34C-A942-ACA1C0DED0C2}" type="presParOf" srcId="{B67C9D20-7657-8F46-A891-9997F492AA3E}" destId="{48688F07-30A5-4A43-A81F-B19DA66A6347}" srcOrd="5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FA398-BEB6-8147-A26D-EAFD53E9618E}">
      <dsp:nvSpPr>
        <dsp:cNvPr id="0" name=""/>
        <dsp:cNvSpPr/>
      </dsp:nvSpPr>
      <dsp:spPr>
        <a:xfrm>
          <a:off x="3500" y="188958"/>
          <a:ext cx="1242919" cy="7457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activation of enzymes</a:t>
          </a:r>
          <a:endParaRPr lang="en-US" sz="1400" kern="1200"/>
        </a:p>
      </dsp:txBody>
      <dsp:txXfrm>
        <a:off x="3500" y="188958"/>
        <a:ext cx="1242919" cy="745751"/>
      </dsp:txXfrm>
    </dsp:sp>
    <dsp:sp modelId="{5FE17128-159F-DF45-922B-DC50795C11CD}">
      <dsp:nvSpPr>
        <dsp:cNvPr id="0" name=""/>
        <dsp:cNvSpPr/>
      </dsp:nvSpPr>
      <dsp:spPr>
        <a:xfrm>
          <a:off x="1370711" y="188958"/>
          <a:ext cx="1242919" cy="745751"/>
        </a:xfrm>
        <a:prstGeom prst="rect">
          <a:avLst/>
        </a:prstGeom>
        <a:solidFill>
          <a:schemeClr val="accent2">
            <a:hueOff val="-50185"/>
            <a:satOff val="-2894"/>
            <a:lumOff val="2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secondary messenger</a:t>
          </a:r>
          <a:endParaRPr lang="en-US" sz="1400" kern="1200"/>
        </a:p>
      </dsp:txBody>
      <dsp:txXfrm>
        <a:off x="1370711" y="188958"/>
        <a:ext cx="1242919" cy="745751"/>
      </dsp:txXfrm>
    </dsp:sp>
    <dsp:sp modelId="{7F0D46AC-DEF3-144A-B4EF-1C9CA70F4837}">
      <dsp:nvSpPr>
        <dsp:cNvPr id="0" name=""/>
        <dsp:cNvSpPr/>
      </dsp:nvSpPr>
      <dsp:spPr>
        <a:xfrm>
          <a:off x="2737923" y="188958"/>
          <a:ext cx="1242919" cy="745751"/>
        </a:xfrm>
        <a:prstGeom prst="rect">
          <a:avLst/>
        </a:prstGeom>
        <a:solidFill>
          <a:schemeClr val="accent2">
            <a:hueOff val="-100370"/>
            <a:satOff val="-5788"/>
            <a:lumOff val="5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stereotyped</a:t>
          </a:r>
          <a:endParaRPr lang="en-US" sz="1400" kern="1200"/>
        </a:p>
      </dsp:txBody>
      <dsp:txXfrm>
        <a:off x="2737923" y="188958"/>
        <a:ext cx="1242919" cy="745751"/>
      </dsp:txXfrm>
    </dsp:sp>
    <dsp:sp modelId="{9102E8E6-8C26-EA4F-8B91-6C5775533E05}">
      <dsp:nvSpPr>
        <dsp:cNvPr id="0" name=""/>
        <dsp:cNvSpPr/>
      </dsp:nvSpPr>
      <dsp:spPr>
        <a:xfrm>
          <a:off x="4105134" y="188958"/>
          <a:ext cx="1242919" cy="745751"/>
        </a:xfrm>
        <a:prstGeom prst="rect">
          <a:avLst/>
        </a:prstGeom>
        <a:solidFill>
          <a:schemeClr val="accent2">
            <a:hueOff val="-150555"/>
            <a:satOff val="-8682"/>
            <a:lumOff val="8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ganglion</a:t>
          </a:r>
          <a:endParaRPr lang="en-US" sz="1400" kern="1200"/>
        </a:p>
      </dsp:txBody>
      <dsp:txXfrm>
        <a:off x="4105134" y="188958"/>
        <a:ext cx="1242919" cy="745751"/>
      </dsp:txXfrm>
    </dsp:sp>
    <dsp:sp modelId="{81B06DFD-B873-AC42-9440-6EAE6D8350E7}">
      <dsp:nvSpPr>
        <dsp:cNvPr id="0" name=""/>
        <dsp:cNvSpPr/>
      </dsp:nvSpPr>
      <dsp:spPr>
        <a:xfrm>
          <a:off x="5472345" y="188958"/>
          <a:ext cx="1242919" cy="745751"/>
        </a:xfrm>
        <a:prstGeom prst="rect">
          <a:avLst/>
        </a:prstGeom>
        <a:solidFill>
          <a:schemeClr val="accent2">
            <a:hueOff val="-200740"/>
            <a:satOff val="-11576"/>
            <a:lumOff val="1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hypothalamus</a:t>
          </a:r>
          <a:endParaRPr lang="en-US" sz="1400" kern="1200"/>
        </a:p>
      </dsp:txBody>
      <dsp:txXfrm>
        <a:off x="5472345" y="188958"/>
        <a:ext cx="1242919" cy="745751"/>
      </dsp:txXfrm>
    </dsp:sp>
    <dsp:sp modelId="{288F7C0F-E795-AF48-9B3E-377E298A69F1}">
      <dsp:nvSpPr>
        <dsp:cNvPr id="0" name=""/>
        <dsp:cNvSpPr/>
      </dsp:nvSpPr>
      <dsp:spPr>
        <a:xfrm>
          <a:off x="6839557" y="188958"/>
          <a:ext cx="1242919" cy="745751"/>
        </a:xfrm>
        <a:prstGeom prst="rect">
          <a:avLst/>
        </a:prstGeom>
        <a:solidFill>
          <a:schemeClr val="accent2">
            <a:hueOff val="-250925"/>
            <a:satOff val="-14470"/>
            <a:lumOff val="14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fever breaks</a:t>
          </a:r>
          <a:endParaRPr lang="en-US" sz="1400" kern="1200"/>
        </a:p>
      </dsp:txBody>
      <dsp:txXfrm>
        <a:off x="6839557" y="188958"/>
        <a:ext cx="1242919" cy="745751"/>
      </dsp:txXfrm>
    </dsp:sp>
    <dsp:sp modelId="{2E9A1822-E246-144A-AE71-386D8506D388}">
      <dsp:nvSpPr>
        <dsp:cNvPr id="0" name=""/>
        <dsp:cNvSpPr/>
      </dsp:nvSpPr>
      <dsp:spPr>
        <a:xfrm>
          <a:off x="8206768" y="188958"/>
          <a:ext cx="1242919" cy="745751"/>
        </a:xfrm>
        <a:prstGeom prst="rect">
          <a:avLst/>
        </a:prstGeom>
        <a:solidFill>
          <a:schemeClr val="accent2">
            <a:hueOff val="-301110"/>
            <a:satOff val="-17364"/>
            <a:lumOff val="1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pyrogens </a:t>
          </a:r>
          <a:endParaRPr lang="en-US" sz="1400" kern="1200"/>
        </a:p>
      </dsp:txBody>
      <dsp:txXfrm>
        <a:off x="8206768" y="188958"/>
        <a:ext cx="1242919" cy="745751"/>
      </dsp:txXfrm>
    </dsp:sp>
    <dsp:sp modelId="{313D15AB-2153-CA4E-968B-E4A87DA8E0C7}">
      <dsp:nvSpPr>
        <dsp:cNvPr id="0" name=""/>
        <dsp:cNvSpPr/>
      </dsp:nvSpPr>
      <dsp:spPr>
        <a:xfrm>
          <a:off x="9573980" y="188958"/>
          <a:ext cx="1242919" cy="745751"/>
        </a:xfrm>
        <a:prstGeom prst="rect">
          <a:avLst/>
        </a:prstGeom>
        <a:solidFill>
          <a:schemeClr val="accent2">
            <a:hueOff val="-351295"/>
            <a:satOff val="-20258"/>
            <a:lumOff val="20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capable of</a:t>
          </a:r>
          <a:endParaRPr lang="en-US" sz="1400" kern="1200"/>
        </a:p>
      </dsp:txBody>
      <dsp:txXfrm>
        <a:off x="9573980" y="188958"/>
        <a:ext cx="1242919" cy="745751"/>
      </dsp:txXfrm>
    </dsp:sp>
    <dsp:sp modelId="{81B3A8A5-2600-974E-B08A-61C54F7AB05C}">
      <dsp:nvSpPr>
        <dsp:cNvPr id="0" name=""/>
        <dsp:cNvSpPr/>
      </dsp:nvSpPr>
      <dsp:spPr>
        <a:xfrm>
          <a:off x="3500" y="1059001"/>
          <a:ext cx="1242919" cy="745751"/>
        </a:xfrm>
        <a:prstGeom prst="rect">
          <a:avLst/>
        </a:prstGeom>
        <a:solidFill>
          <a:schemeClr val="accent2">
            <a:hueOff val="-401479"/>
            <a:satOff val="-23153"/>
            <a:lumOff val="23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B plasma cells</a:t>
          </a:r>
          <a:endParaRPr lang="en-US" sz="1400" kern="1200"/>
        </a:p>
      </dsp:txBody>
      <dsp:txXfrm>
        <a:off x="3500" y="1059001"/>
        <a:ext cx="1242919" cy="745751"/>
      </dsp:txXfrm>
    </dsp:sp>
    <dsp:sp modelId="{9E6BA57E-500F-5243-A3B0-3E6172A108F8}">
      <dsp:nvSpPr>
        <dsp:cNvPr id="0" name=""/>
        <dsp:cNvSpPr/>
      </dsp:nvSpPr>
      <dsp:spPr>
        <a:xfrm>
          <a:off x="1370711" y="1059001"/>
          <a:ext cx="1242919" cy="745751"/>
        </a:xfrm>
        <a:prstGeom prst="rect">
          <a:avLst/>
        </a:prstGeom>
        <a:solidFill>
          <a:schemeClr val="accent2">
            <a:hueOff val="-451664"/>
            <a:satOff val="-26047"/>
            <a:lumOff val="26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produce groups of cells</a:t>
          </a:r>
          <a:endParaRPr lang="en-US" sz="1400" kern="1200"/>
        </a:p>
      </dsp:txBody>
      <dsp:txXfrm>
        <a:off x="1370711" y="1059001"/>
        <a:ext cx="1242919" cy="745751"/>
      </dsp:txXfrm>
    </dsp:sp>
    <dsp:sp modelId="{3743F34E-C62D-004E-8BBA-4281A2160DB8}">
      <dsp:nvSpPr>
        <dsp:cNvPr id="0" name=""/>
        <dsp:cNvSpPr/>
      </dsp:nvSpPr>
      <dsp:spPr>
        <a:xfrm>
          <a:off x="2737923" y="1059001"/>
          <a:ext cx="1242919" cy="745751"/>
        </a:xfrm>
        <a:prstGeom prst="rect">
          <a:avLst/>
        </a:prstGeom>
        <a:solidFill>
          <a:schemeClr val="accent2">
            <a:hueOff val="-501849"/>
            <a:satOff val="-28941"/>
            <a:lumOff val="2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inactivating reactions</a:t>
          </a:r>
          <a:endParaRPr lang="en-US" sz="1400" kern="1200"/>
        </a:p>
      </dsp:txBody>
      <dsp:txXfrm>
        <a:off x="2737923" y="1059001"/>
        <a:ext cx="1242919" cy="745751"/>
      </dsp:txXfrm>
    </dsp:sp>
    <dsp:sp modelId="{C2E2EF33-4890-3B48-A2C2-6A72EB1B5831}">
      <dsp:nvSpPr>
        <dsp:cNvPr id="0" name=""/>
        <dsp:cNvSpPr/>
      </dsp:nvSpPr>
      <dsp:spPr>
        <a:xfrm>
          <a:off x="4105134" y="1059001"/>
          <a:ext cx="1242919" cy="745751"/>
        </a:xfrm>
        <a:prstGeom prst="rect">
          <a:avLst/>
        </a:prstGeom>
        <a:solidFill>
          <a:schemeClr val="accent2">
            <a:hueOff val="-552034"/>
            <a:satOff val="-31835"/>
            <a:lumOff val="32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physiological effect</a:t>
          </a:r>
          <a:endParaRPr lang="en-US" sz="1400" kern="1200"/>
        </a:p>
      </dsp:txBody>
      <dsp:txXfrm>
        <a:off x="4105134" y="1059001"/>
        <a:ext cx="1242919" cy="745751"/>
      </dsp:txXfrm>
    </dsp:sp>
    <dsp:sp modelId="{22925A93-0307-DC4D-A6EA-0281A4CA3C7D}">
      <dsp:nvSpPr>
        <dsp:cNvPr id="0" name=""/>
        <dsp:cNvSpPr/>
      </dsp:nvSpPr>
      <dsp:spPr>
        <a:xfrm>
          <a:off x="5472345" y="1059001"/>
          <a:ext cx="1242919" cy="745751"/>
        </a:xfrm>
        <a:prstGeom prst="rect">
          <a:avLst/>
        </a:prstGeom>
        <a:solidFill>
          <a:schemeClr val="accent2">
            <a:hueOff val="-602219"/>
            <a:satOff val="-34729"/>
            <a:lumOff val="35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cranial and spinal nerves </a:t>
          </a:r>
          <a:endParaRPr lang="en-US" sz="1400" kern="1200"/>
        </a:p>
      </dsp:txBody>
      <dsp:txXfrm>
        <a:off x="5472345" y="1059001"/>
        <a:ext cx="1242919" cy="745751"/>
      </dsp:txXfrm>
    </dsp:sp>
    <dsp:sp modelId="{35649574-1A72-9341-AEC4-64263D1A929B}">
      <dsp:nvSpPr>
        <dsp:cNvPr id="0" name=""/>
        <dsp:cNvSpPr/>
      </dsp:nvSpPr>
      <dsp:spPr>
        <a:xfrm>
          <a:off x="6839557" y="1059001"/>
          <a:ext cx="1242919" cy="745751"/>
        </a:xfrm>
        <a:prstGeom prst="rect">
          <a:avLst/>
        </a:prstGeom>
        <a:solidFill>
          <a:schemeClr val="accent2">
            <a:hueOff val="-652404"/>
            <a:satOff val="-37623"/>
            <a:lumOff val="3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post-synaptic membrane</a:t>
          </a:r>
          <a:endParaRPr lang="en-US" sz="1400" kern="1200"/>
        </a:p>
      </dsp:txBody>
      <dsp:txXfrm>
        <a:off x="6839557" y="1059001"/>
        <a:ext cx="1242919" cy="745751"/>
      </dsp:txXfrm>
    </dsp:sp>
    <dsp:sp modelId="{D7F5B789-AFE8-2B43-ABB5-3D0B54DFA1C1}">
      <dsp:nvSpPr>
        <dsp:cNvPr id="0" name=""/>
        <dsp:cNvSpPr/>
      </dsp:nvSpPr>
      <dsp:spPr>
        <a:xfrm>
          <a:off x="8206768" y="1059001"/>
          <a:ext cx="1242919" cy="745751"/>
        </a:xfrm>
        <a:prstGeom prst="rect">
          <a:avLst/>
        </a:prstGeom>
        <a:solidFill>
          <a:schemeClr val="accent2">
            <a:hueOff val="-702589"/>
            <a:satOff val="-40517"/>
            <a:lumOff val="41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decrease secretion</a:t>
          </a:r>
          <a:endParaRPr lang="en-US" sz="1400" kern="1200"/>
        </a:p>
      </dsp:txBody>
      <dsp:txXfrm>
        <a:off x="8206768" y="1059001"/>
        <a:ext cx="1242919" cy="745751"/>
      </dsp:txXfrm>
    </dsp:sp>
    <dsp:sp modelId="{D2B1A4A2-1A1D-204A-87F0-52D3AFB3104D}">
      <dsp:nvSpPr>
        <dsp:cNvPr id="0" name=""/>
        <dsp:cNvSpPr/>
      </dsp:nvSpPr>
      <dsp:spPr>
        <a:xfrm>
          <a:off x="9573980" y="1059001"/>
          <a:ext cx="1242919" cy="745751"/>
        </a:xfrm>
        <a:prstGeom prst="rect">
          <a:avLst/>
        </a:prstGeom>
        <a:solidFill>
          <a:schemeClr val="accent2">
            <a:hueOff val="-752774"/>
            <a:satOff val="-43411"/>
            <a:lumOff val="44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metabolic rate</a:t>
          </a:r>
          <a:endParaRPr lang="en-US" sz="1400" kern="1200"/>
        </a:p>
      </dsp:txBody>
      <dsp:txXfrm>
        <a:off x="9573980" y="1059001"/>
        <a:ext cx="1242919" cy="745751"/>
      </dsp:txXfrm>
    </dsp:sp>
    <dsp:sp modelId="{801C7D0A-EA0C-3C44-8BCF-6A169F477525}">
      <dsp:nvSpPr>
        <dsp:cNvPr id="0" name=""/>
        <dsp:cNvSpPr/>
      </dsp:nvSpPr>
      <dsp:spPr>
        <a:xfrm>
          <a:off x="3500" y="1929045"/>
          <a:ext cx="1242919" cy="745751"/>
        </a:xfrm>
        <a:prstGeom prst="rect">
          <a:avLst/>
        </a:prstGeom>
        <a:solidFill>
          <a:schemeClr val="accent2">
            <a:hueOff val="-802959"/>
            <a:satOff val="-46305"/>
            <a:lumOff val="47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rate and strength of contraction</a:t>
          </a:r>
          <a:endParaRPr lang="en-US" sz="1400" kern="1200"/>
        </a:p>
      </dsp:txBody>
      <dsp:txXfrm>
        <a:off x="3500" y="1929045"/>
        <a:ext cx="1242919" cy="745751"/>
      </dsp:txXfrm>
    </dsp:sp>
    <dsp:sp modelId="{A197948A-B127-D84B-989B-3C29BA4FC378}">
      <dsp:nvSpPr>
        <dsp:cNvPr id="0" name=""/>
        <dsp:cNvSpPr/>
      </dsp:nvSpPr>
      <dsp:spPr>
        <a:xfrm>
          <a:off x="1370711" y="1929045"/>
          <a:ext cx="1242919" cy="745751"/>
        </a:xfrm>
        <a:prstGeom prst="rect">
          <a:avLst/>
        </a:prstGeom>
        <a:solidFill>
          <a:schemeClr val="accent2">
            <a:hueOff val="-853144"/>
            <a:satOff val="-49199"/>
            <a:lumOff val="5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relaxes</a:t>
          </a:r>
          <a:endParaRPr lang="en-US" sz="1400" kern="1200"/>
        </a:p>
      </dsp:txBody>
      <dsp:txXfrm>
        <a:off x="1370711" y="1929045"/>
        <a:ext cx="1242919" cy="745751"/>
      </dsp:txXfrm>
    </dsp:sp>
    <dsp:sp modelId="{CAF8E794-9A99-1A47-9999-09A3E00E18FF}">
      <dsp:nvSpPr>
        <dsp:cNvPr id="0" name=""/>
        <dsp:cNvSpPr/>
      </dsp:nvSpPr>
      <dsp:spPr>
        <a:xfrm>
          <a:off x="2737923" y="1929045"/>
          <a:ext cx="1242919" cy="745751"/>
        </a:xfrm>
        <a:prstGeom prst="rect">
          <a:avLst/>
        </a:prstGeom>
        <a:solidFill>
          <a:schemeClr val="accent2">
            <a:hueOff val="-903329"/>
            <a:satOff val="-52093"/>
            <a:lumOff val="53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adrenal medulla - adrenaline</a:t>
          </a:r>
          <a:endParaRPr lang="en-US" sz="1400" kern="1200"/>
        </a:p>
      </dsp:txBody>
      <dsp:txXfrm>
        <a:off x="2737923" y="1929045"/>
        <a:ext cx="1242919" cy="745751"/>
      </dsp:txXfrm>
    </dsp:sp>
    <dsp:sp modelId="{8AAB80BE-79AE-1A49-90A3-A0476A9DC838}">
      <dsp:nvSpPr>
        <dsp:cNvPr id="0" name=""/>
        <dsp:cNvSpPr/>
      </dsp:nvSpPr>
      <dsp:spPr>
        <a:xfrm>
          <a:off x="4105134" y="1929045"/>
          <a:ext cx="1242919" cy="745751"/>
        </a:xfrm>
        <a:prstGeom prst="rect">
          <a:avLst/>
        </a:prstGeom>
        <a:solidFill>
          <a:schemeClr val="accent2">
            <a:hueOff val="-953514"/>
            <a:satOff val="-54987"/>
            <a:lumOff val="56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waterproof barrier</a:t>
          </a:r>
          <a:endParaRPr lang="en-US" sz="1400" kern="1200"/>
        </a:p>
      </dsp:txBody>
      <dsp:txXfrm>
        <a:off x="4105134" y="1929045"/>
        <a:ext cx="1242919" cy="745751"/>
      </dsp:txXfrm>
    </dsp:sp>
    <dsp:sp modelId="{A50603E2-24D5-3246-9B2B-505E97C8471F}">
      <dsp:nvSpPr>
        <dsp:cNvPr id="0" name=""/>
        <dsp:cNvSpPr/>
      </dsp:nvSpPr>
      <dsp:spPr>
        <a:xfrm>
          <a:off x="5472345" y="1929045"/>
          <a:ext cx="1242919" cy="745751"/>
        </a:xfrm>
        <a:prstGeom prst="rect">
          <a:avLst/>
        </a:prstGeom>
        <a:solidFill>
          <a:schemeClr val="accent2">
            <a:hueOff val="-1003699"/>
            <a:satOff val="-57881"/>
            <a:lumOff val="59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inhibit entry</a:t>
          </a:r>
          <a:endParaRPr lang="en-US" sz="1400" kern="1200"/>
        </a:p>
      </dsp:txBody>
      <dsp:txXfrm>
        <a:off x="5472345" y="1929045"/>
        <a:ext cx="1242919" cy="745751"/>
      </dsp:txXfrm>
    </dsp:sp>
    <dsp:sp modelId="{C8B950C1-4D09-664F-9AF2-A4B1A6029AF7}">
      <dsp:nvSpPr>
        <dsp:cNvPr id="0" name=""/>
        <dsp:cNvSpPr/>
      </dsp:nvSpPr>
      <dsp:spPr>
        <a:xfrm>
          <a:off x="6839557" y="1929045"/>
          <a:ext cx="1242919" cy="745751"/>
        </a:xfrm>
        <a:prstGeom prst="rect">
          <a:avLst/>
        </a:prstGeom>
        <a:solidFill>
          <a:schemeClr val="accent2">
            <a:hueOff val="-1053884"/>
            <a:satOff val="-60775"/>
            <a:lumOff val="62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core body temperature</a:t>
          </a:r>
          <a:endParaRPr lang="en-US" sz="1400" kern="1200"/>
        </a:p>
      </dsp:txBody>
      <dsp:txXfrm>
        <a:off x="6839557" y="1929045"/>
        <a:ext cx="1242919" cy="745751"/>
      </dsp:txXfrm>
    </dsp:sp>
    <dsp:sp modelId="{3880CE17-18F2-D943-B56A-DBB5C0B56014}">
      <dsp:nvSpPr>
        <dsp:cNvPr id="0" name=""/>
        <dsp:cNvSpPr/>
      </dsp:nvSpPr>
      <dsp:spPr>
        <a:xfrm>
          <a:off x="8206768" y="1929045"/>
          <a:ext cx="1242919" cy="745751"/>
        </a:xfrm>
        <a:prstGeom prst="rect">
          <a:avLst/>
        </a:prstGeom>
        <a:solidFill>
          <a:schemeClr val="accent2">
            <a:hueOff val="-1104069"/>
            <a:satOff val="-63670"/>
            <a:lumOff val="65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feedback</a:t>
          </a:r>
          <a:endParaRPr lang="en-US" sz="1400" kern="1200"/>
        </a:p>
      </dsp:txBody>
      <dsp:txXfrm>
        <a:off x="8206768" y="1929045"/>
        <a:ext cx="1242919" cy="745751"/>
      </dsp:txXfrm>
    </dsp:sp>
    <dsp:sp modelId="{80DA6080-B84C-3E41-AE43-E4CFF39672B3}">
      <dsp:nvSpPr>
        <dsp:cNvPr id="0" name=""/>
        <dsp:cNvSpPr/>
      </dsp:nvSpPr>
      <dsp:spPr>
        <a:xfrm>
          <a:off x="9573980" y="1929045"/>
          <a:ext cx="1242919" cy="745751"/>
        </a:xfrm>
        <a:prstGeom prst="rect">
          <a:avLst/>
        </a:prstGeom>
        <a:solidFill>
          <a:schemeClr val="accent2">
            <a:hueOff val="-1154253"/>
            <a:satOff val="-66564"/>
            <a:lumOff val="6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steady state control</a:t>
          </a:r>
          <a:endParaRPr lang="en-US" sz="1400" kern="1200"/>
        </a:p>
      </dsp:txBody>
      <dsp:txXfrm>
        <a:off x="9573980" y="1929045"/>
        <a:ext cx="1242919" cy="745751"/>
      </dsp:txXfrm>
    </dsp:sp>
    <dsp:sp modelId="{81014C01-8D25-3741-BEDB-4FB32FC6912D}">
      <dsp:nvSpPr>
        <dsp:cNvPr id="0" name=""/>
        <dsp:cNvSpPr/>
      </dsp:nvSpPr>
      <dsp:spPr>
        <a:xfrm>
          <a:off x="1370711" y="2799089"/>
          <a:ext cx="1242919" cy="745751"/>
        </a:xfrm>
        <a:prstGeom prst="rect">
          <a:avLst/>
        </a:prstGeom>
        <a:solidFill>
          <a:schemeClr val="accent2">
            <a:hueOff val="-1204438"/>
            <a:satOff val="-69458"/>
            <a:lumOff val="71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secondary response </a:t>
          </a:r>
          <a:endParaRPr lang="en-US" sz="1400" kern="1200"/>
        </a:p>
      </dsp:txBody>
      <dsp:txXfrm>
        <a:off x="1370711" y="2799089"/>
        <a:ext cx="1242919" cy="745751"/>
      </dsp:txXfrm>
    </dsp:sp>
    <dsp:sp modelId="{24EFEF9A-891E-C54C-8378-C58932D9D66B}">
      <dsp:nvSpPr>
        <dsp:cNvPr id="0" name=""/>
        <dsp:cNvSpPr/>
      </dsp:nvSpPr>
      <dsp:spPr>
        <a:xfrm>
          <a:off x="2737923" y="2799089"/>
          <a:ext cx="1242919" cy="745751"/>
        </a:xfrm>
        <a:prstGeom prst="rect">
          <a:avLst/>
        </a:prstGeom>
        <a:solidFill>
          <a:schemeClr val="accent2">
            <a:hueOff val="-1254623"/>
            <a:satOff val="-72352"/>
            <a:lumOff val="7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depolarisation</a:t>
          </a:r>
          <a:endParaRPr lang="en-US" sz="1400" kern="1200"/>
        </a:p>
      </dsp:txBody>
      <dsp:txXfrm>
        <a:off x="2737923" y="2799089"/>
        <a:ext cx="1242919" cy="745751"/>
      </dsp:txXfrm>
    </dsp:sp>
    <dsp:sp modelId="{74AF2AF2-9C62-174F-A898-C32F256B472C}">
      <dsp:nvSpPr>
        <dsp:cNvPr id="0" name=""/>
        <dsp:cNvSpPr/>
      </dsp:nvSpPr>
      <dsp:spPr>
        <a:xfrm>
          <a:off x="4105134" y="2799089"/>
          <a:ext cx="1242919" cy="745751"/>
        </a:xfrm>
        <a:prstGeom prst="rect">
          <a:avLst/>
        </a:prstGeom>
        <a:solidFill>
          <a:schemeClr val="accent2">
            <a:hueOff val="-1304808"/>
            <a:satOff val="-75246"/>
            <a:lumOff val="77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cell replacement therapy</a:t>
          </a:r>
          <a:endParaRPr lang="en-US" sz="1400" kern="1200"/>
        </a:p>
      </dsp:txBody>
      <dsp:txXfrm>
        <a:off x="4105134" y="2799089"/>
        <a:ext cx="1242919" cy="745751"/>
      </dsp:txXfrm>
    </dsp:sp>
    <dsp:sp modelId="{4245404C-AA62-4941-90BD-A5B31CFB5657}">
      <dsp:nvSpPr>
        <dsp:cNvPr id="0" name=""/>
        <dsp:cNvSpPr/>
      </dsp:nvSpPr>
      <dsp:spPr>
        <a:xfrm>
          <a:off x="5472345" y="2799089"/>
          <a:ext cx="1242919" cy="745751"/>
        </a:xfrm>
        <a:prstGeom prst="rect">
          <a:avLst/>
        </a:prstGeom>
        <a:solidFill>
          <a:schemeClr val="accent2">
            <a:hueOff val="-1354993"/>
            <a:satOff val="-78140"/>
            <a:lumOff val="80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fatigue</a:t>
          </a:r>
          <a:endParaRPr lang="en-US" sz="1400" kern="1200"/>
        </a:p>
      </dsp:txBody>
      <dsp:txXfrm>
        <a:off x="5472345" y="2799089"/>
        <a:ext cx="1242919" cy="745751"/>
      </dsp:txXfrm>
    </dsp:sp>
    <dsp:sp modelId="{5B38B1E9-84A7-B346-B6C7-ED3D433EB8DA}">
      <dsp:nvSpPr>
        <dsp:cNvPr id="0" name=""/>
        <dsp:cNvSpPr/>
      </dsp:nvSpPr>
      <dsp:spPr>
        <a:xfrm>
          <a:off x="6839557" y="2799089"/>
          <a:ext cx="1242919" cy="745751"/>
        </a:xfrm>
        <a:prstGeom prst="rect">
          <a:avLst/>
        </a:prstGeom>
        <a:solidFill>
          <a:schemeClr val="accent2">
            <a:hueOff val="-1405178"/>
            <a:satOff val="-81034"/>
            <a:lumOff val="83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intolerance to cold</a:t>
          </a:r>
          <a:endParaRPr lang="en-US" sz="1400" kern="1200"/>
        </a:p>
      </dsp:txBody>
      <dsp:txXfrm>
        <a:off x="6839557" y="2799089"/>
        <a:ext cx="1242919" cy="745751"/>
      </dsp:txXfrm>
    </dsp:sp>
    <dsp:sp modelId="{48688F07-30A5-4A43-A81F-B19DA66A6347}">
      <dsp:nvSpPr>
        <dsp:cNvPr id="0" name=""/>
        <dsp:cNvSpPr/>
      </dsp:nvSpPr>
      <dsp:spPr>
        <a:xfrm>
          <a:off x="8206768" y="2799089"/>
          <a:ext cx="1242919" cy="74575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glucoreceptors </a:t>
          </a:r>
          <a:endParaRPr lang="en-US" sz="1400" kern="1200"/>
        </a:p>
      </dsp:txBody>
      <dsp:txXfrm>
        <a:off x="8206768" y="2799089"/>
        <a:ext cx="1242919" cy="745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2AFC-A798-F145-82BD-E11A24A0C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5CB46-133F-8347-9418-5B7527EDE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3B489-9F1C-7B48-9221-91274F0B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B465-108A-7D40-8ECA-B3628D56B1C2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5F6AC-570C-0D47-A440-E64D8729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490E6-AA7A-154B-AE5B-9DAB547F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662E-2EFF-F24A-A939-49B47B47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4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1DEF-6DF5-3243-96DF-27C4AA45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2DE59-EB05-5E45-97EE-8FCB02B86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EE4B4-8F3B-B44D-AD51-2F2C3B99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B465-108A-7D40-8ECA-B3628D56B1C2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61C07-C907-EA45-9F55-C0728C08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748BF-D239-8242-96AD-B83C3E8C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662E-2EFF-F24A-A939-49B47B47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8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030D7-E029-A748-AE69-C2CEB346C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2A0BB-E3CC-1A42-9BC2-3F4ABC504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3EFD9-3571-BA40-B46A-7522FE66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B465-108A-7D40-8ECA-B3628D56B1C2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B5E0D-2987-FF4E-B7BE-9A0A3405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8319E-D24E-0E40-8046-BD4449AC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662E-2EFF-F24A-A939-49B47B47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8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827B-08B4-A046-910B-2F9141A1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02227-6E8D-5947-B1CA-D353B0B1B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E015B-2506-1742-B820-52305BB3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B465-108A-7D40-8ECA-B3628D56B1C2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845C7-E491-5D4C-A334-F688116B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AADC2-F680-474A-895B-0934AB77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662E-2EFF-F24A-A939-49B47B47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4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360C-343E-A94D-B786-834A3782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C110F-4810-C848-BC53-A8862CFC2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3E99-58E4-0448-997E-08B36C3A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B465-108A-7D40-8ECA-B3628D56B1C2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CFC4A-B20D-B741-93B5-035FD016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D88D4-98FB-0A4A-9B08-8E43386B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662E-2EFF-F24A-A939-49B47B47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0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67C3-17F9-1040-BBCF-E7377B3F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36BF5-BC60-F04B-89FD-37F3036AD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752C-636A-6A45-9372-9498C52E7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BE9D5-8A6C-DF4A-896B-4356B777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B465-108A-7D40-8ECA-B3628D56B1C2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3471D-8587-A54C-99FF-393072C7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EC8ED-F34E-DE40-975C-37CD4164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662E-2EFF-F24A-A939-49B47B47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6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CF57-E4FF-464A-99C7-7D0E74B9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9BC7-822B-6649-AE71-197FBA329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D4948-1E73-2A4D-A14E-3B7DE5BE8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F4F36-F366-1144-BF71-D7A84795C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5566D-421F-D340-806F-0545AB4BF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E3E1F-8729-4141-975E-03FD3E3E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B465-108A-7D40-8ECA-B3628D56B1C2}" type="datetimeFigureOut">
              <a:rPr lang="en-US" smtClean="0"/>
              <a:t>6/11/21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81EAF-5809-A840-8FDA-613B9C0D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DF68A-9494-3746-A05B-9880F89B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662E-2EFF-F24A-A939-49B47B47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0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3F96-79E8-4141-9B31-7DDF612E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C9210-B67A-6A4E-9B3D-AD0C4C72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B465-108A-7D40-8ECA-B3628D56B1C2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ED493-3CDF-E344-9142-49DF7CB1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8D647-2D9B-9445-9E2E-D4F32CD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662E-2EFF-F24A-A939-49B47B47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8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8A60A-9E56-7C44-ABB8-C64644D8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B465-108A-7D40-8ECA-B3628D56B1C2}" type="datetimeFigureOut">
              <a:rPr lang="en-US" smtClean="0"/>
              <a:t>6/11/21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93CCB-0426-144C-9261-C11F1861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8A94F-D1AC-1E4E-8C80-DBA44B40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662E-2EFF-F24A-A939-49B47B47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2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9D74-E97F-3D44-9134-DF9EE62B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F247E-4C31-6544-9318-4CAA61317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474FD-3CB9-C74B-B402-CFEAE28DD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8C166-A4D2-CD49-8D72-33C7DEB6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B465-108A-7D40-8ECA-B3628D56B1C2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0D7E6-DE03-484E-AD02-A77058E0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DBA0D-449B-F646-9BD8-6ABD1AE2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662E-2EFF-F24A-A939-49B47B47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4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DFF3-03E7-7B44-8D0A-8DBA3133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6291E-5639-E941-A3C2-BDE9193B4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1E429-C27B-B545-B2E7-177C22CB6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EAD6-B0FB-B049-9139-4509A3A9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B465-108A-7D40-8ECA-B3628D56B1C2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16C87-3676-D340-87C6-6DA7A513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DFD4C-44B3-7240-BEDD-E28C66D1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662E-2EFF-F24A-A939-49B47B47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5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88180-A65E-0A43-B7C9-8695C5AE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2A9BE-E41D-6C48-99BB-CFE8C29DA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933E5-6847-BC4A-8530-C34EE9802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3B465-108A-7D40-8ECA-B3628D56B1C2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D7355-66E0-E74D-B0AF-0B4E8E5C2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AC4CD-F13C-4B47-B110-D2FBA5DBA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662E-2EFF-F24A-A939-49B47B47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8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2AB2D-C230-FB4C-B16E-5240C470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 dirty="0"/>
              <a:t>Jana’s Incredibly Useful List of Words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26A495-22A9-4FDC-8827-CE7188EAA4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372101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002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72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Jana’s Incredibly Useful List of Words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MOREY David [John Forrest Secondary College]</dc:creator>
  <cp:lastModifiedBy>MOREY David [John Forrest Secondary College]</cp:lastModifiedBy>
  <cp:revision>2</cp:revision>
  <dcterms:created xsi:type="dcterms:W3CDTF">2021-06-11T04:58:36Z</dcterms:created>
  <dcterms:modified xsi:type="dcterms:W3CDTF">2021-06-11T06:17:09Z</dcterms:modified>
</cp:coreProperties>
</file>