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256" r:id="rId2"/>
    <p:sldId id="264" r:id="rId3"/>
    <p:sldId id="294" r:id="rId4"/>
    <p:sldId id="353" r:id="rId5"/>
    <p:sldId id="354" r:id="rId6"/>
    <p:sldId id="355" r:id="rId7"/>
    <p:sldId id="356" r:id="rId8"/>
    <p:sldId id="357" r:id="rId9"/>
    <p:sldId id="358" r:id="rId10"/>
    <p:sldId id="359" r:id="rId11"/>
    <p:sldId id="360" r:id="rId12"/>
    <p:sldId id="361" r:id="rId13"/>
    <p:sldId id="362" r:id="rId14"/>
    <p:sldId id="363" r:id="rId15"/>
    <p:sldId id="364" r:id="rId16"/>
    <p:sldId id="365" r:id="rId17"/>
    <p:sldId id="366" r:id="rId18"/>
    <p:sldId id="367" r:id="rId19"/>
    <p:sldId id="368" r:id="rId20"/>
    <p:sldId id="369" r:id="rId21"/>
    <p:sldId id="370" r:id="rId22"/>
    <p:sldId id="371" r:id="rId23"/>
    <p:sldId id="372" r:id="rId24"/>
    <p:sldId id="373" r:id="rId25"/>
    <p:sldId id="374" r:id="rId26"/>
    <p:sldId id="375" r:id="rId27"/>
    <p:sldId id="376" r:id="rId28"/>
    <p:sldId id="377" r:id="rId29"/>
    <p:sldId id="378" r:id="rId30"/>
    <p:sldId id="379" r:id="rId3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987" autoAdjust="0"/>
    <p:restoredTop sz="93103"/>
  </p:normalViewPr>
  <p:slideViewPr>
    <p:cSldViewPr>
      <p:cViewPr varScale="1">
        <p:scale>
          <a:sx n="84" d="100"/>
          <a:sy n="84" d="100"/>
        </p:scale>
        <p:origin x="1032"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267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Suleiman Ali" userId="e66a2eda-f20d-4734-8106-f44af1adf6b0" providerId="ADAL" clId="{187E9BF6-3877-4FD8-8F26-616AD5FC2A9F}"/>
    <pc:docChg chg="modSld">
      <pc:chgData name="Adam Suleiman Ali" userId="e66a2eda-f20d-4734-8106-f44af1adf6b0" providerId="ADAL" clId="{187E9BF6-3877-4FD8-8F26-616AD5FC2A9F}" dt="2022-03-18T03:35:56.826" v="306" actId="403"/>
      <pc:docMkLst>
        <pc:docMk/>
      </pc:docMkLst>
      <pc:sldChg chg="modAnim">
        <pc:chgData name="Adam Suleiman Ali" userId="e66a2eda-f20d-4734-8106-f44af1adf6b0" providerId="ADAL" clId="{187E9BF6-3877-4FD8-8F26-616AD5FC2A9F}" dt="2022-03-17T03:42:27.725" v="3"/>
        <pc:sldMkLst>
          <pc:docMk/>
          <pc:sldMk cId="0" sldId="370"/>
        </pc:sldMkLst>
      </pc:sldChg>
      <pc:sldChg chg="modAnim">
        <pc:chgData name="Adam Suleiman Ali" userId="e66a2eda-f20d-4734-8106-f44af1adf6b0" providerId="ADAL" clId="{187E9BF6-3877-4FD8-8F26-616AD5FC2A9F}" dt="2022-03-17T03:42:55.079" v="8"/>
        <pc:sldMkLst>
          <pc:docMk/>
          <pc:sldMk cId="0" sldId="371"/>
        </pc:sldMkLst>
      </pc:sldChg>
      <pc:sldChg chg="modSp modAnim">
        <pc:chgData name="Adam Suleiman Ali" userId="e66a2eda-f20d-4734-8106-f44af1adf6b0" providerId="ADAL" clId="{187E9BF6-3877-4FD8-8F26-616AD5FC2A9F}" dt="2022-03-17T03:43:35.588" v="17" actId="14100"/>
        <pc:sldMkLst>
          <pc:docMk/>
          <pc:sldMk cId="0" sldId="372"/>
        </pc:sldMkLst>
        <pc:spChg chg="mod">
          <ac:chgData name="Adam Suleiman Ali" userId="e66a2eda-f20d-4734-8106-f44af1adf6b0" providerId="ADAL" clId="{187E9BF6-3877-4FD8-8F26-616AD5FC2A9F}" dt="2022-03-17T03:43:35.588" v="17" actId="14100"/>
          <ac:spMkLst>
            <pc:docMk/>
            <pc:sldMk cId="0" sldId="372"/>
            <ac:spMk id="48131" creationId="{5615DB65-7225-462A-BAA4-B70FD46380F2}"/>
          </ac:spMkLst>
        </pc:spChg>
      </pc:sldChg>
      <pc:sldChg chg="modSp modAnim">
        <pc:chgData name="Adam Suleiman Ali" userId="e66a2eda-f20d-4734-8106-f44af1adf6b0" providerId="ADAL" clId="{187E9BF6-3877-4FD8-8F26-616AD5FC2A9F}" dt="2022-03-18T03:35:56.826" v="306" actId="403"/>
        <pc:sldMkLst>
          <pc:docMk/>
          <pc:sldMk cId="0" sldId="374"/>
        </pc:sldMkLst>
        <pc:spChg chg="mod">
          <ac:chgData name="Adam Suleiman Ali" userId="e66a2eda-f20d-4734-8106-f44af1adf6b0" providerId="ADAL" clId="{187E9BF6-3877-4FD8-8F26-616AD5FC2A9F}" dt="2022-03-18T03:35:56.826" v="306" actId="403"/>
          <ac:spMkLst>
            <pc:docMk/>
            <pc:sldMk cId="0" sldId="374"/>
            <ac:spMk id="7171" creationId="{7590714B-2E81-438B-840B-9AD1393F728B}"/>
          </ac:spMkLst>
        </pc:spChg>
      </pc:sldChg>
    </pc:docChg>
  </pc:docChgLst>
  <pc:docChgLst>
    <pc:chgData name="Adam Suleiman Ali" userId="e66a2eda-f20d-4734-8106-f44af1adf6b0" providerId="ADAL" clId="{39CCAD1B-03DB-47E5-97E5-82AAD73237DA}"/>
    <pc:docChg chg="modSld">
      <pc:chgData name="Adam Suleiman Ali" userId="e66a2eda-f20d-4734-8106-f44af1adf6b0" providerId="ADAL" clId="{39CCAD1B-03DB-47E5-97E5-82AAD73237DA}" dt="2022-03-17T02:39:01.042" v="2" actId="14100"/>
      <pc:docMkLst>
        <pc:docMk/>
      </pc:docMkLst>
      <pc:sldChg chg="modSp">
        <pc:chgData name="Adam Suleiman Ali" userId="e66a2eda-f20d-4734-8106-f44af1adf6b0" providerId="ADAL" clId="{39CCAD1B-03DB-47E5-97E5-82AAD73237DA}" dt="2022-03-17T02:39:01.042" v="2" actId="14100"/>
        <pc:sldMkLst>
          <pc:docMk/>
          <pc:sldMk cId="0" sldId="375"/>
        </pc:sldMkLst>
        <pc:picChg chg="mod">
          <ac:chgData name="Adam Suleiman Ali" userId="e66a2eda-f20d-4734-8106-f44af1adf6b0" providerId="ADAL" clId="{39CCAD1B-03DB-47E5-97E5-82AAD73237DA}" dt="2022-03-17T02:39:01.042" v="2" actId="14100"/>
          <ac:picMkLst>
            <pc:docMk/>
            <pc:sldMk cId="0" sldId="375"/>
            <ac:picMk id="54275" creationId="{E0DEC8C8-B266-4F01-89DB-C7851ED1C1F8}"/>
          </ac:picMkLst>
        </pc:picChg>
      </pc:sldChg>
    </pc:docChg>
  </pc:docChgLst>
  <pc:docChgLst>
    <pc:chgData name="Adam Suleiman Ali" userId="e66a2eda-f20d-4734-8106-f44af1adf6b0" providerId="ADAL" clId="{F2AE7898-65B8-47F4-B33A-F70734CF624A}"/>
    <pc:docChg chg="modSld">
      <pc:chgData name="Adam Suleiman Ali" userId="e66a2eda-f20d-4734-8106-f44af1adf6b0" providerId="ADAL" clId="{F2AE7898-65B8-47F4-B33A-F70734CF624A}" dt="2022-03-22T03:24:43.398" v="12" actId="13926"/>
      <pc:docMkLst>
        <pc:docMk/>
      </pc:docMkLst>
      <pc:sldChg chg="modSp mod">
        <pc:chgData name="Adam Suleiman Ali" userId="e66a2eda-f20d-4734-8106-f44af1adf6b0" providerId="ADAL" clId="{F2AE7898-65B8-47F4-B33A-F70734CF624A}" dt="2022-03-22T03:12:26.791" v="3" actId="13926"/>
        <pc:sldMkLst>
          <pc:docMk/>
          <pc:sldMk cId="0" sldId="376"/>
        </pc:sldMkLst>
        <pc:spChg chg="mod">
          <ac:chgData name="Adam Suleiman Ali" userId="e66a2eda-f20d-4734-8106-f44af1adf6b0" providerId="ADAL" clId="{F2AE7898-65B8-47F4-B33A-F70734CF624A}" dt="2022-03-22T03:12:26.791" v="3" actId="13926"/>
          <ac:spMkLst>
            <pc:docMk/>
            <pc:sldMk cId="0" sldId="376"/>
            <ac:spMk id="7171" creationId="{9C4A873E-A077-4216-B705-C7809DCE9350}"/>
          </ac:spMkLst>
        </pc:spChg>
        <pc:spChg chg="mod">
          <ac:chgData name="Adam Suleiman Ali" userId="e66a2eda-f20d-4734-8106-f44af1adf6b0" providerId="ADAL" clId="{F2AE7898-65B8-47F4-B33A-F70734CF624A}" dt="2022-03-22T03:11:53.742" v="0" actId="13926"/>
          <ac:spMkLst>
            <pc:docMk/>
            <pc:sldMk cId="0" sldId="376"/>
            <ac:spMk id="56322" creationId="{9360B8CA-A229-4D1A-912F-367CC38E4D36}"/>
          </ac:spMkLst>
        </pc:spChg>
      </pc:sldChg>
      <pc:sldChg chg="modSp mod">
        <pc:chgData name="Adam Suleiman Ali" userId="e66a2eda-f20d-4734-8106-f44af1adf6b0" providerId="ADAL" clId="{F2AE7898-65B8-47F4-B33A-F70734CF624A}" dt="2022-03-22T03:23:39.627" v="7" actId="13926"/>
        <pc:sldMkLst>
          <pc:docMk/>
          <pc:sldMk cId="0" sldId="378"/>
        </pc:sldMkLst>
        <pc:spChg chg="mod">
          <ac:chgData name="Adam Suleiman Ali" userId="e66a2eda-f20d-4734-8106-f44af1adf6b0" providerId="ADAL" clId="{F2AE7898-65B8-47F4-B33A-F70734CF624A}" dt="2022-03-22T03:23:39.627" v="7" actId="13926"/>
          <ac:spMkLst>
            <pc:docMk/>
            <pc:sldMk cId="0" sldId="378"/>
            <ac:spMk id="60419" creationId="{BACD981E-9CC9-4252-907B-BEEFBA000270}"/>
          </ac:spMkLst>
        </pc:spChg>
      </pc:sldChg>
      <pc:sldChg chg="modSp mod">
        <pc:chgData name="Adam Suleiman Ali" userId="e66a2eda-f20d-4734-8106-f44af1adf6b0" providerId="ADAL" clId="{F2AE7898-65B8-47F4-B33A-F70734CF624A}" dt="2022-03-22T03:24:43.398" v="12" actId="13926"/>
        <pc:sldMkLst>
          <pc:docMk/>
          <pc:sldMk cId="0" sldId="379"/>
        </pc:sldMkLst>
        <pc:spChg chg="mod">
          <ac:chgData name="Adam Suleiman Ali" userId="e66a2eda-f20d-4734-8106-f44af1adf6b0" providerId="ADAL" clId="{F2AE7898-65B8-47F4-B33A-F70734CF624A}" dt="2022-03-22T03:24:43.398" v="12" actId="13926"/>
          <ac:spMkLst>
            <pc:docMk/>
            <pc:sldMk cId="0" sldId="379"/>
            <ac:spMk id="62467" creationId="{6DEBC608-0B7E-47ED-998F-1F3351C51E9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92D23A0-DF26-4A86-8357-AD2EBA4BF950}"/>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D8860D0D-1D2F-41C7-8689-DA267A5B4128}"/>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cs typeface="Arial" panose="020B0604020202020204" pitchFamily="34" charset="0"/>
              </a:defRPr>
            </a:lvl1pPr>
          </a:lstStyle>
          <a:p>
            <a:pPr>
              <a:defRPr/>
            </a:pPr>
            <a:fld id="{DF3E2952-02AC-419D-AE21-31C565A7F8F6}" type="datetimeFigureOut">
              <a:rPr lang="en-US" altLang="en-US"/>
              <a:pPr>
                <a:defRPr/>
              </a:pPr>
              <a:t>3/22/2022</a:t>
            </a:fld>
            <a:endParaRPr lang="en-US" altLang="en-US"/>
          </a:p>
        </p:txBody>
      </p:sp>
      <p:sp>
        <p:nvSpPr>
          <p:cNvPr id="4" name="Footer Placeholder 3">
            <a:extLst>
              <a:ext uri="{FF2B5EF4-FFF2-40B4-BE49-F238E27FC236}">
                <a16:creationId xmlns:a16="http://schemas.microsoft.com/office/drawing/2014/main" id="{10E422AC-9E98-4BA2-A276-50174E181C3F}"/>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mn-ea"/>
                <a:cs typeface="+mn-cs"/>
              </a:defRPr>
            </a:lvl1pPr>
          </a:lstStyle>
          <a:p>
            <a:pPr>
              <a:defRPr/>
            </a:pPr>
            <a:endParaRPr lang="en-US"/>
          </a:p>
        </p:txBody>
      </p:sp>
      <p:sp>
        <p:nvSpPr>
          <p:cNvPr id="5" name="Slide Number Placeholder 4">
            <a:extLst>
              <a:ext uri="{FF2B5EF4-FFF2-40B4-BE49-F238E27FC236}">
                <a16:creationId xmlns:a16="http://schemas.microsoft.com/office/drawing/2014/main" id="{B6C51594-E13A-48BF-AFA4-5DB14DC66026}"/>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cs typeface="Arial" panose="020B0604020202020204" pitchFamily="34" charset="0"/>
              </a:defRPr>
            </a:lvl1pPr>
          </a:lstStyle>
          <a:p>
            <a:pPr>
              <a:defRPr/>
            </a:pPr>
            <a:fld id="{7A53195F-10B8-4870-BE06-1559F6B522F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7CC84B-9FEE-45F5-BDB3-811B7CDA067F}"/>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D69E48B4-CB49-4861-A91B-4C648CB121F9}"/>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cs typeface="Arial" panose="020B0604020202020204" pitchFamily="34" charset="0"/>
              </a:defRPr>
            </a:lvl1pPr>
          </a:lstStyle>
          <a:p>
            <a:pPr>
              <a:defRPr/>
            </a:pPr>
            <a:fld id="{67E500F2-447D-4212-9EA3-164877048DD7}" type="datetimeFigureOut">
              <a:rPr lang="en-US" altLang="en-US"/>
              <a:pPr>
                <a:defRPr/>
              </a:pPr>
              <a:t>3/22/2022</a:t>
            </a:fld>
            <a:endParaRPr lang="en-US" altLang="en-US"/>
          </a:p>
        </p:txBody>
      </p:sp>
      <p:sp>
        <p:nvSpPr>
          <p:cNvPr id="4" name="Slide Image Placeholder 3">
            <a:extLst>
              <a:ext uri="{FF2B5EF4-FFF2-40B4-BE49-F238E27FC236}">
                <a16:creationId xmlns:a16="http://schemas.microsoft.com/office/drawing/2014/main" id="{22EC1828-F582-4876-B2F2-7F5DF868CF24}"/>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81BF38A3-5A6C-4D24-9943-AFFDE3CA34BC}"/>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99EE897D-CF4B-41A8-9CCC-6736C4C909AD}"/>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754099AD-82AD-4943-9CDD-409318DB4584}"/>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cs typeface="Arial" panose="020B0604020202020204" pitchFamily="34" charset="0"/>
              </a:defRPr>
            </a:lvl1pPr>
          </a:lstStyle>
          <a:p>
            <a:pPr>
              <a:defRPr/>
            </a:pPr>
            <a:fld id="{A91925ED-F436-4F62-82C7-9D876102676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21948ACE-E9D8-478C-AF63-ACC5AE2073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2CAC2126-A0E1-4F4B-9CC6-B1971FFBE95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148" name="Slide Number Placeholder 3">
            <a:extLst>
              <a:ext uri="{FF2B5EF4-FFF2-40B4-BE49-F238E27FC236}">
                <a16:creationId xmlns:a16="http://schemas.microsoft.com/office/drawing/2014/main" id="{19807A1B-BB48-4079-93C5-C57FDB56E7E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F7C55C80-DC30-4A29-B153-E101B700F3AE}" type="slidenum">
              <a:rPr lang="en-US" altLang="en-US" smtClean="0"/>
              <a:pPr>
                <a:spcBef>
                  <a:spcPct val="0"/>
                </a:spcBef>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45106756-641B-4A83-8874-56E703D0BC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9EF0E67E-35C4-4189-B14E-A4161893E8F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altLang="en-US">
              <a:solidFill>
                <a:srgbClr val="FF0000"/>
              </a:solidFill>
            </a:endParaRPr>
          </a:p>
        </p:txBody>
      </p:sp>
      <p:sp>
        <p:nvSpPr>
          <p:cNvPr id="26628" name="Slide Number Placeholder 3">
            <a:extLst>
              <a:ext uri="{FF2B5EF4-FFF2-40B4-BE49-F238E27FC236}">
                <a16:creationId xmlns:a16="http://schemas.microsoft.com/office/drawing/2014/main" id="{C46186F8-CF0A-475A-8453-80AD4BF893D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5F5550D3-4574-4E7E-BADE-8DF9D910791F}" type="slidenum">
              <a:rPr lang="en-US" altLang="en-US" smtClean="0"/>
              <a:pPr>
                <a:spcBef>
                  <a:spcPct val="0"/>
                </a:spcBef>
              </a:pPr>
              <a:t>12</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A4B0E6DA-708D-4556-AD5B-B53B217E1C0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B61B9573-CE4D-4885-B0BC-4FD2159BBBD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8676" name="Slide Number Placeholder 3">
            <a:extLst>
              <a:ext uri="{FF2B5EF4-FFF2-40B4-BE49-F238E27FC236}">
                <a16:creationId xmlns:a16="http://schemas.microsoft.com/office/drawing/2014/main" id="{8C620721-FAC6-45BF-83A3-46CD7AB91E5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EBCC6FBD-5426-41C3-82D9-F3D22BE089CF}" type="slidenum">
              <a:rPr lang="en-US" altLang="en-US" smtClean="0"/>
              <a:pPr>
                <a:spcBef>
                  <a:spcPct val="0"/>
                </a:spcBef>
              </a:pPr>
              <a:t>13</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EF7045CF-CC60-4F6E-9C4F-C1CC1C054FC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A535C299-01FB-42A5-A223-B7926FF6DF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0724" name="Slide Number Placeholder 3">
            <a:extLst>
              <a:ext uri="{FF2B5EF4-FFF2-40B4-BE49-F238E27FC236}">
                <a16:creationId xmlns:a16="http://schemas.microsoft.com/office/drawing/2014/main" id="{04EBF2CE-EA7E-40F0-827C-B6797E68B15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D6CF8EEE-452F-4322-9F7C-A3B8BC65F3F2}" type="slidenum">
              <a:rPr lang="en-US" altLang="en-US" smtClean="0"/>
              <a:pPr>
                <a:spcBef>
                  <a:spcPct val="0"/>
                </a:spcBef>
              </a:pPr>
              <a:t>14</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C022FF43-B2DE-4D1F-80F4-B2CDF468081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BB19F1EA-2E89-4234-A05D-CE593C2D2C6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2772" name="Slide Number Placeholder 3">
            <a:extLst>
              <a:ext uri="{FF2B5EF4-FFF2-40B4-BE49-F238E27FC236}">
                <a16:creationId xmlns:a16="http://schemas.microsoft.com/office/drawing/2014/main" id="{FAF3C130-D67A-45FA-B4FF-C7C05395404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2922E4DE-BF1F-4F8F-B1DB-60DF1866251E}" type="slidenum">
              <a:rPr lang="en-US" altLang="en-US" smtClean="0"/>
              <a:pPr>
                <a:spcBef>
                  <a:spcPct val="0"/>
                </a:spcBef>
              </a:pPr>
              <a:t>15</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A3A2A051-1EB1-4BEB-A210-2F9CDF478F5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3EFB561C-1B01-4BAF-BB20-0CB8A19335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4820" name="Slide Number Placeholder 3">
            <a:extLst>
              <a:ext uri="{FF2B5EF4-FFF2-40B4-BE49-F238E27FC236}">
                <a16:creationId xmlns:a16="http://schemas.microsoft.com/office/drawing/2014/main" id="{24EAA4A8-4BDF-4413-BD71-9D7D32EE723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3E06B5E9-05DF-4F8C-A20F-C4D262CF0A7E}" type="slidenum">
              <a:rPr lang="en-US" altLang="en-US" smtClean="0"/>
              <a:pPr>
                <a:spcBef>
                  <a:spcPct val="0"/>
                </a:spcBef>
              </a:pPr>
              <a:t>16</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E246EBE2-3F0C-4C01-B602-1317C794ED2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1344639E-B084-4E3E-BC26-EFF0E8785B6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6868" name="Slide Number Placeholder 3">
            <a:extLst>
              <a:ext uri="{FF2B5EF4-FFF2-40B4-BE49-F238E27FC236}">
                <a16:creationId xmlns:a16="http://schemas.microsoft.com/office/drawing/2014/main" id="{2E5FC5F4-234F-4224-A49C-F152C2A1295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2F794AED-3C38-4EC0-BBD6-10ACFB1F433B}" type="slidenum">
              <a:rPr lang="en-US" altLang="en-US" smtClean="0"/>
              <a:pPr>
                <a:spcBef>
                  <a:spcPct val="0"/>
                </a:spcBef>
              </a:pPr>
              <a:t>17</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E0D30084-4EE2-4E0B-AE14-0301170388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7B552835-AC32-42B1-9D63-47DCB465C03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8916" name="Slide Number Placeholder 3">
            <a:extLst>
              <a:ext uri="{FF2B5EF4-FFF2-40B4-BE49-F238E27FC236}">
                <a16:creationId xmlns:a16="http://schemas.microsoft.com/office/drawing/2014/main" id="{3EF707FC-C25A-4AC9-A858-78D13C8A62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40AD5B44-6102-49F4-827A-F6B1ECB787A4}" type="slidenum">
              <a:rPr lang="en-US" altLang="en-US" smtClean="0"/>
              <a:pPr>
                <a:spcBef>
                  <a:spcPct val="0"/>
                </a:spcBef>
              </a:pPr>
              <a:t>18</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1C459EEC-1F2B-4CB2-824F-7A175FCCF91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C540B68B-A815-455F-A502-F2032688E06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0964" name="Slide Number Placeholder 3">
            <a:extLst>
              <a:ext uri="{FF2B5EF4-FFF2-40B4-BE49-F238E27FC236}">
                <a16:creationId xmlns:a16="http://schemas.microsoft.com/office/drawing/2014/main" id="{582F2B63-1C5C-4D71-B279-93F7A30C491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C32DFA38-75F2-47CD-8A57-C2867F02254D}" type="slidenum">
              <a:rPr lang="en-US" altLang="en-US" smtClean="0"/>
              <a:pPr>
                <a:spcBef>
                  <a:spcPct val="0"/>
                </a:spcBef>
              </a:pPr>
              <a:t>19</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3729BC23-7E98-4DBB-8CD8-E15F716977D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id="{82EF907C-1FD1-41A1-AE22-96CDE4A2C6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3012" name="Slide Number Placeholder 3">
            <a:extLst>
              <a:ext uri="{FF2B5EF4-FFF2-40B4-BE49-F238E27FC236}">
                <a16:creationId xmlns:a16="http://schemas.microsoft.com/office/drawing/2014/main" id="{B9A5B867-604F-4E4A-BF29-E5659DF5B35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9A0B3DCC-FCAC-4554-8170-65C75B5BE004}" type="slidenum">
              <a:rPr lang="en-US" altLang="en-US" smtClean="0"/>
              <a:pPr>
                <a:spcBef>
                  <a:spcPct val="0"/>
                </a:spcBef>
              </a:pPr>
              <a:t>20</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7779B8E1-EA28-4477-8C07-924218DF0FB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CA9D31DA-ABEA-4759-9F4C-2AB5761BA05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5060" name="Slide Number Placeholder 3">
            <a:extLst>
              <a:ext uri="{FF2B5EF4-FFF2-40B4-BE49-F238E27FC236}">
                <a16:creationId xmlns:a16="http://schemas.microsoft.com/office/drawing/2014/main" id="{BB3D8F0E-9935-40EE-A827-A2652C7A3EB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EB9A58C3-CB7A-4AA3-8000-5E3DDFFC4A56}" type="slidenum">
              <a:rPr lang="en-US" altLang="en-US" smtClean="0"/>
              <a:pPr>
                <a:spcBef>
                  <a:spcPct val="0"/>
                </a:spcBef>
              </a:pPr>
              <a:t>21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1F5D869F-5BD7-4615-96B1-4A935538B8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188BF80-B9FA-4018-AC29-7E91057B03F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196" name="Slide Number Placeholder 3">
            <a:extLst>
              <a:ext uri="{FF2B5EF4-FFF2-40B4-BE49-F238E27FC236}">
                <a16:creationId xmlns:a16="http://schemas.microsoft.com/office/drawing/2014/main" id="{1B321CD0-618D-4FA7-9001-8E89DB03B79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6FA0ABB7-1075-4265-BDB9-908F2BF17153}" type="slidenum">
              <a:rPr lang="en-US" altLang="en-US" smtClean="0"/>
              <a:pPr>
                <a:spcBef>
                  <a:spcPct val="0"/>
                </a:spcBef>
              </a:pPr>
              <a:t>2</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EE284448-A3D0-4253-B20D-0187BAF773E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a16="http://schemas.microsoft.com/office/drawing/2014/main" id="{29DB92E5-5407-4FE6-946E-C678A583D8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7108" name="Slide Number Placeholder 3">
            <a:extLst>
              <a:ext uri="{FF2B5EF4-FFF2-40B4-BE49-F238E27FC236}">
                <a16:creationId xmlns:a16="http://schemas.microsoft.com/office/drawing/2014/main" id="{446A6913-B663-4046-A31F-81852BF86CE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BE9F7337-BD4F-4F99-8012-850D24F65CFC}" type="slidenum">
              <a:rPr lang="en-US" altLang="en-US" smtClean="0"/>
              <a:pPr>
                <a:spcBef>
                  <a:spcPct val="0"/>
                </a:spcBef>
              </a:pPr>
              <a:t>22</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74ED7715-CF82-4C00-B2DE-A118EC77E0A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40E9416B-6161-4A44-8C7B-7072090CEF1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9156" name="Slide Number Placeholder 3">
            <a:extLst>
              <a:ext uri="{FF2B5EF4-FFF2-40B4-BE49-F238E27FC236}">
                <a16:creationId xmlns:a16="http://schemas.microsoft.com/office/drawing/2014/main" id="{38A300CF-B8FB-46EB-9FDD-33743C82B8E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BDC66D35-1236-40B5-90B2-82CFCE711BCD}" type="slidenum">
              <a:rPr lang="en-US" altLang="en-US" smtClean="0"/>
              <a:pPr>
                <a:spcBef>
                  <a:spcPct val="0"/>
                </a:spcBef>
              </a:pPr>
              <a:t>23</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A885591C-73D8-466F-A469-DB6224F87DC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a:extLst>
              <a:ext uri="{FF2B5EF4-FFF2-40B4-BE49-F238E27FC236}">
                <a16:creationId xmlns:a16="http://schemas.microsoft.com/office/drawing/2014/main" id="{75EAA654-CC44-422A-8B4D-79676029806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1204" name="Slide Number Placeholder 3">
            <a:extLst>
              <a:ext uri="{FF2B5EF4-FFF2-40B4-BE49-F238E27FC236}">
                <a16:creationId xmlns:a16="http://schemas.microsoft.com/office/drawing/2014/main" id="{643812A1-1401-480B-98D5-38FF7CBC9FC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AC54BCA9-06BD-4994-9E27-9143206C7155}" type="slidenum">
              <a:rPr lang="en-US" altLang="en-US" smtClean="0"/>
              <a:pPr>
                <a:spcBef>
                  <a:spcPct val="0"/>
                </a:spcBef>
              </a:pPr>
              <a:t>24</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007136BE-C074-4B94-A289-DAF815D105A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a:extLst>
              <a:ext uri="{FF2B5EF4-FFF2-40B4-BE49-F238E27FC236}">
                <a16:creationId xmlns:a16="http://schemas.microsoft.com/office/drawing/2014/main" id="{9AE623AE-F560-47C4-A7F7-4F85C417887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3252" name="Slide Number Placeholder 3">
            <a:extLst>
              <a:ext uri="{FF2B5EF4-FFF2-40B4-BE49-F238E27FC236}">
                <a16:creationId xmlns:a16="http://schemas.microsoft.com/office/drawing/2014/main" id="{E2CDCBE6-F6FF-4A6C-93EF-E05AED580DF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08610DDD-BC15-436F-9B7F-A21C6D37B101}" type="slidenum">
              <a:rPr lang="en-US" altLang="en-US" smtClean="0"/>
              <a:pPr>
                <a:spcBef>
                  <a:spcPct val="0"/>
                </a:spcBef>
              </a:pPr>
              <a:t>25</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4625AFBF-F0E1-4D6E-9576-D2D8D4553C8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a:extLst>
              <a:ext uri="{FF2B5EF4-FFF2-40B4-BE49-F238E27FC236}">
                <a16:creationId xmlns:a16="http://schemas.microsoft.com/office/drawing/2014/main" id="{7D33EF39-6253-4720-825F-D544E722515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5300" name="Slide Number Placeholder 3">
            <a:extLst>
              <a:ext uri="{FF2B5EF4-FFF2-40B4-BE49-F238E27FC236}">
                <a16:creationId xmlns:a16="http://schemas.microsoft.com/office/drawing/2014/main" id="{A987A1C9-5D53-4678-9120-38B63095FB2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7B30A537-5DC8-4C72-A044-B85D24D277B8}" type="slidenum">
              <a:rPr lang="en-US" altLang="en-US" smtClean="0"/>
              <a:pPr>
                <a:spcBef>
                  <a:spcPct val="0"/>
                </a:spcBef>
              </a:pPr>
              <a:t>26</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7762B3FD-9537-4E09-8AA4-2D98513280E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83488428-C496-4049-9AF8-B8E5E94136B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7348" name="Slide Number Placeholder 3">
            <a:extLst>
              <a:ext uri="{FF2B5EF4-FFF2-40B4-BE49-F238E27FC236}">
                <a16:creationId xmlns:a16="http://schemas.microsoft.com/office/drawing/2014/main" id="{7E360E4A-59D9-4654-A1ED-E26D157D9F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FC18EE94-994F-449A-A7F9-640047AE542C}" type="slidenum">
              <a:rPr lang="en-US" altLang="en-US" smtClean="0"/>
              <a:pPr>
                <a:spcBef>
                  <a:spcPct val="0"/>
                </a:spcBef>
              </a:pPr>
              <a:t>27</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031E699C-6974-49C2-8745-22A3883A7C4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a:extLst>
              <a:ext uri="{FF2B5EF4-FFF2-40B4-BE49-F238E27FC236}">
                <a16:creationId xmlns:a16="http://schemas.microsoft.com/office/drawing/2014/main" id="{24EB3549-8B40-4603-A31C-ADA0587C3E4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9396" name="Slide Number Placeholder 3">
            <a:extLst>
              <a:ext uri="{FF2B5EF4-FFF2-40B4-BE49-F238E27FC236}">
                <a16:creationId xmlns:a16="http://schemas.microsoft.com/office/drawing/2014/main" id="{843EF84D-2CA1-4B4D-B111-447CD62DE52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47998A16-4533-4DD5-AC08-B072E21186D0}" type="slidenum">
              <a:rPr lang="en-US" altLang="en-US" smtClean="0"/>
              <a:pPr>
                <a:spcBef>
                  <a:spcPct val="0"/>
                </a:spcBef>
              </a:pPr>
              <a:t>28</a:t>
            </a:fld>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852E5EEA-D6C8-4386-9C36-94B8624FC23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a:extLst>
              <a:ext uri="{FF2B5EF4-FFF2-40B4-BE49-F238E27FC236}">
                <a16:creationId xmlns:a16="http://schemas.microsoft.com/office/drawing/2014/main" id="{4AA3812D-6EEC-4743-8631-2D5E5B64EDC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1444" name="Slide Number Placeholder 3">
            <a:extLst>
              <a:ext uri="{FF2B5EF4-FFF2-40B4-BE49-F238E27FC236}">
                <a16:creationId xmlns:a16="http://schemas.microsoft.com/office/drawing/2014/main" id="{895BDCBA-B295-4AEE-BBFF-5968501A929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05238C5A-0E41-4A4B-83FE-CF875E668FD1}" type="slidenum">
              <a:rPr lang="en-US" altLang="en-US" smtClean="0"/>
              <a:pPr>
                <a:spcBef>
                  <a:spcPct val="0"/>
                </a:spcBef>
              </a:pPr>
              <a:t>29</a:t>
            </a:fld>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5D3DD136-8B9A-4BF3-8A17-DCC60841A77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id="{9333EF88-983B-437A-946D-B2263FF6F5C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3492" name="Slide Number Placeholder 3">
            <a:extLst>
              <a:ext uri="{FF2B5EF4-FFF2-40B4-BE49-F238E27FC236}">
                <a16:creationId xmlns:a16="http://schemas.microsoft.com/office/drawing/2014/main" id="{F6D9C3D5-D23E-4BE4-9FCE-07B81B30B9B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A3F83245-F573-453B-A45A-7BF89BB8597B}" type="slidenum">
              <a:rPr lang="en-US" altLang="en-US" smtClean="0"/>
              <a:pPr>
                <a:spcBef>
                  <a:spcPct val="0"/>
                </a:spcBef>
              </a:pPr>
              <a:t>30</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B91C053A-0641-4C69-B1EF-2144D080CCC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9B013FDC-12E6-4C73-AB1B-2B9FC02694E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2292" name="Slide Number Placeholder 3">
            <a:extLst>
              <a:ext uri="{FF2B5EF4-FFF2-40B4-BE49-F238E27FC236}">
                <a16:creationId xmlns:a16="http://schemas.microsoft.com/office/drawing/2014/main" id="{784033C2-9E5F-4B51-A2BF-DFCDD35688B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90CCC811-DE19-4966-B738-1AD385C76159}" type="slidenum">
              <a:rPr lang="en-US" altLang="en-US" smtClean="0"/>
              <a:pPr>
                <a:spcBef>
                  <a:spcPct val="0"/>
                </a:spcBef>
              </a:pPr>
              <a:t>5</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142C215E-97EF-4180-835C-08E9CBC17C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16551C4B-0D17-4721-8762-C4146A0A603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4340" name="Slide Number Placeholder 3">
            <a:extLst>
              <a:ext uri="{FF2B5EF4-FFF2-40B4-BE49-F238E27FC236}">
                <a16:creationId xmlns:a16="http://schemas.microsoft.com/office/drawing/2014/main" id="{CD7B2105-D507-4BC8-A7CC-2A89784B00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A6604F3-761E-4A22-B6BB-37080A0692E2}" type="slidenum">
              <a:rPr lang="en-US" altLang="en-US" smtClean="0"/>
              <a:pPr>
                <a:spcBef>
                  <a:spcPct val="0"/>
                </a:spcBef>
              </a:pPr>
              <a:t>6</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3C7367DA-78E7-48F8-AF2D-643D5D09DD6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a:extLst>
              <a:ext uri="{FF2B5EF4-FFF2-40B4-BE49-F238E27FC236}">
                <a16:creationId xmlns:a16="http://schemas.microsoft.com/office/drawing/2014/main" id="{7BA809CF-F9B7-4696-A28D-7148CD726FA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a:p>
            <a:endParaRPr lang="en-US" altLang="en-US"/>
          </a:p>
        </p:txBody>
      </p:sp>
      <p:sp>
        <p:nvSpPr>
          <p:cNvPr id="16388" name="Slide Number Placeholder 3">
            <a:extLst>
              <a:ext uri="{FF2B5EF4-FFF2-40B4-BE49-F238E27FC236}">
                <a16:creationId xmlns:a16="http://schemas.microsoft.com/office/drawing/2014/main" id="{7833FEBC-7C17-455F-957C-5CD15D203E6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9AF01654-8732-461C-A027-8409EB94F4C4}" type="slidenum">
              <a:rPr lang="en-US" altLang="en-US" smtClean="0"/>
              <a:pPr>
                <a:spcBef>
                  <a:spcPct val="0"/>
                </a:spcBef>
              </a:pPr>
              <a:t>7</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05AE9A4E-AAD6-4B4C-BC4E-09A0E869705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33382F69-0A23-4DF8-8AA2-EB9FD0FE54A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8436" name="Slide Number Placeholder 3">
            <a:extLst>
              <a:ext uri="{FF2B5EF4-FFF2-40B4-BE49-F238E27FC236}">
                <a16:creationId xmlns:a16="http://schemas.microsoft.com/office/drawing/2014/main" id="{4EB6B891-E223-4794-9C39-1140AE68039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027B0C7D-DA04-49C7-B0E3-C44913F1E723}" type="slidenum">
              <a:rPr lang="en-US" altLang="en-US" smtClean="0"/>
              <a:pPr>
                <a:spcBef>
                  <a:spcPct val="0"/>
                </a:spcBef>
              </a:pPr>
              <a:t>8</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E11D6906-2471-41EE-8AF6-056A591AD54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E4706646-8EAD-43E5-A732-A98168F0B29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altLang="en-US">
              <a:solidFill>
                <a:srgbClr val="FF0000"/>
              </a:solidFill>
            </a:endParaRPr>
          </a:p>
        </p:txBody>
      </p:sp>
      <p:sp>
        <p:nvSpPr>
          <p:cNvPr id="20484" name="Slide Number Placeholder 3">
            <a:extLst>
              <a:ext uri="{FF2B5EF4-FFF2-40B4-BE49-F238E27FC236}">
                <a16:creationId xmlns:a16="http://schemas.microsoft.com/office/drawing/2014/main" id="{471DBC91-15B3-470B-A2FA-EBB060462EE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4988DB31-547E-41E8-B196-C21BA5FE9708}" type="slidenum">
              <a:rPr lang="en-US" altLang="en-US" smtClean="0"/>
              <a:pPr>
                <a:spcBef>
                  <a:spcPct val="0"/>
                </a:spcBef>
              </a:pPr>
              <a:t>9</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9642EC0E-E1D5-4356-A60D-56B8F58C65C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249A2F4B-958F-459F-8576-973BF2B732B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2532" name="Slide Number Placeholder 3">
            <a:extLst>
              <a:ext uri="{FF2B5EF4-FFF2-40B4-BE49-F238E27FC236}">
                <a16:creationId xmlns:a16="http://schemas.microsoft.com/office/drawing/2014/main" id="{FC7E4F25-06A0-4C8B-AE4E-761E55EA4C1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386A31B6-F066-4A9C-8ABB-D29E5B0AD265}" type="slidenum">
              <a:rPr lang="en-US" altLang="en-US" smtClean="0"/>
              <a:pPr>
                <a:spcBef>
                  <a:spcPct val="0"/>
                </a:spcBef>
              </a:pPr>
              <a:t>10</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C4758181-E390-4A89-BF8D-71761C946E1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C1F16170-D50B-46B5-A257-B42FAF49843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altLang="en-US">
              <a:solidFill>
                <a:srgbClr val="FF0000"/>
              </a:solidFill>
            </a:endParaRPr>
          </a:p>
        </p:txBody>
      </p:sp>
      <p:sp>
        <p:nvSpPr>
          <p:cNvPr id="24580" name="Slide Number Placeholder 3">
            <a:extLst>
              <a:ext uri="{FF2B5EF4-FFF2-40B4-BE49-F238E27FC236}">
                <a16:creationId xmlns:a16="http://schemas.microsoft.com/office/drawing/2014/main" id="{8E2105B3-BF52-46B8-B053-D083800858B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7E7E3346-84B2-49FF-94D6-1159309CC39E}" type="slidenum">
              <a:rPr lang="en-US" altLang="en-US" smtClean="0"/>
              <a:pPr>
                <a:spcBef>
                  <a:spcPct val="0"/>
                </a:spcBef>
              </a:pPr>
              <a:t>11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folHlink"/>
        </a:solidFill>
        <a:effectLst/>
      </p:bgPr>
    </p:bg>
    <p:spTree>
      <p:nvGrpSpPr>
        <p:cNvPr id="1" name=""/>
        <p:cNvGrpSpPr/>
        <p:nvPr/>
      </p:nvGrpSpPr>
      <p:grpSpPr>
        <a:xfrm>
          <a:off x="0" y="0"/>
          <a:ext cx="0" cy="0"/>
          <a:chOff x="0" y="0"/>
          <a:chExt cx="0" cy="0"/>
        </a:xfrm>
      </p:grpSpPr>
      <p:sp>
        <p:nvSpPr>
          <p:cNvPr id="4" name="Rectangle 28">
            <a:extLst>
              <a:ext uri="{FF2B5EF4-FFF2-40B4-BE49-F238E27FC236}">
                <a16:creationId xmlns:a16="http://schemas.microsoft.com/office/drawing/2014/main" id="{407A24C1-C2C1-4F7E-AEFE-9B665F41E0BF}"/>
              </a:ext>
            </a:extLst>
          </p:cNvPr>
          <p:cNvSpPr>
            <a:spLocks noChangeArrowheads="1"/>
          </p:cNvSpPr>
          <p:nvPr/>
        </p:nvSpPr>
        <p:spPr bwMode="gray">
          <a:xfrm>
            <a:off x="0" y="0"/>
            <a:ext cx="9140825" cy="6856413"/>
          </a:xfrm>
          <a:prstGeom prst="rect">
            <a:avLst/>
          </a:prstGeom>
          <a:solidFill>
            <a:schemeClr val="bg1"/>
          </a:solidFill>
          <a:ln>
            <a:noFill/>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sz="1800"/>
          </a:p>
        </p:txBody>
      </p:sp>
      <p:pic>
        <p:nvPicPr>
          <p:cNvPr id="5" name="Picture 27">
            <a:extLst>
              <a:ext uri="{FF2B5EF4-FFF2-40B4-BE49-F238E27FC236}">
                <a16:creationId xmlns:a16="http://schemas.microsoft.com/office/drawing/2014/main" id="{6CF4D349-5249-4AE2-8DBA-34A312E5DC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558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3">
            <a:extLst>
              <a:ext uri="{FF2B5EF4-FFF2-40B4-BE49-F238E27FC236}">
                <a16:creationId xmlns:a16="http://schemas.microsoft.com/office/drawing/2014/main" id="{FE6386EA-9E2F-4398-9ACF-EC1BE0403BAA}"/>
              </a:ext>
            </a:extLst>
          </p:cNvPr>
          <p:cNvSpPr>
            <a:spLocks noChangeArrowheads="1"/>
          </p:cNvSpPr>
          <p:nvPr/>
        </p:nvSpPr>
        <p:spPr bwMode="gray">
          <a:xfrm>
            <a:off x="0" y="3200400"/>
            <a:ext cx="9144000" cy="914400"/>
          </a:xfrm>
          <a:prstGeom prst="rect">
            <a:avLst/>
          </a:prstGeom>
          <a:solidFill>
            <a:schemeClr val="accent1"/>
          </a:solidFill>
          <a:ln>
            <a:noFill/>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sz="1800"/>
          </a:p>
        </p:txBody>
      </p:sp>
      <p:sp>
        <p:nvSpPr>
          <p:cNvPr id="7" name="Line 15">
            <a:extLst>
              <a:ext uri="{FF2B5EF4-FFF2-40B4-BE49-F238E27FC236}">
                <a16:creationId xmlns:a16="http://schemas.microsoft.com/office/drawing/2014/main" id="{0D61AFB9-B869-46B1-8DC6-67FE1A5396F5}"/>
              </a:ext>
            </a:extLst>
          </p:cNvPr>
          <p:cNvSpPr>
            <a:spLocks noChangeShapeType="1"/>
          </p:cNvSpPr>
          <p:nvPr/>
        </p:nvSpPr>
        <p:spPr bwMode="gray">
          <a:xfrm>
            <a:off x="0" y="3200400"/>
            <a:ext cx="9144000" cy="0"/>
          </a:xfrm>
          <a:prstGeom prst="line">
            <a:avLst/>
          </a:prstGeom>
          <a:noFill/>
          <a:ln w="635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8" name="Rectangle 30">
            <a:extLst>
              <a:ext uri="{FF2B5EF4-FFF2-40B4-BE49-F238E27FC236}">
                <a16:creationId xmlns:a16="http://schemas.microsoft.com/office/drawing/2014/main" id="{F7F00D6B-8806-49FB-A673-3E1F218EE79E}"/>
              </a:ext>
            </a:extLst>
          </p:cNvPr>
          <p:cNvSpPr>
            <a:spLocks noChangeArrowheads="1"/>
          </p:cNvSpPr>
          <p:nvPr/>
        </p:nvSpPr>
        <p:spPr bwMode="auto">
          <a:xfrm>
            <a:off x="0" y="6629400"/>
            <a:ext cx="9144000" cy="228600"/>
          </a:xfrm>
          <a:prstGeom prst="rect">
            <a:avLst/>
          </a:prstGeom>
          <a:solidFill>
            <a:schemeClr val="accent1"/>
          </a:solidFill>
          <a:ln>
            <a:noFill/>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sz="1800"/>
          </a:p>
        </p:txBody>
      </p:sp>
      <p:pic>
        <p:nvPicPr>
          <p:cNvPr id="9" name="Picture 31" descr="CL_Logo_RGB_PNG">
            <a:extLst>
              <a:ext uri="{FF2B5EF4-FFF2-40B4-BE49-F238E27FC236}">
                <a16:creationId xmlns:a16="http://schemas.microsoft.com/office/drawing/2014/main" id="{BC789EED-DEDE-4EBC-A3F0-BA90C5CD99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6013450" y="5002213"/>
            <a:ext cx="2697163" cy="11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Rectangle 4"/>
          <p:cNvSpPr>
            <a:spLocks noGrp="1" noChangeArrowheads="1"/>
          </p:cNvSpPr>
          <p:nvPr>
            <p:ph type="subTitle" idx="1"/>
          </p:nvPr>
        </p:nvSpPr>
        <p:spPr bwMode="gray">
          <a:xfrm>
            <a:off x="457200" y="3365500"/>
            <a:ext cx="8229600" cy="304800"/>
          </a:xfrm>
          <a:solidFill>
            <a:schemeClr val="accent1"/>
          </a:solidFill>
        </p:spPr>
        <p:txBody>
          <a:bodyPr/>
          <a:lstStyle>
            <a:lvl1pPr>
              <a:spcBef>
                <a:spcPct val="0"/>
              </a:spcBef>
              <a:defRPr>
                <a:solidFill>
                  <a:schemeClr val="bg1"/>
                </a:solidFill>
              </a:defRPr>
            </a:lvl1pPr>
          </a:lstStyle>
          <a:p>
            <a:r>
              <a:rPr lang="en-US"/>
              <a:t>Click to edit Master subtitle style</a:t>
            </a:r>
          </a:p>
        </p:txBody>
      </p:sp>
      <p:sp>
        <p:nvSpPr>
          <p:cNvPr id="4106" name="Rectangle 10"/>
          <p:cNvSpPr>
            <a:spLocks noGrp="1" noChangeArrowheads="1"/>
          </p:cNvSpPr>
          <p:nvPr>
            <p:ph type="ctrTitle"/>
          </p:nvPr>
        </p:nvSpPr>
        <p:spPr>
          <a:xfrm>
            <a:off x="457200" y="1143000"/>
            <a:ext cx="8229600" cy="1828800"/>
          </a:xfrm>
        </p:spPr>
        <p:txBody>
          <a:bodyPr anchor="b"/>
          <a:lstStyle>
            <a:lvl1pPr>
              <a:lnSpc>
                <a:spcPts val="4200"/>
              </a:lnSpc>
              <a:defRPr sz="3600">
                <a:solidFill>
                  <a:schemeClr val="bg1"/>
                </a:solidFill>
              </a:defRPr>
            </a:lvl1pPr>
          </a:lstStyle>
          <a:p>
            <a:r>
              <a:rPr lang="en-US"/>
              <a:t>Click to edit Master title style</a:t>
            </a:r>
          </a:p>
        </p:txBody>
      </p:sp>
    </p:spTree>
    <p:extLst>
      <p:ext uri="{BB962C8B-B14F-4D97-AF65-F5344CB8AC3E}">
        <p14:creationId xmlns:p14="http://schemas.microsoft.com/office/powerpoint/2010/main" val="1680786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7506D47-E310-486D-9366-EED6DF2481AE}"/>
              </a:ext>
            </a:extLst>
          </p:cNvPr>
          <p:cNvSpPr>
            <a:spLocks noGrp="1" noChangeArrowheads="1"/>
          </p:cNvSpPr>
          <p:nvPr>
            <p:ph type="dt" sz="half" idx="10"/>
          </p:nvPr>
        </p:nvSpPr>
        <p:spPr>
          <a:ln/>
        </p:spPr>
        <p:txBody>
          <a:bodyPr/>
          <a:lstStyle>
            <a:lvl1pPr>
              <a:defRPr/>
            </a:lvl1pPr>
          </a:lstStyle>
          <a:p>
            <a:pPr>
              <a:defRPr/>
            </a:pPr>
            <a:fld id="{F4C2F26E-DF21-489F-B855-AE3EC9F1C9B7}" type="datetimeFigureOut">
              <a:rPr lang="en-US" altLang="en-US"/>
              <a:pPr>
                <a:defRPr/>
              </a:pPr>
              <a:t>3/22/2022</a:t>
            </a:fld>
            <a:endParaRPr lang="en-US" altLang="en-US"/>
          </a:p>
        </p:txBody>
      </p:sp>
      <p:sp>
        <p:nvSpPr>
          <p:cNvPr id="5" name="Rectangle 6">
            <a:extLst>
              <a:ext uri="{FF2B5EF4-FFF2-40B4-BE49-F238E27FC236}">
                <a16:creationId xmlns:a16="http://schemas.microsoft.com/office/drawing/2014/main" id="{4AEE4E04-D69F-4E80-B3EB-DB2CD2665C49}"/>
              </a:ext>
            </a:extLst>
          </p:cNvPr>
          <p:cNvSpPr>
            <a:spLocks noGrp="1" noChangeArrowheads="1"/>
          </p:cNvSpPr>
          <p:nvPr>
            <p:ph type="sldNum" sz="quarter" idx="11"/>
          </p:nvPr>
        </p:nvSpPr>
        <p:spPr>
          <a:ln/>
        </p:spPr>
        <p:txBody>
          <a:bodyPr/>
          <a:lstStyle>
            <a:lvl1pPr>
              <a:defRPr/>
            </a:lvl1pPr>
          </a:lstStyle>
          <a:p>
            <a:pPr>
              <a:defRPr/>
            </a:pPr>
            <a:fld id="{89F17769-2748-443E-80CF-05A0E1520635}" type="slidenum">
              <a:rPr lang="en-US" altLang="en-US"/>
              <a:pPr>
                <a:defRPr/>
              </a:pPr>
              <a:t>‹#›</a:t>
            </a:fld>
            <a:endParaRPr lang="en-US" altLang="en-US"/>
          </a:p>
        </p:txBody>
      </p:sp>
    </p:spTree>
    <p:extLst>
      <p:ext uri="{BB962C8B-B14F-4D97-AF65-F5344CB8AC3E}">
        <p14:creationId xmlns:p14="http://schemas.microsoft.com/office/powerpoint/2010/main" val="1032530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2813"/>
            <a:ext cx="2057400" cy="48783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2813"/>
            <a:ext cx="6019800" cy="48783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31D55EE-02EB-4CA0-BC08-92748E6AFFEC}"/>
              </a:ext>
            </a:extLst>
          </p:cNvPr>
          <p:cNvSpPr>
            <a:spLocks noGrp="1" noChangeArrowheads="1"/>
          </p:cNvSpPr>
          <p:nvPr>
            <p:ph type="dt" sz="half" idx="10"/>
          </p:nvPr>
        </p:nvSpPr>
        <p:spPr>
          <a:ln/>
        </p:spPr>
        <p:txBody>
          <a:bodyPr/>
          <a:lstStyle>
            <a:lvl1pPr>
              <a:defRPr/>
            </a:lvl1pPr>
          </a:lstStyle>
          <a:p>
            <a:pPr>
              <a:defRPr/>
            </a:pPr>
            <a:fld id="{08F0EC82-CA61-4123-B995-9A6720E77264}" type="datetimeFigureOut">
              <a:rPr lang="en-US" altLang="en-US"/>
              <a:pPr>
                <a:defRPr/>
              </a:pPr>
              <a:t>3/22/2022</a:t>
            </a:fld>
            <a:endParaRPr lang="en-US" altLang="en-US"/>
          </a:p>
        </p:txBody>
      </p:sp>
      <p:sp>
        <p:nvSpPr>
          <p:cNvPr id="5" name="Rectangle 6">
            <a:extLst>
              <a:ext uri="{FF2B5EF4-FFF2-40B4-BE49-F238E27FC236}">
                <a16:creationId xmlns:a16="http://schemas.microsoft.com/office/drawing/2014/main" id="{F8B6D584-2BAD-43F1-91B6-70C39614167A}"/>
              </a:ext>
            </a:extLst>
          </p:cNvPr>
          <p:cNvSpPr>
            <a:spLocks noGrp="1" noChangeArrowheads="1"/>
          </p:cNvSpPr>
          <p:nvPr>
            <p:ph type="sldNum" sz="quarter" idx="11"/>
          </p:nvPr>
        </p:nvSpPr>
        <p:spPr>
          <a:ln/>
        </p:spPr>
        <p:txBody>
          <a:bodyPr/>
          <a:lstStyle>
            <a:lvl1pPr>
              <a:defRPr/>
            </a:lvl1pPr>
          </a:lstStyle>
          <a:p>
            <a:pPr>
              <a:defRPr/>
            </a:pPr>
            <a:fld id="{CEC1C0A9-1588-4967-B8C8-D7630981934D}" type="slidenum">
              <a:rPr lang="en-US" altLang="en-US"/>
              <a:pPr>
                <a:defRPr/>
              </a:pPr>
              <a:t>‹#›</a:t>
            </a:fld>
            <a:endParaRPr lang="en-US" altLang="en-US"/>
          </a:p>
        </p:txBody>
      </p:sp>
    </p:spTree>
    <p:extLst>
      <p:ext uri="{BB962C8B-B14F-4D97-AF65-F5344CB8AC3E}">
        <p14:creationId xmlns:p14="http://schemas.microsoft.com/office/powerpoint/2010/main" val="2985604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912813"/>
            <a:ext cx="8229600" cy="685800"/>
          </a:xfrm>
        </p:spPr>
        <p:txBody>
          <a:bodyPr/>
          <a:lstStyle/>
          <a:p>
            <a:r>
              <a:rPr lang="en-US"/>
              <a:t>Click to edit Master title style</a:t>
            </a:r>
          </a:p>
        </p:txBody>
      </p:sp>
      <p:sp>
        <p:nvSpPr>
          <p:cNvPr id="3" name="Table Placeholder 2"/>
          <p:cNvSpPr>
            <a:spLocks noGrp="1"/>
          </p:cNvSpPr>
          <p:nvPr>
            <p:ph type="tbl" idx="1"/>
          </p:nvPr>
        </p:nvSpPr>
        <p:spPr>
          <a:xfrm>
            <a:off x="457200" y="1676400"/>
            <a:ext cx="8229600" cy="4114800"/>
          </a:xfrm>
        </p:spPr>
        <p:txBody>
          <a:bodyPr/>
          <a:lstStyle/>
          <a:p>
            <a:pPr lvl="0"/>
            <a:r>
              <a:rPr lang="en-US" noProof="0"/>
              <a:t>Click icon to add table</a:t>
            </a:r>
          </a:p>
        </p:txBody>
      </p:sp>
      <p:sp>
        <p:nvSpPr>
          <p:cNvPr id="4" name="Rectangle 4">
            <a:extLst>
              <a:ext uri="{FF2B5EF4-FFF2-40B4-BE49-F238E27FC236}">
                <a16:creationId xmlns:a16="http://schemas.microsoft.com/office/drawing/2014/main" id="{1003B099-F559-41CF-8AE4-D895BEDAD356}"/>
              </a:ext>
            </a:extLst>
          </p:cNvPr>
          <p:cNvSpPr>
            <a:spLocks noGrp="1" noChangeArrowheads="1"/>
          </p:cNvSpPr>
          <p:nvPr>
            <p:ph type="dt" sz="half" idx="10"/>
          </p:nvPr>
        </p:nvSpPr>
        <p:spPr>
          <a:ln/>
        </p:spPr>
        <p:txBody>
          <a:bodyPr/>
          <a:lstStyle>
            <a:lvl1pPr>
              <a:defRPr/>
            </a:lvl1pPr>
          </a:lstStyle>
          <a:p>
            <a:pPr>
              <a:defRPr/>
            </a:pPr>
            <a:fld id="{D19E87A7-C7E4-4725-A0D5-063A48E95B0B}" type="datetimeFigureOut">
              <a:rPr lang="en-US" altLang="en-US"/>
              <a:pPr>
                <a:defRPr/>
              </a:pPr>
              <a:t>3/22/2022</a:t>
            </a:fld>
            <a:endParaRPr lang="en-US" altLang="en-US"/>
          </a:p>
        </p:txBody>
      </p:sp>
      <p:sp>
        <p:nvSpPr>
          <p:cNvPr id="5" name="Rectangle 6">
            <a:extLst>
              <a:ext uri="{FF2B5EF4-FFF2-40B4-BE49-F238E27FC236}">
                <a16:creationId xmlns:a16="http://schemas.microsoft.com/office/drawing/2014/main" id="{5207BDAA-EE56-45C0-B7B8-CB16B3DF1FEA}"/>
              </a:ext>
            </a:extLst>
          </p:cNvPr>
          <p:cNvSpPr>
            <a:spLocks noGrp="1" noChangeArrowheads="1"/>
          </p:cNvSpPr>
          <p:nvPr>
            <p:ph type="sldNum" sz="quarter" idx="11"/>
          </p:nvPr>
        </p:nvSpPr>
        <p:spPr>
          <a:ln/>
        </p:spPr>
        <p:txBody>
          <a:bodyPr/>
          <a:lstStyle>
            <a:lvl1pPr>
              <a:defRPr/>
            </a:lvl1pPr>
          </a:lstStyle>
          <a:p>
            <a:pPr>
              <a:defRPr/>
            </a:pPr>
            <a:fld id="{EA2503BC-76BC-476C-BB3E-8C337E0DCD32}" type="slidenum">
              <a:rPr lang="en-US" altLang="en-US"/>
              <a:pPr>
                <a:defRPr/>
              </a:pPr>
              <a:t>‹#›</a:t>
            </a:fld>
            <a:endParaRPr lang="en-US" altLang="en-US"/>
          </a:p>
        </p:txBody>
      </p:sp>
    </p:spTree>
    <p:extLst>
      <p:ext uri="{BB962C8B-B14F-4D97-AF65-F5344CB8AC3E}">
        <p14:creationId xmlns:p14="http://schemas.microsoft.com/office/powerpoint/2010/main" val="3766656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9E8F624-3E62-4047-83FB-634F3E8EA830}"/>
              </a:ext>
            </a:extLst>
          </p:cNvPr>
          <p:cNvSpPr>
            <a:spLocks noGrp="1" noChangeArrowheads="1"/>
          </p:cNvSpPr>
          <p:nvPr>
            <p:ph type="dt" sz="half" idx="10"/>
          </p:nvPr>
        </p:nvSpPr>
        <p:spPr>
          <a:ln/>
        </p:spPr>
        <p:txBody>
          <a:bodyPr/>
          <a:lstStyle>
            <a:lvl1pPr>
              <a:defRPr/>
            </a:lvl1pPr>
          </a:lstStyle>
          <a:p>
            <a:pPr>
              <a:defRPr/>
            </a:pPr>
            <a:fld id="{ADEDE4A6-2E9A-4F0A-ABA6-84E34BA2ECAA}" type="datetimeFigureOut">
              <a:rPr lang="en-US" altLang="en-US"/>
              <a:pPr>
                <a:defRPr/>
              </a:pPr>
              <a:t>3/22/2022</a:t>
            </a:fld>
            <a:endParaRPr lang="en-US" altLang="en-US"/>
          </a:p>
        </p:txBody>
      </p:sp>
      <p:sp>
        <p:nvSpPr>
          <p:cNvPr id="5" name="Rectangle 6">
            <a:extLst>
              <a:ext uri="{FF2B5EF4-FFF2-40B4-BE49-F238E27FC236}">
                <a16:creationId xmlns:a16="http://schemas.microsoft.com/office/drawing/2014/main" id="{B988860C-3DE1-47C9-814B-6584F61F5102}"/>
              </a:ext>
            </a:extLst>
          </p:cNvPr>
          <p:cNvSpPr>
            <a:spLocks noGrp="1" noChangeArrowheads="1"/>
          </p:cNvSpPr>
          <p:nvPr>
            <p:ph type="sldNum" sz="quarter" idx="11"/>
          </p:nvPr>
        </p:nvSpPr>
        <p:spPr>
          <a:ln/>
        </p:spPr>
        <p:txBody>
          <a:bodyPr/>
          <a:lstStyle>
            <a:lvl1pPr>
              <a:defRPr/>
            </a:lvl1pPr>
          </a:lstStyle>
          <a:p>
            <a:pPr>
              <a:defRPr/>
            </a:pPr>
            <a:fld id="{C4031125-27AF-4057-9201-DCA2717F497B}" type="slidenum">
              <a:rPr lang="en-US" altLang="en-US"/>
              <a:pPr>
                <a:defRPr/>
              </a:pPr>
              <a:t>‹#›</a:t>
            </a:fld>
            <a:endParaRPr lang="en-US" altLang="en-US"/>
          </a:p>
        </p:txBody>
      </p:sp>
    </p:spTree>
    <p:extLst>
      <p:ext uri="{BB962C8B-B14F-4D97-AF65-F5344CB8AC3E}">
        <p14:creationId xmlns:p14="http://schemas.microsoft.com/office/powerpoint/2010/main" val="466947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25A3E6F5-2A9D-450D-A02D-304FDBA835F4}"/>
              </a:ext>
            </a:extLst>
          </p:cNvPr>
          <p:cNvSpPr>
            <a:spLocks noGrp="1" noChangeArrowheads="1"/>
          </p:cNvSpPr>
          <p:nvPr>
            <p:ph type="dt" sz="half" idx="10"/>
          </p:nvPr>
        </p:nvSpPr>
        <p:spPr>
          <a:ln/>
        </p:spPr>
        <p:txBody>
          <a:bodyPr/>
          <a:lstStyle>
            <a:lvl1pPr>
              <a:defRPr/>
            </a:lvl1pPr>
          </a:lstStyle>
          <a:p>
            <a:pPr>
              <a:defRPr/>
            </a:pPr>
            <a:fld id="{88A1ADC2-3474-4143-8A97-B52E7DDADE68}" type="datetimeFigureOut">
              <a:rPr lang="en-US" altLang="en-US"/>
              <a:pPr>
                <a:defRPr/>
              </a:pPr>
              <a:t>3/22/2022</a:t>
            </a:fld>
            <a:endParaRPr lang="en-US" altLang="en-US"/>
          </a:p>
        </p:txBody>
      </p:sp>
      <p:sp>
        <p:nvSpPr>
          <p:cNvPr id="5" name="Rectangle 6">
            <a:extLst>
              <a:ext uri="{FF2B5EF4-FFF2-40B4-BE49-F238E27FC236}">
                <a16:creationId xmlns:a16="http://schemas.microsoft.com/office/drawing/2014/main" id="{4286C772-CBB6-46B3-BB60-8E724CEF3A47}"/>
              </a:ext>
            </a:extLst>
          </p:cNvPr>
          <p:cNvSpPr>
            <a:spLocks noGrp="1" noChangeArrowheads="1"/>
          </p:cNvSpPr>
          <p:nvPr>
            <p:ph type="sldNum" sz="quarter" idx="11"/>
          </p:nvPr>
        </p:nvSpPr>
        <p:spPr>
          <a:ln/>
        </p:spPr>
        <p:txBody>
          <a:bodyPr/>
          <a:lstStyle>
            <a:lvl1pPr>
              <a:defRPr/>
            </a:lvl1pPr>
          </a:lstStyle>
          <a:p>
            <a:pPr>
              <a:defRPr/>
            </a:pPr>
            <a:fld id="{75100569-04FC-4162-8E82-2448DD77041B}" type="slidenum">
              <a:rPr lang="en-US" altLang="en-US"/>
              <a:pPr>
                <a:defRPr/>
              </a:pPr>
              <a:t>‹#›</a:t>
            </a:fld>
            <a:endParaRPr lang="en-US" altLang="en-US"/>
          </a:p>
        </p:txBody>
      </p:sp>
    </p:spTree>
    <p:extLst>
      <p:ext uri="{BB962C8B-B14F-4D97-AF65-F5344CB8AC3E}">
        <p14:creationId xmlns:p14="http://schemas.microsoft.com/office/powerpoint/2010/main" val="1218077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64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F9803724-1599-420F-804B-1AE218FFF5A2}"/>
              </a:ext>
            </a:extLst>
          </p:cNvPr>
          <p:cNvSpPr>
            <a:spLocks noGrp="1" noChangeArrowheads="1"/>
          </p:cNvSpPr>
          <p:nvPr>
            <p:ph type="dt" sz="half" idx="10"/>
          </p:nvPr>
        </p:nvSpPr>
        <p:spPr>
          <a:ln/>
        </p:spPr>
        <p:txBody>
          <a:bodyPr/>
          <a:lstStyle>
            <a:lvl1pPr>
              <a:defRPr/>
            </a:lvl1pPr>
          </a:lstStyle>
          <a:p>
            <a:pPr>
              <a:defRPr/>
            </a:pPr>
            <a:fld id="{DDE50ADB-AB40-4EED-A38E-9CCD44C16A7F}" type="datetimeFigureOut">
              <a:rPr lang="en-US" altLang="en-US"/>
              <a:pPr>
                <a:defRPr/>
              </a:pPr>
              <a:t>3/22/2022</a:t>
            </a:fld>
            <a:endParaRPr lang="en-US" altLang="en-US"/>
          </a:p>
        </p:txBody>
      </p:sp>
      <p:sp>
        <p:nvSpPr>
          <p:cNvPr id="6" name="Rectangle 6">
            <a:extLst>
              <a:ext uri="{FF2B5EF4-FFF2-40B4-BE49-F238E27FC236}">
                <a16:creationId xmlns:a16="http://schemas.microsoft.com/office/drawing/2014/main" id="{BBFC23EE-C809-4A9E-A6B2-E6550051DA7F}"/>
              </a:ext>
            </a:extLst>
          </p:cNvPr>
          <p:cNvSpPr>
            <a:spLocks noGrp="1" noChangeArrowheads="1"/>
          </p:cNvSpPr>
          <p:nvPr>
            <p:ph type="sldNum" sz="quarter" idx="11"/>
          </p:nvPr>
        </p:nvSpPr>
        <p:spPr>
          <a:ln/>
        </p:spPr>
        <p:txBody>
          <a:bodyPr/>
          <a:lstStyle>
            <a:lvl1pPr>
              <a:defRPr/>
            </a:lvl1pPr>
          </a:lstStyle>
          <a:p>
            <a:pPr>
              <a:defRPr/>
            </a:pPr>
            <a:fld id="{522C8757-67B0-43FC-839A-48569BD23F86}" type="slidenum">
              <a:rPr lang="en-US" altLang="en-US"/>
              <a:pPr>
                <a:defRPr/>
              </a:pPr>
              <a:t>‹#›</a:t>
            </a:fld>
            <a:endParaRPr lang="en-US" altLang="en-US"/>
          </a:p>
        </p:txBody>
      </p:sp>
    </p:spTree>
    <p:extLst>
      <p:ext uri="{BB962C8B-B14F-4D97-AF65-F5344CB8AC3E}">
        <p14:creationId xmlns:p14="http://schemas.microsoft.com/office/powerpoint/2010/main" val="1065873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4BAC16D0-0DE4-4693-B7C3-3D9A9CB6B2E3}"/>
              </a:ext>
            </a:extLst>
          </p:cNvPr>
          <p:cNvSpPr>
            <a:spLocks noGrp="1" noChangeArrowheads="1"/>
          </p:cNvSpPr>
          <p:nvPr>
            <p:ph type="dt" sz="half" idx="10"/>
          </p:nvPr>
        </p:nvSpPr>
        <p:spPr>
          <a:ln/>
        </p:spPr>
        <p:txBody>
          <a:bodyPr/>
          <a:lstStyle>
            <a:lvl1pPr>
              <a:defRPr/>
            </a:lvl1pPr>
          </a:lstStyle>
          <a:p>
            <a:pPr>
              <a:defRPr/>
            </a:pPr>
            <a:fld id="{2F23CB7A-3FC3-49C2-A279-A27D7111C587}" type="datetimeFigureOut">
              <a:rPr lang="en-US" altLang="en-US"/>
              <a:pPr>
                <a:defRPr/>
              </a:pPr>
              <a:t>3/22/2022</a:t>
            </a:fld>
            <a:endParaRPr lang="en-US" altLang="en-US"/>
          </a:p>
        </p:txBody>
      </p:sp>
      <p:sp>
        <p:nvSpPr>
          <p:cNvPr id="8" name="Rectangle 6">
            <a:extLst>
              <a:ext uri="{FF2B5EF4-FFF2-40B4-BE49-F238E27FC236}">
                <a16:creationId xmlns:a16="http://schemas.microsoft.com/office/drawing/2014/main" id="{FCF93925-F916-40D3-AFCA-97738D26DF92}"/>
              </a:ext>
            </a:extLst>
          </p:cNvPr>
          <p:cNvSpPr>
            <a:spLocks noGrp="1" noChangeArrowheads="1"/>
          </p:cNvSpPr>
          <p:nvPr>
            <p:ph type="sldNum" sz="quarter" idx="11"/>
          </p:nvPr>
        </p:nvSpPr>
        <p:spPr>
          <a:ln/>
        </p:spPr>
        <p:txBody>
          <a:bodyPr/>
          <a:lstStyle>
            <a:lvl1pPr>
              <a:defRPr/>
            </a:lvl1pPr>
          </a:lstStyle>
          <a:p>
            <a:pPr>
              <a:defRPr/>
            </a:pPr>
            <a:fld id="{CC2B903B-EFE5-400C-BD01-E07C1EAA1869}" type="slidenum">
              <a:rPr lang="en-US" altLang="en-US"/>
              <a:pPr>
                <a:defRPr/>
              </a:pPr>
              <a:t>‹#›</a:t>
            </a:fld>
            <a:endParaRPr lang="en-US" altLang="en-US"/>
          </a:p>
        </p:txBody>
      </p:sp>
    </p:spTree>
    <p:extLst>
      <p:ext uri="{BB962C8B-B14F-4D97-AF65-F5344CB8AC3E}">
        <p14:creationId xmlns:p14="http://schemas.microsoft.com/office/powerpoint/2010/main" val="805498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E277CF23-5F56-405E-B8B5-D549B8EA75D1}"/>
              </a:ext>
            </a:extLst>
          </p:cNvPr>
          <p:cNvSpPr>
            <a:spLocks noGrp="1" noChangeArrowheads="1"/>
          </p:cNvSpPr>
          <p:nvPr>
            <p:ph type="dt" sz="half" idx="10"/>
          </p:nvPr>
        </p:nvSpPr>
        <p:spPr>
          <a:ln/>
        </p:spPr>
        <p:txBody>
          <a:bodyPr/>
          <a:lstStyle>
            <a:lvl1pPr>
              <a:defRPr/>
            </a:lvl1pPr>
          </a:lstStyle>
          <a:p>
            <a:pPr>
              <a:defRPr/>
            </a:pPr>
            <a:fld id="{D8D0D737-4A5F-4D5C-8326-2EC821E351EA}" type="datetimeFigureOut">
              <a:rPr lang="en-US" altLang="en-US"/>
              <a:pPr>
                <a:defRPr/>
              </a:pPr>
              <a:t>3/22/2022</a:t>
            </a:fld>
            <a:endParaRPr lang="en-US" altLang="en-US"/>
          </a:p>
        </p:txBody>
      </p:sp>
      <p:sp>
        <p:nvSpPr>
          <p:cNvPr id="4" name="Rectangle 6">
            <a:extLst>
              <a:ext uri="{FF2B5EF4-FFF2-40B4-BE49-F238E27FC236}">
                <a16:creationId xmlns:a16="http://schemas.microsoft.com/office/drawing/2014/main" id="{88F0B86A-F3DA-4B43-A735-9541076469C6}"/>
              </a:ext>
            </a:extLst>
          </p:cNvPr>
          <p:cNvSpPr>
            <a:spLocks noGrp="1" noChangeArrowheads="1"/>
          </p:cNvSpPr>
          <p:nvPr>
            <p:ph type="sldNum" sz="quarter" idx="11"/>
          </p:nvPr>
        </p:nvSpPr>
        <p:spPr>
          <a:ln/>
        </p:spPr>
        <p:txBody>
          <a:bodyPr/>
          <a:lstStyle>
            <a:lvl1pPr>
              <a:defRPr/>
            </a:lvl1pPr>
          </a:lstStyle>
          <a:p>
            <a:pPr>
              <a:defRPr/>
            </a:pPr>
            <a:fld id="{B2CD14EC-BF14-4235-873F-C97C2EA9D02C}" type="slidenum">
              <a:rPr lang="en-US" altLang="en-US"/>
              <a:pPr>
                <a:defRPr/>
              </a:pPr>
              <a:t>‹#›</a:t>
            </a:fld>
            <a:endParaRPr lang="en-US" altLang="en-US"/>
          </a:p>
        </p:txBody>
      </p:sp>
    </p:spTree>
    <p:extLst>
      <p:ext uri="{BB962C8B-B14F-4D97-AF65-F5344CB8AC3E}">
        <p14:creationId xmlns:p14="http://schemas.microsoft.com/office/powerpoint/2010/main" val="1096425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F4488C-6F21-430B-A129-EDC3A4D78708}"/>
              </a:ext>
            </a:extLst>
          </p:cNvPr>
          <p:cNvSpPr>
            <a:spLocks noGrp="1" noChangeArrowheads="1"/>
          </p:cNvSpPr>
          <p:nvPr>
            <p:ph type="dt" sz="half" idx="10"/>
          </p:nvPr>
        </p:nvSpPr>
        <p:spPr>
          <a:ln/>
        </p:spPr>
        <p:txBody>
          <a:bodyPr/>
          <a:lstStyle>
            <a:lvl1pPr>
              <a:defRPr/>
            </a:lvl1pPr>
          </a:lstStyle>
          <a:p>
            <a:pPr>
              <a:defRPr/>
            </a:pPr>
            <a:fld id="{D50DE057-E963-46D9-B9F6-E919E0338B8A}" type="datetimeFigureOut">
              <a:rPr lang="en-US" altLang="en-US"/>
              <a:pPr>
                <a:defRPr/>
              </a:pPr>
              <a:t>3/22/2022</a:t>
            </a:fld>
            <a:endParaRPr lang="en-US" altLang="en-US"/>
          </a:p>
        </p:txBody>
      </p:sp>
      <p:sp>
        <p:nvSpPr>
          <p:cNvPr id="3" name="Rectangle 6">
            <a:extLst>
              <a:ext uri="{FF2B5EF4-FFF2-40B4-BE49-F238E27FC236}">
                <a16:creationId xmlns:a16="http://schemas.microsoft.com/office/drawing/2014/main" id="{3C4DA722-2A0F-4327-97D1-3EB14CB67252}"/>
              </a:ext>
            </a:extLst>
          </p:cNvPr>
          <p:cNvSpPr>
            <a:spLocks noGrp="1" noChangeArrowheads="1"/>
          </p:cNvSpPr>
          <p:nvPr>
            <p:ph type="sldNum" sz="quarter" idx="11"/>
          </p:nvPr>
        </p:nvSpPr>
        <p:spPr>
          <a:ln/>
        </p:spPr>
        <p:txBody>
          <a:bodyPr/>
          <a:lstStyle>
            <a:lvl1pPr>
              <a:defRPr/>
            </a:lvl1pPr>
          </a:lstStyle>
          <a:p>
            <a:pPr>
              <a:defRPr/>
            </a:pPr>
            <a:fld id="{12E0C1AB-E393-4CC5-B67E-FF0DE2C8B7DB}" type="slidenum">
              <a:rPr lang="en-US" altLang="en-US"/>
              <a:pPr>
                <a:defRPr/>
              </a:pPr>
              <a:t>‹#›</a:t>
            </a:fld>
            <a:endParaRPr lang="en-US" altLang="en-US"/>
          </a:p>
        </p:txBody>
      </p:sp>
    </p:spTree>
    <p:extLst>
      <p:ext uri="{BB962C8B-B14F-4D97-AF65-F5344CB8AC3E}">
        <p14:creationId xmlns:p14="http://schemas.microsoft.com/office/powerpoint/2010/main" val="3072316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F1828AE-80BD-41E1-AD26-4E893F4BE255}"/>
              </a:ext>
            </a:extLst>
          </p:cNvPr>
          <p:cNvSpPr>
            <a:spLocks noGrp="1" noChangeArrowheads="1"/>
          </p:cNvSpPr>
          <p:nvPr>
            <p:ph type="dt" sz="half" idx="10"/>
          </p:nvPr>
        </p:nvSpPr>
        <p:spPr>
          <a:ln/>
        </p:spPr>
        <p:txBody>
          <a:bodyPr/>
          <a:lstStyle>
            <a:lvl1pPr>
              <a:defRPr/>
            </a:lvl1pPr>
          </a:lstStyle>
          <a:p>
            <a:pPr>
              <a:defRPr/>
            </a:pPr>
            <a:fld id="{21F594E7-95A9-4F50-A12D-26040B653F40}" type="datetimeFigureOut">
              <a:rPr lang="en-US" altLang="en-US"/>
              <a:pPr>
                <a:defRPr/>
              </a:pPr>
              <a:t>3/22/2022</a:t>
            </a:fld>
            <a:endParaRPr lang="en-US" altLang="en-US"/>
          </a:p>
        </p:txBody>
      </p:sp>
      <p:sp>
        <p:nvSpPr>
          <p:cNvPr id="6" name="Rectangle 6">
            <a:extLst>
              <a:ext uri="{FF2B5EF4-FFF2-40B4-BE49-F238E27FC236}">
                <a16:creationId xmlns:a16="http://schemas.microsoft.com/office/drawing/2014/main" id="{81BF5EF3-507C-472C-8785-3ED7FDFEC3C7}"/>
              </a:ext>
            </a:extLst>
          </p:cNvPr>
          <p:cNvSpPr>
            <a:spLocks noGrp="1" noChangeArrowheads="1"/>
          </p:cNvSpPr>
          <p:nvPr>
            <p:ph type="sldNum" sz="quarter" idx="11"/>
          </p:nvPr>
        </p:nvSpPr>
        <p:spPr>
          <a:ln/>
        </p:spPr>
        <p:txBody>
          <a:bodyPr/>
          <a:lstStyle>
            <a:lvl1pPr>
              <a:defRPr/>
            </a:lvl1pPr>
          </a:lstStyle>
          <a:p>
            <a:pPr>
              <a:defRPr/>
            </a:pPr>
            <a:fld id="{70F7F6E3-D39A-48A9-8104-F2ECF7585E5D}" type="slidenum">
              <a:rPr lang="en-US" altLang="en-US"/>
              <a:pPr>
                <a:defRPr/>
              </a:pPr>
              <a:t>‹#›</a:t>
            </a:fld>
            <a:endParaRPr lang="en-US" altLang="en-US"/>
          </a:p>
        </p:txBody>
      </p:sp>
    </p:spTree>
    <p:extLst>
      <p:ext uri="{BB962C8B-B14F-4D97-AF65-F5344CB8AC3E}">
        <p14:creationId xmlns:p14="http://schemas.microsoft.com/office/powerpoint/2010/main" val="196081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507ACAAD-8AE1-4E54-80B0-6BFC0523B5CB}"/>
              </a:ext>
            </a:extLst>
          </p:cNvPr>
          <p:cNvSpPr>
            <a:spLocks noGrp="1" noChangeArrowheads="1"/>
          </p:cNvSpPr>
          <p:nvPr>
            <p:ph type="dt" sz="half" idx="10"/>
          </p:nvPr>
        </p:nvSpPr>
        <p:spPr>
          <a:ln/>
        </p:spPr>
        <p:txBody>
          <a:bodyPr/>
          <a:lstStyle>
            <a:lvl1pPr>
              <a:defRPr/>
            </a:lvl1pPr>
          </a:lstStyle>
          <a:p>
            <a:pPr>
              <a:defRPr/>
            </a:pPr>
            <a:fld id="{03A838CF-C690-4EEE-BB44-FE7A6DC3BA81}" type="datetimeFigureOut">
              <a:rPr lang="en-US" altLang="en-US"/>
              <a:pPr>
                <a:defRPr/>
              </a:pPr>
              <a:t>3/22/2022</a:t>
            </a:fld>
            <a:endParaRPr lang="en-US" altLang="en-US"/>
          </a:p>
        </p:txBody>
      </p:sp>
      <p:sp>
        <p:nvSpPr>
          <p:cNvPr id="6" name="Rectangle 6">
            <a:extLst>
              <a:ext uri="{FF2B5EF4-FFF2-40B4-BE49-F238E27FC236}">
                <a16:creationId xmlns:a16="http://schemas.microsoft.com/office/drawing/2014/main" id="{D2EC445A-B8FA-4D30-BA20-931303F1E0B1}"/>
              </a:ext>
            </a:extLst>
          </p:cNvPr>
          <p:cNvSpPr>
            <a:spLocks noGrp="1" noChangeArrowheads="1"/>
          </p:cNvSpPr>
          <p:nvPr>
            <p:ph type="sldNum" sz="quarter" idx="11"/>
          </p:nvPr>
        </p:nvSpPr>
        <p:spPr>
          <a:ln/>
        </p:spPr>
        <p:txBody>
          <a:bodyPr/>
          <a:lstStyle>
            <a:lvl1pPr>
              <a:defRPr/>
            </a:lvl1pPr>
          </a:lstStyle>
          <a:p>
            <a:pPr>
              <a:defRPr/>
            </a:pPr>
            <a:fld id="{0E5C4ADB-6A9B-435F-95DA-30229F4C573B}" type="slidenum">
              <a:rPr lang="en-US" altLang="en-US"/>
              <a:pPr>
                <a:defRPr/>
              </a:pPr>
              <a:t>‹#›</a:t>
            </a:fld>
            <a:endParaRPr lang="en-US" altLang="en-US"/>
          </a:p>
        </p:txBody>
      </p:sp>
    </p:spTree>
    <p:extLst>
      <p:ext uri="{BB962C8B-B14F-4D97-AF65-F5344CB8AC3E}">
        <p14:creationId xmlns:p14="http://schemas.microsoft.com/office/powerpoint/2010/main" val="2970957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5">
            <a:extLst>
              <a:ext uri="{FF2B5EF4-FFF2-40B4-BE49-F238E27FC236}">
                <a16:creationId xmlns:a16="http://schemas.microsoft.com/office/drawing/2014/main" id="{BB138B09-F654-44C0-87DF-52198EF468E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t="26190" b="52380"/>
          <a:stretch>
            <a:fillRect/>
          </a:stretch>
        </p:blipFill>
        <p:spPr bwMode="gray">
          <a:xfrm>
            <a:off x="0" y="0"/>
            <a:ext cx="91455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1">
            <a:extLst>
              <a:ext uri="{FF2B5EF4-FFF2-40B4-BE49-F238E27FC236}">
                <a16:creationId xmlns:a16="http://schemas.microsoft.com/office/drawing/2014/main" id="{C4E43BE2-2352-494B-88F7-A6FC8C8D4962}"/>
              </a:ext>
            </a:extLst>
          </p:cNvPr>
          <p:cNvSpPr>
            <a:spLocks noChangeArrowheads="1"/>
          </p:cNvSpPr>
          <p:nvPr/>
        </p:nvSpPr>
        <p:spPr bwMode="gray">
          <a:xfrm>
            <a:off x="0" y="684213"/>
            <a:ext cx="9144000" cy="109537"/>
          </a:xfrm>
          <a:prstGeom prst="rect">
            <a:avLst/>
          </a:prstGeom>
          <a:solidFill>
            <a:schemeClr val="accent1"/>
          </a:solidFill>
          <a:ln>
            <a:noFill/>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sz="1800"/>
          </a:p>
        </p:txBody>
      </p:sp>
      <p:sp>
        <p:nvSpPr>
          <p:cNvPr id="1028" name="Rectangle 3">
            <a:extLst>
              <a:ext uri="{FF2B5EF4-FFF2-40B4-BE49-F238E27FC236}">
                <a16:creationId xmlns:a16="http://schemas.microsoft.com/office/drawing/2014/main" id="{8DBBD5CB-1F4B-4561-A5CC-593DC1B3E931}"/>
              </a:ext>
            </a:extLst>
          </p:cNvPr>
          <p:cNvSpPr>
            <a:spLocks noGrp="1" noChangeArrowheads="1"/>
          </p:cNvSpPr>
          <p:nvPr>
            <p:ph type="body" idx="1"/>
          </p:nvPr>
        </p:nvSpPr>
        <p:spPr bwMode="auto">
          <a:xfrm>
            <a:off x="457200" y="1676400"/>
            <a:ext cx="8229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4">
            <a:extLst>
              <a:ext uri="{FF2B5EF4-FFF2-40B4-BE49-F238E27FC236}">
                <a16:creationId xmlns:a16="http://schemas.microsoft.com/office/drawing/2014/main" id="{AA9E4761-5A0A-4C14-B83A-908D95E1F2B3}"/>
              </a:ext>
            </a:extLst>
          </p:cNvPr>
          <p:cNvSpPr>
            <a:spLocks noGrp="1" noChangeArrowheads="1"/>
          </p:cNvSpPr>
          <p:nvPr>
            <p:ph type="dt" sz="half" idx="2"/>
          </p:nvPr>
        </p:nvSpPr>
        <p:spPr bwMode="auto">
          <a:xfrm>
            <a:off x="5257800" y="6426200"/>
            <a:ext cx="1371600" cy="228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eaLnBrk="1" hangingPunct="1">
              <a:defRPr sz="800">
                <a:cs typeface="Arial" panose="020B0604020202020204" pitchFamily="34" charset="0"/>
              </a:defRPr>
            </a:lvl1pPr>
          </a:lstStyle>
          <a:p>
            <a:pPr>
              <a:defRPr/>
            </a:pPr>
            <a:fld id="{790A03E7-92DE-4A1D-8A46-788AE187BA40}" type="datetimeFigureOut">
              <a:rPr lang="en-US" altLang="en-US"/>
              <a:pPr>
                <a:defRPr/>
              </a:pPr>
              <a:t>3/22/2022</a:t>
            </a:fld>
            <a:endParaRPr lang="en-US" altLang="en-US"/>
          </a:p>
        </p:txBody>
      </p:sp>
      <p:sp>
        <p:nvSpPr>
          <p:cNvPr id="1030" name="Rectangle 6">
            <a:extLst>
              <a:ext uri="{FF2B5EF4-FFF2-40B4-BE49-F238E27FC236}">
                <a16:creationId xmlns:a16="http://schemas.microsoft.com/office/drawing/2014/main" id="{2FC066F4-34A3-4D96-A71A-D100E3D864A2}"/>
              </a:ext>
            </a:extLst>
          </p:cNvPr>
          <p:cNvSpPr>
            <a:spLocks noGrp="1" noChangeArrowheads="1"/>
          </p:cNvSpPr>
          <p:nvPr>
            <p:ph type="sldNum" sz="quarter" idx="4"/>
          </p:nvPr>
        </p:nvSpPr>
        <p:spPr bwMode="auto">
          <a:xfrm>
            <a:off x="457200" y="6426200"/>
            <a:ext cx="228600" cy="228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1" hangingPunct="1">
              <a:defRPr sz="800">
                <a:cs typeface="Arial" panose="020B0604020202020204" pitchFamily="34" charset="0"/>
              </a:defRPr>
            </a:lvl1pPr>
          </a:lstStyle>
          <a:p>
            <a:pPr>
              <a:defRPr/>
            </a:pPr>
            <a:fld id="{BC6D71FB-DAB5-49EA-944C-765DB06A06B1}" type="slidenum">
              <a:rPr lang="en-US" altLang="en-US"/>
              <a:pPr>
                <a:defRPr/>
              </a:pPr>
              <a:t>‹#›</a:t>
            </a:fld>
            <a:endParaRPr lang="en-US" altLang="en-US"/>
          </a:p>
        </p:txBody>
      </p:sp>
      <p:sp>
        <p:nvSpPr>
          <p:cNvPr id="1031" name="Rectangle 2">
            <a:extLst>
              <a:ext uri="{FF2B5EF4-FFF2-40B4-BE49-F238E27FC236}">
                <a16:creationId xmlns:a16="http://schemas.microsoft.com/office/drawing/2014/main" id="{7F62E66C-65B7-4360-B5B6-5FDE6703ED5B}"/>
              </a:ext>
            </a:extLst>
          </p:cNvPr>
          <p:cNvSpPr>
            <a:spLocks noGrp="1" noChangeArrowheads="1"/>
          </p:cNvSpPr>
          <p:nvPr>
            <p:ph type="title"/>
          </p:nvPr>
        </p:nvSpPr>
        <p:spPr bwMode="gray">
          <a:xfrm>
            <a:off x="457200" y="912813"/>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a:t>Click to edit Master title style</a:t>
            </a:r>
          </a:p>
        </p:txBody>
      </p:sp>
      <p:sp>
        <p:nvSpPr>
          <p:cNvPr id="1032" name="Rectangle 18">
            <a:extLst>
              <a:ext uri="{FF2B5EF4-FFF2-40B4-BE49-F238E27FC236}">
                <a16:creationId xmlns:a16="http://schemas.microsoft.com/office/drawing/2014/main" id="{C6590F10-B72D-4529-851F-7378716D507F}"/>
              </a:ext>
            </a:extLst>
          </p:cNvPr>
          <p:cNvSpPr>
            <a:spLocks noChangeArrowheads="1"/>
          </p:cNvSpPr>
          <p:nvPr/>
        </p:nvSpPr>
        <p:spPr bwMode="gray">
          <a:xfrm>
            <a:off x="0" y="6721475"/>
            <a:ext cx="9144000" cy="136525"/>
          </a:xfrm>
          <a:prstGeom prst="rect">
            <a:avLst/>
          </a:prstGeom>
          <a:solidFill>
            <a:schemeClr val="accent1"/>
          </a:solidFill>
          <a:ln>
            <a:noFill/>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sz="1800"/>
          </a:p>
        </p:txBody>
      </p:sp>
      <p:pic>
        <p:nvPicPr>
          <p:cNvPr id="1033" name="Picture 29" descr="CL_Logo_RGB_PNG">
            <a:extLst>
              <a:ext uri="{FF2B5EF4-FFF2-40B4-BE49-F238E27FC236}">
                <a16:creationId xmlns:a16="http://schemas.microsoft.com/office/drawing/2014/main" id="{FAB2FA07-5635-4ECA-9A27-44FD67A9BB11}"/>
              </a:ext>
            </a:extLst>
          </p:cNvPr>
          <p:cNvPicPr preferRelativeResize="0">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89800" y="6035675"/>
            <a:ext cx="154463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70" r:id="rId1"/>
    <p:sldLayoutId id="2147484259" r:id="rId2"/>
    <p:sldLayoutId id="2147484260" r:id="rId3"/>
    <p:sldLayoutId id="2147484261" r:id="rId4"/>
    <p:sldLayoutId id="2147484262" r:id="rId5"/>
    <p:sldLayoutId id="2147484263" r:id="rId6"/>
    <p:sldLayoutId id="2147484264" r:id="rId7"/>
    <p:sldLayoutId id="2147484265" r:id="rId8"/>
    <p:sldLayoutId id="2147484266" r:id="rId9"/>
    <p:sldLayoutId id="2147484267" r:id="rId10"/>
    <p:sldLayoutId id="2147484268" r:id="rId11"/>
    <p:sldLayoutId id="2147484269" r:id="rId12"/>
  </p:sldLayoutIdLst>
  <p:txStyles>
    <p:titleStyle>
      <a:lvl1pPr algn="l" rtl="0" eaLnBrk="0" fontAlgn="base" hangingPunct="0">
        <a:lnSpc>
          <a:spcPts val="2400"/>
        </a:lnSpc>
        <a:spcBef>
          <a:spcPct val="0"/>
        </a:spcBef>
        <a:spcAft>
          <a:spcPct val="0"/>
        </a:spcAft>
        <a:defRPr sz="2200">
          <a:solidFill>
            <a:schemeClr val="accent1"/>
          </a:solidFill>
          <a:latin typeface="+mj-lt"/>
          <a:ea typeface="MS PGothic" panose="020B0600070205080204" pitchFamily="34" charset="-128"/>
          <a:cs typeface="ＭＳ Ｐゴシック" charset="0"/>
        </a:defRPr>
      </a:lvl1pPr>
      <a:lvl2pPr algn="l" rtl="0" eaLnBrk="0" fontAlgn="base" hangingPunct="0">
        <a:lnSpc>
          <a:spcPts val="2400"/>
        </a:lnSpc>
        <a:spcBef>
          <a:spcPct val="0"/>
        </a:spcBef>
        <a:spcAft>
          <a:spcPct val="0"/>
        </a:spcAft>
        <a:defRPr sz="2200">
          <a:solidFill>
            <a:schemeClr val="accent1"/>
          </a:solidFill>
          <a:latin typeface="Arial" charset="0"/>
          <a:ea typeface="MS PGothic" panose="020B0600070205080204" pitchFamily="34" charset="-128"/>
          <a:cs typeface="ＭＳ Ｐゴシック" charset="0"/>
        </a:defRPr>
      </a:lvl2pPr>
      <a:lvl3pPr algn="l" rtl="0" eaLnBrk="0" fontAlgn="base" hangingPunct="0">
        <a:lnSpc>
          <a:spcPts val="2400"/>
        </a:lnSpc>
        <a:spcBef>
          <a:spcPct val="0"/>
        </a:spcBef>
        <a:spcAft>
          <a:spcPct val="0"/>
        </a:spcAft>
        <a:defRPr sz="2200">
          <a:solidFill>
            <a:schemeClr val="accent1"/>
          </a:solidFill>
          <a:latin typeface="Arial" charset="0"/>
          <a:ea typeface="MS PGothic" panose="020B0600070205080204" pitchFamily="34" charset="-128"/>
          <a:cs typeface="ＭＳ Ｐゴシック" charset="0"/>
        </a:defRPr>
      </a:lvl3pPr>
      <a:lvl4pPr algn="l" rtl="0" eaLnBrk="0" fontAlgn="base" hangingPunct="0">
        <a:lnSpc>
          <a:spcPts val="2400"/>
        </a:lnSpc>
        <a:spcBef>
          <a:spcPct val="0"/>
        </a:spcBef>
        <a:spcAft>
          <a:spcPct val="0"/>
        </a:spcAft>
        <a:defRPr sz="2200">
          <a:solidFill>
            <a:schemeClr val="accent1"/>
          </a:solidFill>
          <a:latin typeface="Arial" charset="0"/>
          <a:ea typeface="MS PGothic" panose="020B0600070205080204" pitchFamily="34" charset="-128"/>
          <a:cs typeface="ＭＳ Ｐゴシック" charset="0"/>
        </a:defRPr>
      </a:lvl4pPr>
      <a:lvl5pPr algn="l" rtl="0" eaLnBrk="0" fontAlgn="base" hangingPunct="0">
        <a:lnSpc>
          <a:spcPts val="2400"/>
        </a:lnSpc>
        <a:spcBef>
          <a:spcPct val="0"/>
        </a:spcBef>
        <a:spcAft>
          <a:spcPct val="0"/>
        </a:spcAft>
        <a:defRPr sz="2200">
          <a:solidFill>
            <a:schemeClr val="accent1"/>
          </a:solidFill>
          <a:latin typeface="Arial" charset="0"/>
          <a:ea typeface="MS PGothic" panose="020B0600070205080204" pitchFamily="34" charset="-128"/>
          <a:cs typeface="ＭＳ Ｐゴシック" charset="0"/>
        </a:defRPr>
      </a:lvl5pPr>
      <a:lvl6pPr marL="457200" algn="l" rtl="0" eaLnBrk="1" fontAlgn="base" hangingPunct="1">
        <a:lnSpc>
          <a:spcPts val="2400"/>
        </a:lnSpc>
        <a:spcBef>
          <a:spcPct val="0"/>
        </a:spcBef>
        <a:spcAft>
          <a:spcPct val="0"/>
        </a:spcAft>
        <a:defRPr sz="2200">
          <a:solidFill>
            <a:schemeClr val="accent1"/>
          </a:solidFill>
          <a:latin typeface="Arial" charset="0"/>
        </a:defRPr>
      </a:lvl6pPr>
      <a:lvl7pPr marL="914400" algn="l" rtl="0" eaLnBrk="1" fontAlgn="base" hangingPunct="1">
        <a:lnSpc>
          <a:spcPts val="2400"/>
        </a:lnSpc>
        <a:spcBef>
          <a:spcPct val="0"/>
        </a:spcBef>
        <a:spcAft>
          <a:spcPct val="0"/>
        </a:spcAft>
        <a:defRPr sz="2200">
          <a:solidFill>
            <a:schemeClr val="accent1"/>
          </a:solidFill>
          <a:latin typeface="Arial" charset="0"/>
        </a:defRPr>
      </a:lvl7pPr>
      <a:lvl8pPr marL="1371600" algn="l" rtl="0" eaLnBrk="1" fontAlgn="base" hangingPunct="1">
        <a:lnSpc>
          <a:spcPts val="2400"/>
        </a:lnSpc>
        <a:spcBef>
          <a:spcPct val="0"/>
        </a:spcBef>
        <a:spcAft>
          <a:spcPct val="0"/>
        </a:spcAft>
        <a:defRPr sz="2200">
          <a:solidFill>
            <a:schemeClr val="accent1"/>
          </a:solidFill>
          <a:latin typeface="Arial" charset="0"/>
        </a:defRPr>
      </a:lvl8pPr>
      <a:lvl9pPr marL="1828800" algn="l" rtl="0" eaLnBrk="1" fontAlgn="base" hangingPunct="1">
        <a:lnSpc>
          <a:spcPts val="2400"/>
        </a:lnSpc>
        <a:spcBef>
          <a:spcPct val="0"/>
        </a:spcBef>
        <a:spcAft>
          <a:spcPct val="0"/>
        </a:spcAft>
        <a:defRPr sz="2200">
          <a:solidFill>
            <a:schemeClr val="accent1"/>
          </a:solidFill>
          <a:latin typeface="Arial" charset="0"/>
        </a:defRPr>
      </a:lvl9pPr>
    </p:titleStyle>
    <p:bodyStyle>
      <a:lvl1pPr marL="342900" indent="-342900" algn="l" rtl="0" eaLnBrk="0" fontAlgn="base" hangingPunct="0">
        <a:lnSpc>
          <a:spcPts val="2200"/>
        </a:lnSpc>
        <a:spcBef>
          <a:spcPct val="50000"/>
        </a:spcBef>
        <a:spcAft>
          <a:spcPct val="0"/>
        </a:spcAft>
        <a:defRPr>
          <a:solidFill>
            <a:schemeClr val="tx1"/>
          </a:solidFill>
          <a:latin typeface="+mn-lt"/>
          <a:ea typeface="MS PGothic" panose="020B0600070205080204" pitchFamily="34" charset="-128"/>
          <a:cs typeface="ＭＳ Ｐゴシック" charset="0"/>
        </a:defRPr>
      </a:lvl1pPr>
      <a:lvl2pPr marL="228600" indent="-227013" algn="l" rtl="0" eaLnBrk="0" fontAlgn="base" hangingPunct="0">
        <a:lnSpc>
          <a:spcPts val="2200"/>
        </a:lnSpc>
        <a:spcBef>
          <a:spcPct val="50000"/>
        </a:spcBef>
        <a:spcAft>
          <a:spcPct val="0"/>
        </a:spcAft>
        <a:buClr>
          <a:schemeClr val="hlink"/>
        </a:buClr>
        <a:buFont typeface="Wingdings" panose="05000000000000000000" pitchFamily="2" charset="2"/>
        <a:buChar char="§"/>
        <a:defRPr>
          <a:solidFill>
            <a:schemeClr val="tx1"/>
          </a:solidFill>
          <a:latin typeface="+mn-lt"/>
          <a:ea typeface="MS PGothic" panose="020B0600070205080204" pitchFamily="34" charset="-128"/>
        </a:defRPr>
      </a:lvl2pPr>
      <a:lvl3pPr marL="449263" indent="-219075" algn="l" rtl="0" eaLnBrk="0" fontAlgn="base" hangingPunct="0">
        <a:lnSpc>
          <a:spcPts val="1800"/>
        </a:lnSpc>
        <a:spcBef>
          <a:spcPct val="50000"/>
        </a:spcBef>
        <a:spcAft>
          <a:spcPct val="0"/>
        </a:spcAft>
        <a:buClr>
          <a:schemeClr val="hlink"/>
        </a:buClr>
        <a:buChar char="–"/>
        <a:defRPr sz="1600">
          <a:solidFill>
            <a:schemeClr val="tx1"/>
          </a:solidFill>
          <a:latin typeface="+mn-lt"/>
          <a:ea typeface="MS PGothic" panose="020B0600070205080204" pitchFamily="34" charset="-128"/>
        </a:defRPr>
      </a:lvl3pPr>
      <a:lvl4pPr marL="682625" indent="-231775" algn="l" rtl="0" eaLnBrk="0" fontAlgn="base" hangingPunct="0">
        <a:lnSpc>
          <a:spcPts val="1800"/>
        </a:lnSpc>
        <a:spcBef>
          <a:spcPct val="50000"/>
        </a:spcBef>
        <a:spcAft>
          <a:spcPct val="0"/>
        </a:spcAft>
        <a:buClr>
          <a:schemeClr val="hlink"/>
        </a:buClr>
        <a:buChar char="–"/>
        <a:defRPr sz="1600">
          <a:solidFill>
            <a:schemeClr val="tx1"/>
          </a:solidFill>
          <a:latin typeface="+mn-lt"/>
          <a:ea typeface="MS PGothic" panose="020B0600070205080204" pitchFamily="34" charset="-128"/>
        </a:defRPr>
      </a:lvl4pPr>
      <a:lvl5pPr marL="915988" indent="-231775" algn="l" rtl="0" eaLnBrk="0" fontAlgn="base" hangingPunct="0">
        <a:lnSpc>
          <a:spcPts val="1600"/>
        </a:lnSpc>
        <a:spcBef>
          <a:spcPct val="50000"/>
        </a:spcBef>
        <a:spcAft>
          <a:spcPct val="0"/>
        </a:spcAft>
        <a:buClr>
          <a:schemeClr val="hlink"/>
        </a:buClr>
        <a:buChar char="–"/>
        <a:defRPr sz="1400">
          <a:solidFill>
            <a:schemeClr val="tx1"/>
          </a:solidFill>
          <a:latin typeface="+mn-lt"/>
          <a:ea typeface="MS PGothic" panose="020B0600070205080204" pitchFamily="34" charset="-128"/>
        </a:defRPr>
      </a:lvl5pPr>
      <a:lvl6pPr marL="1373188" indent="-231775" algn="l" rtl="0" eaLnBrk="1" fontAlgn="base" hangingPunct="1">
        <a:lnSpc>
          <a:spcPts val="1600"/>
        </a:lnSpc>
        <a:spcBef>
          <a:spcPct val="50000"/>
        </a:spcBef>
        <a:spcAft>
          <a:spcPct val="0"/>
        </a:spcAft>
        <a:buClr>
          <a:schemeClr val="hlink"/>
        </a:buClr>
        <a:buChar char="–"/>
        <a:defRPr sz="1400">
          <a:solidFill>
            <a:schemeClr val="tx1"/>
          </a:solidFill>
          <a:latin typeface="+mn-lt"/>
        </a:defRPr>
      </a:lvl6pPr>
      <a:lvl7pPr marL="1830388" indent="-231775" algn="l" rtl="0" eaLnBrk="1" fontAlgn="base" hangingPunct="1">
        <a:lnSpc>
          <a:spcPts val="1600"/>
        </a:lnSpc>
        <a:spcBef>
          <a:spcPct val="50000"/>
        </a:spcBef>
        <a:spcAft>
          <a:spcPct val="0"/>
        </a:spcAft>
        <a:buClr>
          <a:schemeClr val="hlink"/>
        </a:buClr>
        <a:buChar char="–"/>
        <a:defRPr sz="1400">
          <a:solidFill>
            <a:schemeClr val="tx1"/>
          </a:solidFill>
          <a:latin typeface="+mn-lt"/>
        </a:defRPr>
      </a:lvl7pPr>
      <a:lvl8pPr marL="2287588" indent="-231775" algn="l" rtl="0" eaLnBrk="1" fontAlgn="base" hangingPunct="1">
        <a:lnSpc>
          <a:spcPts val="1600"/>
        </a:lnSpc>
        <a:spcBef>
          <a:spcPct val="50000"/>
        </a:spcBef>
        <a:spcAft>
          <a:spcPct val="0"/>
        </a:spcAft>
        <a:buClr>
          <a:schemeClr val="hlink"/>
        </a:buClr>
        <a:buChar char="–"/>
        <a:defRPr sz="1400">
          <a:solidFill>
            <a:schemeClr val="tx1"/>
          </a:solidFill>
          <a:latin typeface="+mn-lt"/>
        </a:defRPr>
      </a:lvl8pPr>
      <a:lvl9pPr marL="2744788" indent="-231775" algn="l" rtl="0" eaLnBrk="1" fontAlgn="base" hangingPunct="1">
        <a:lnSpc>
          <a:spcPts val="1600"/>
        </a:lnSpc>
        <a:spcBef>
          <a:spcPct val="50000"/>
        </a:spcBef>
        <a:spcAft>
          <a:spcPct val="0"/>
        </a:spcAft>
        <a:buClr>
          <a:schemeClr val="hlink"/>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DBFFF2D0-61A0-417F-8D6A-FA55438F0BBF}"/>
              </a:ext>
            </a:extLst>
          </p:cNvPr>
          <p:cNvSpPr>
            <a:spLocks noGrp="1" noChangeArrowheads="1"/>
          </p:cNvSpPr>
          <p:nvPr>
            <p:ph type="ctrTitle"/>
          </p:nvPr>
        </p:nvSpPr>
        <p:spPr>
          <a:xfrm>
            <a:off x="92075" y="1905000"/>
            <a:ext cx="9067800" cy="1089025"/>
          </a:xfrm>
        </p:spPr>
        <p:txBody>
          <a:bodyPr/>
          <a:lstStyle/>
          <a:p>
            <a:pPr eaLnBrk="1" hangingPunct="1"/>
            <a:r>
              <a:rPr lang="en-US" altLang="en-US">
                <a:cs typeface="Arial" panose="020B0604020202020204" pitchFamily="34" charset="0"/>
              </a:rPr>
              <a:t>Chapter 5: </a:t>
            </a:r>
            <a:br>
              <a:rPr lang="en-US" altLang="en-US">
                <a:cs typeface="Arial" panose="020B0604020202020204" pitchFamily="34" charset="0"/>
              </a:rPr>
            </a:br>
            <a:r>
              <a:rPr lang="en-US" altLang="en-US">
                <a:cs typeface="Arial" panose="020B0604020202020204" pitchFamily="34" charset="0"/>
              </a:rPr>
              <a:t>The circulatory system transports materials throughout the body</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245D6A16-75CD-49CA-A86E-D87CEE582090}"/>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5.2 Moving blood through the body</a:t>
            </a:r>
          </a:p>
        </p:txBody>
      </p:sp>
      <p:sp>
        <p:nvSpPr>
          <p:cNvPr id="7171" name="TextBox 3">
            <a:extLst>
              <a:ext uri="{FF2B5EF4-FFF2-40B4-BE49-F238E27FC236}">
                <a16:creationId xmlns:a16="http://schemas.microsoft.com/office/drawing/2014/main" id="{BFE59448-A967-43A1-B2E8-28462F5E3A7F}"/>
              </a:ext>
            </a:extLst>
          </p:cNvPr>
          <p:cNvSpPr txBox="1">
            <a:spLocks noChangeArrowheads="1"/>
          </p:cNvSpPr>
          <p:nvPr/>
        </p:nvSpPr>
        <p:spPr bwMode="auto">
          <a:xfrm>
            <a:off x="457200" y="1066800"/>
            <a:ext cx="7924800" cy="3311525"/>
          </a:xfrm>
          <a:prstGeom prst="rect">
            <a:avLst/>
          </a:prstGeom>
          <a:noFill/>
          <a:ln>
            <a:noFill/>
          </a:ln>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a:defRPr/>
            </a:pPr>
            <a:r>
              <a:rPr lang="en-AU" altLang="en-US" sz="2000" b="1" dirty="0">
                <a:solidFill>
                  <a:schemeClr val="accent6"/>
                </a:solidFill>
              </a:rPr>
              <a:t>The heart</a:t>
            </a:r>
          </a:p>
          <a:p>
            <a:pPr>
              <a:defRPr/>
            </a:pPr>
            <a:r>
              <a:rPr lang="en-AU" altLang="en-US" dirty="0"/>
              <a:t>The heart is the pump that pushes the blood around the body and is located between the two lungs in the mediastinum.</a:t>
            </a:r>
          </a:p>
          <a:p>
            <a:pPr>
              <a:defRPr/>
            </a:pPr>
            <a:r>
              <a:rPr lang="en-AU" altLang="en-US" dirty="0"/>
              <a:t>It is completely enclosed in a membrane called the pericardium, which holds the heart in place, but also allows the heart to move as it beats. The wall of the heart is made up of cardiac muscle.</a:t>
            </a:r>
          </a:p>
          <a:p>
            <a:pPr>
              <a:defRPr/>
            </a:pPr>
            <a:r>
              <a:rPr lang="en-AU" altLang="en-US" dirty="0"/>
              <a:t>The left and right sides of the heart are separated by a wall called the septum. The right side collects blood from the body and pumps it to the lungs, whereas the left side receives blood from the lungs and pumps it to the rest of the body.</a:t>
            </a:r>
            <a:endParaRPr lang="en-US" altLang="en-US" dirty="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80DDEDB2-9EA2-4EE6-B5F1-5F09AE04BCBF}"/>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5.2 Moving blood through the body</a:t>
            </a:r>
          </a:p>
        </p:txBody>
      </p:sp>
      <p:sp>
        <p:nvSpPr>
          <p:cNvPr id="7171" name="TextBox 3">
            <a:extLst>
              <a:ext uri="{FF2B5EF4-FFF2-40B4-BE49-F238E27FC236}">
                <a16:creationId xmlns:a16="http://schemas.microsoft.com/office/drawing/2014/main" id="{A32B22FB-385B-4B89-A451-ADE7E7F56024}"/>
              </a:ext>
            </a:extLst>
          </p:cNvPr>
          <p:cNvSpPr txBox="1">
            <a:spLocks noChangeArrowheads="1"/>
          </p:cNvSpPr>
          <p:nvPr/>
        </p:nvSpPr>
        <p:spPr bwMode="auto">
          <a:xfrm>
            <a:off x="457200" y="1066800"/>
            <a:ext cx="7924800" cy="3306763"/>
          </a:xfrm>
          <a:prstGeom prst="rect">
            <a:avLst/>
          </a:prstGeom>
          <a:noFill/>
          <a:ln>
            <a:noFill/>
          </a:ln>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AU" altLang="en-US" b="1"/>
              <a:t>Heart chambers</a:t>
            </a:r>
          </a:p>
          <a:p>
            <a:r>
              <a:rPr lang="en-AU" altLang="en-US"/>
              <a:t>There are four chambers in the heart. The top chambers are called </a:t>
            </a:r>
            <a:r>
              <a:rPr lang="en-AU" altLang="en-US" b="1"/>
              <a:t>atria</a:t>
            </a:r>
            <a:r>
              <a:rPr lang="en-AU" altLang="en-US"/>
              <a:t> and the bottom chambers are the </a:t>
            </a:r>
            <a:r>
              <a:rPr lang="en-AU" altLang="en-US" b="1"/>
              <a:t>ventricles</a:t>
            </a:r>
            <a:r>
              <a:rPr lang="en-AU" altLang="en-US"/>
              <a:t>.</a:t>
            </a:r>
          </a:p>
          <a:p>
            <a:pPr>
              <a:buFontTx/>
              <a:buChar char="•"/>
            </a:pPr>
            <a:r>
              <a:rPr lang="en-AU" altLang="en-US"/>
              <a:t>The right atrium receives blood from the body and passes it to the right ventricle.</a:t>
            </a:r>
          </a:p>
          <a:p>
            <a:pPr>
              <a:buFontTx/>
              <a:buChar char="•"/>
            </a:pPr>
            <a:r>
              <a:rPr lang="en-AU" altLang="en-US"/>
              <a:t>The right ventricle pumps blood to the lungs.</a:t>
            </a:r>
          </a:p>
          <a:p>
            <a:pPr>
              <a:buFontTx/>
              <a:buChar char="•"/>
            </a:pPr>
            <a:r>
              <a:rPr lang="en-AU" altLang="en-US"/>
              <a:t>The left atrium receives blood from the lungs and passes it to the left ventricle.</a:t>
            </a:r>
          </a:p>
          <a:p>
            <a:pPr>
              <a:buFontTx/>
              <a:buChar char="•"/>
            </a:pPr>
            <a:r>
              <a:rPr lang="en-AU" altLang="en-US"/>
              <a:t>The left ventricle pumps blood to the body.</a:t>
            </a:r>
          </a:p>
        </p:txBody>
      </p:sp>
      <p:pic>
        <p:nvPicPr>
          <p:cNvPr id="23556" name="Picture 2">
            <a:extLst>
              <a:ext uri="{FF2B5EF4-FFF2-40B4-BE49-F238E27FC236}">
                <a16:creationId xmlns:a16="http://schemas.microsoft.com/office/drawing/2014/main" id="{3165ECF2-DC23-4BF4-A83A-B8FC52EFA4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3810000"/>
            <a:ext cx="3619500" cy="276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6FD12721-6198-4237-8FE4-155DA0C9CCD5}"/>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5.2 Moving blood through the body</a:t>
            </a:r>
          </a:p>
        </p:txBody>
      </p:sp>
      <p:sp>
        <p:nvSpPr>
          <p:cNvPr id="25603" name="TextBox 3">
            <a:extLst>
              <a:ext uri="{FF2B5EF4-FFF2-40B4-BE49-F238E27FC236}">
                <a16:creationId xmlns:a16="http://schemas.microsoft.com/office/drawing/2014/main" id="{E15F1750-2B2E-4DAF-8FF7-303EEF24705B}"/>
              </a:ext>
            </a:extLst>
          </p:cNvPr>
          <p:cNvSpPr txBox="1">
            <a:spLocks noChangeArrowheads="1"/>
          </p:cNvSpPr>
          <p:nvPr/>
        </p:nvSpPr>
        <p:spPr bwMode="auto">
          <a:xfrm>
            <a:off x="457200" y="1066800"/>
            <a:ext cx="7924800" cy="134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AU" altLang="en-US" b="1"/>
              <a:t>Heart valves</a:t>
            </a:r>
          </a:p>
          <a:p>
            <a:r>
              <a:rPr lang="en-AU" altLang="en-US"/>
              <a:t>Valves are located between the atria and the ventricles (atrioventricular valves), and at the exit of the ventricles (semilunar valves). They act to stop blood from flowing backwards.</a:t>
            </a:r>
          </a:p>
        </p:txBody>
      </p:sp>
      <p:pic>
        <p:nvPicPr>
          <p:cNvPr id="25604" name="Picture 3">
            <a:extLst>
              <a:ext uri="{FF2B5EF4-FFF2-40B4-BE49-F238E27FC236}">
                <a16:creationId xmlns:a16="http://schemas.microsoft.com/office/drawing/2014/main" id="{CAF531FA-2DE1-4831-BF19-4E9C0F9DFF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875" y="2667000"/>
            <a:ext cx="6826250"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57C7B518-EA27-46B3-9E58-C2446167025B}"/>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5.2 Moving blood through the body</a:t>
            </a:r>
          </a:p>
        </p:txBody>
      </p:sp>
      <p:sp>
        <p:nvSpPr>
          <p:cNvPr id="7171" name="TextBox 3">
            <a:extLst>
              <a:ext uri="{FF2B5EF4-FFF2-40B4-BE49-F238E27FC236}">
                <a16:creationId xmlns:a16="http://schemas.microsoft.com/office/drawing/2014/main" id="{1710A41A-E3D2-4998-A970-33951D080D9D}"/>
              </a:ext>
            </a:extLst>
          </p:cNvPr>
          <p:cNvSpPr txBox="1">
            <a:spLocks noChangeArrowheads="1"/>
          </p:cNvSpPr>
          <p:nvPr/>
        </p:nvSpPr>
        <p:spPr bwMode="auto">
          <a:xfrm>
            <a:off x="304800" y="1066800"/>
            <a:ext cx="7924800" cy="3587750"/>
          </a:xfrm>
          <a:prstGeom prst="rect">
            <a:avLst/>
          </a:prstGeom>
          <a:noFill/>
          <a:ln>
            <a:noFill/>
          </a:ln>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AU" altLang="en-US" sz="2000" b="1">
                <a:solidFill>
                  <a:srgbClr val="0A5384"/>
                </a:solidFill>
              </a:rPr>
              <a:t>Blood vessels</a:t>
            </a:r>
          </a:p>
          <a:p>
            <a:r>
              <a:rPr lang="en-AU" altLang="en-US"/>
              <a:t>Blood is pumped by the heart into blood vessels, which carry the blood to the cells of the body or the lungs, and then bring it back to the heart again. The same blood flows continuously through the heart, and this movement of blood is referred to as the </a:t>
            </a:r>
            <a:r>
              <a:rPr lang="en-AU" altLang="en-US" b="1"/>
              <a:t>circulation</a:t>
            </a:r>
            <a:r>
              <a:rPr lang="en-AU" altLang="en-US"/>
              <a:t>. </a:t>
            </a:r>
          </a:p>
          <a:p>
            <a:r>
              <a:rPr lang="en-AU" altLang="en-US"/>
              <a:t>There are three main types of blood vessels that are joined together to form the channels through which the blood flows: </a:t>
            </a:r>
          </a:p>
          <a:p>
            <a:pPr>
              <a:buFontTx/>
              <a:buChar char="•"/>
            </a:pPr>
            <a:r>
              <a:rPr lang="en-AU" altLang="en-US"/>
              <a:t>arteries</a:t>
            </a:r>
          </a:p>
          <a:p>
            <a:pPr>
              <a:buFontTx/>
              <a:buChar char="•"/>
            </a:pPr>
            <a:r>
              <a:rPr lang="en-AU" altLang="en-US"/>
              <a:t>capillaries</a:t>
            </a:r>
          </a:p>
          <a:p>
            <a:pPr>
              <a:buFontTx/>
              <a:buChar char="•"/>
            </a:pPr>
            <a:r>
              <a:rPr lang="en-AU" altLang="en-US"/>
              <a:t>veins.</a:t>
            </a:r>
            <a:endParaRPr lang="en-US" altLang="en-US"/>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E7718A3D-F7B3-4D5F-A6E0-E3B91FF517B9}"/>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5.2 Moving blood through the body</a:t>
            </a:r>
          </a:p>
        </p:txBody>
      </p:sp>
      <p:sp>
        <p:nvSpPr>
          <p:cNvPr id="29699" name="TextBox 3">
            <a:extLst>
              <a:ext uri="{FF2B5EF4-FFF2-40B4-BE49-F238E27FC236}">
                <a16:creationId xmlns:a16="http://schemas.microsoft.com/office/drawing/2014/main" id="{61ADA307-B7D2-4240-AEBD-A4742AB70C01}"/>
              </a:ext>
            </a:extLst>
          </p:cNvPr>
          <p:cNvSpPr txBox="1">
            <a:spLocks noChangeArrowheads="1"/>
          </p:cNvSpPr>
          <p:nvPr/>
        </p:nvSpPr>
        <p:spPr bwMode="auto">
          <a:xfrm>
            <a:off x="457200" y="1066800"/>
            <a:ext cx="7924800" cy="260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AU" altLang="en-US" b="1"/>
              <a:t>Arteries</a:t>
            </a:r>
          </a:p>
          <a:p>
            <a:r>
              <a:rPr lang="en-AU" altLang="en-US"/>
              <a:t>Arteries are the blood vessels that carry blood away from the heart. The largest artery is the aorta, which takes blood from the left ventricle to the body. Another important artery is the pulmonary artery, which takes blood from the right ventricle to the lungs. They have smooth muscle in their walls.</a:t>
            </a:r>
          </a:p>
          <a:p>
            <a:r>
              <a:rPr lang="en-AU" altLang="en-US"/>
              <a:t>The very large arteries that receive blood pumped by the ventricles divide into smaller arteries, which in turn divide into very small arteries, called </a:t>
            </a:r>
            <a:r>
              <a:rPr lang="en-AU" altLang="en-US" b="1"/>
              <a:t>arterioles</a:t>
            </a:r>
            <a:r>
              <a:rPr lang="en-AU" altLang="en-US"/>
              <a:t>. Arterioles supply blood to the capillaries.</a:t>
            </a:r>
            <a:endParaRPr lang="en-US" altLang="en-US"/>
          </a:p>
        </p:txBody>
      </p:sp>
      <p:pic>
        <p:nvPicPr>
          <p:cNvPr id="29700" name="Picture 2">
            <a:extLst>
              <a:ext uri="{FF2B5EF4-FFF2-40B4-BE49-F238E27FC236}">
                <a16:creationId xmlns:a16="http://schemas.microsoft.com/office/drawing/2014/main" id="{D275EB95-5D7F-4A86-9565-21B260A533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675063"/>
            <a:ext cx="4876800" cy="30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47187C1D-7287-4423-951E-9757CFD6D984}"/>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5.2 Moving blood through the body</a:t>
            </a:r>
          </a:p>
        </p:txBody>
      </p:sp>
      <p:sp>
        <p:nvSpPr>
          <p:cNvPr id="31747" name="TextBox 3">
            <a:extLst>
              <a:ext uri="{FF2B5EF4-FFF2-40B4-BE49-F238E27FC236}">
                <a16:creationId xmlns:a16="http://schemas.microsoft.com/office/drawing/2014/main" id="{6D278BF8-62C3-4B51-80CA-1F68B322BAAD}"/>
              </a:ext>
            </a:extLst>
          </p:cNvPr>
          <p:cNvSpPr txBox="1">
            <a:spLocks noChangeArrowheads="1"/>
          </p:cNvSpPr>
          <p:nvPr/>
        </p:nvSpPr>
        <p:spPr bwMode="auto">
          <a:xfrm>
            <a:off x="457200" y="1066800"/>
            <a:ext cx="7924800" cy="232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AU" altLang="en-US" b="1"/>
              <a:t>Capillaries </a:t>
            </a:r>
          </a:p>
          <a:p>
            <a:r>
              <a:rPr lang="en-AU" altLang="en-US"/>
              <a:t>Capillaries are the link between the arteries and veins. They are microscopic blood vessels that form a network to carry blood close to nearly every cell in the body. This enables the cells to get their requirements from the blood and to pass their waste into the blood. </a:t>
            </a:r>
          </a:p>
          <a:p>
            <a:r>
              <a:rPr lang="en-AU" altLang="en-US"/>
              <a:t>Capillary walls have only one layer of cells, which allows substances to pass easily between the blood and the surrounding cells.</a:t>
            </a:r>
            <a:endParaRPr lang="en-US" altLang="en-US"/>
          </a:p>
        </p:txBody>
      </p:sp>
      <p:pic>
        <p:nvPicPr>
          <p:cNvPr id="31748" name="Picture 3">
            <a:extLst>
              <a:ext uri="{FF2B5EF4-FFF2-40B4-BE49-F238E27FC236}">
                <a16:creationId xmlns:a16="http://schemas.microsoft.com/office/drawing/2014/main" id="{8456A5BD-F38A-48E5-8A30-576448C927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859213"/>
            <a:ext cx="6423025"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5277E7D9-D8D6-4F6F-A909-C763A4BEDD8B}"/>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5.2 Moving blood through the body</a:t>
            </a:r>
          </a:p>
        </p:txBody>
      </p:sp>
      <p:sp>
        <p:nvSpPr>
          <p:cNvPr id="7171" name="TextBox 3">
            <a:extLst>
              <a:ext uri="{FF2B5EF4-FFF2-40B4-BE49-F238E27FC236}">
                <a16:creationId xmlns:a16="http://schemas.microsoft.com/office/drawing/2014/main" id="{D8319B52-3770-4A88-9EB4-F53418A3033C}"/>
              </a:ext>
            </a:extLst>
          </p:cNvPr>
          <p:cNvSpPr txBox="1">
            <a:spLocks noChangeArrowheads="1"/>
          </p:cNvSpPr>
          <p:nvPr/>
        </p:nvSpPr>
        <p:spPr bwMode="auto">
          <a:xfrm>
            <a:off x="457200" y="1066800"/>
            <a:ext cx="7924800" cy="3167063"/>
          </a:xfrm>
          <a:prstGeom prst="rect">
            <a:avLst/>
          </a:prstGeom>
          <a:noFill/>
          <a:ln>
            <a:noFill/>
          </a:ln>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AU" altLang="en-US" b="1"/>
              <a:t>Veins  </a:t>
            </a:r>
          </a:p>
          <a:p>
            <a:r>
              <a:rPr lang="en-AU" altLang="en-US"/>
              <a:t>Veins carry blood towards the heart. The capillaries join into small veins, venules, which then join up to make larger veins. These culminate in the:</a:t>
            </a:r>
          </a:p>
          <a:p>
            <a:pPr>
              <a:buFontTx/>
              <a:buChar char="•"/>
            </a:pPr>
            <a:r>
              <a:rPr lang="en-AU" altLang="en-US" b="1"/>
              <a:t>inferior vena cava </a:t>
            </a:r>
            <a:r>
              <a:rPr lang="en-AU" altLang="en-US"/>
              <a:t>and </a:t>
            </a:r>
            <a:r>
              <a:rPr lang="en-AU" altLang="en-US" b="1"/>
              <a:t>superior vena cava</a:t>
            </a:r>
            <a:r>
              <a:rPr lang="en-AU" altLang="en-US"/>
              <a:t>, which bring blood from the body to the right atrium.</a:t>
            </a:r>
          </a:p>
          <a:p>
            <a:pPr>
              <a:buFontTx/>
              <a:buChar char="•"/>
            </a:pPr>
            <a:r>
              <a:rPr lang="en-AU" altLang="en-US"/>
              <a:t>pulmonary veins, which bring blood from the lungs to the left atrium. There are four pulmonary veins – two from each lung.</a:t>
            </a:r>
          </a:p>
          <a:p>
            <a:r>
              <a:rPr lang="en-AU" altLang="en-US"/>
              <a:t>Veins do not have muscular walls. Blood pressure in the veins is relatively low so many veins have valves to prevent the blood from flowing backwards.</a:t>
            </a:r>
            <a:endParaRPr lang="en-US" altLang="en-US"/>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EF5F92DB-ECB6-4724-AD85-D5EAECC3AE14}"/>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5.2 Moving blood through the body</a:t>
            </a:r>
          </a:p>
        </p:txBody>
      </p:sp>
      <p:sp>
        <p:nvSpPr>
          <p:cNvPr id="7171" name="TextBox 3">
            <a:extLst>
              <a:ext uri="{FF2B5EF4-FFF2-40B4-BE49-F238E27FC236}">
                <a16:creationId xmlns:a16="http://schemas.microsoft.com/office/drawing/2014/main" id="{F6BDAC92-E63C-4C0C-A80D-A0C0FFB327CD}"/>
              </a:ext>
            </a:extLst>
          </p:cNvPr>
          <p:cNvSpPr txBox="1">
            <a:spLocks noChangeArrowheads="1"/>
          </p:cNvSpPr>
          <p:nvPr/>
        </p:nvSpPr>
        <p:spPr bwMode="auto">
          <a:xfrm>
            <a:off x="457200" y="1066800"/>
            <a:ext cx="7924800" cy="2603500"/>
          </a:xfrm>
          <a:prstGeom prst="rect">
            <a:avLst/>
          </a:prstGeom>
          <a:noFill/>
          <a:ln>
            <a:noFill/>
          </a:ln>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AU" altLang="en-US" sz="2000" b="1">
                <a:solidFill>
                  <a:srgbClr val="0A5384"/>
                </a:solidFill>
              </a:rPr>
              <a:t>Blood flow</a:t>
            </a:r>
          </a:p>
          <a:p>
            <a:r>
              <a:rPr lang="en-AU" altLang="en-US"/>
              <a:t>The requirements of cells vary depending on their level of activity, therefore the blood flow to and from the cells must be able to change. There are two ways that this can occur:</a:t>
            </a:r>
          </a:p>
          <a:p>
            <a:pPr>
              <a:buFontTx/>
              <a:buChar char="•"/>
            </a:pPr>
            <a:r>
              <a:rPr lang="en-AU" altLang="en-US"/>
              <a:t>by changing the output of blood from the heart</a:t>
            </a:r>
          </a:p>
          <a:p>
            <a:pPr>
              <a:buFontTx/>
              <a:buChar char="•"/>
            </a:pPr>
            <a:r>
              <a:rPr lang="en-AU" altLang="en-US"/>
              <a:t>by changing the diameter of the blood vessels supplying the tissues.</a:t>
            </a:r>
          </a:p>
          <a:p>
            <a:endParaRPr lang="en-US" altLang="en-US"/>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7029C758-267A-445C-9E5D-FE059BEC03D6}"/>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5.2 Moving blood through the body</a:t>
            </a:r>
          </a:p>
        </p:txBody>
      </p:sp>
      <p:sp>
        <p:nvSpPr>
          <p:cNvPr id="37891" name="TextBox 3">
            <a:extLst>
              <a:ext uri="{FF2B5EF4-FFF2-40B4-BE49-F238E27FC236}">
                <a16:creationId xmlns:a16="http://schemas.microsoft.com/office/drawing/2014/main" id="{C2FF44AB-AD5A-4786-AAC8-C3B8C3FF37A5}"/>
              </a:ext>
            </a:extLst>
          </p:cNvPr>
          <p:cNvSpPr txBox="1">
            <a:spLocks noChangeArrowheads="1"/>
          </p:cNvSpPr>
          <p:nvPr/>
        </p:nvSpPr>
        <p:spPr bwMode="auto">
          <a:xfrm>
            <a:off x="457200" y="1066800"/>
            <a:ext cx="7924800" cy="499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AU" altLang="en-US" b="1"/>
              <a:t>Cardiac cycle</a:t>
            </a:r>
          </a:p>
          <a:p>
            <a:r>
              <a:rPr lang="en-AU" altLang="en-US"/>
              <a:t>The cardiac cycle, or heartbeat, is the sequence of events that occurs in one complete beat of the heart.</a:t>
            </a:r>
          </a:p>
          <a:p>
            <a:r>
              <a:rPr lang="en-AU" altLang="en-US"/>
              <a:t>The pumping phase of the cycle, when the heart muscle contracts, is called </a:t>
            </a:r>
            <a:r>
              <a:rPr lang="en-AU" altLang="en-US" b="1"/>
              <a:t>systole</a:t>
            </a:r>
            <a:r>
              <a:rPr lang="en-AU" altLang="en-US"/>
              <a:t>. The filling phase, as the heart muscle relaxes, is called diastole. For a short time both atria and ventricles are in </a:t>
            </a:r>
            <a:r>
              <a:rPr lang="en-AU" altLang="en-US" b="1"/>
              <a:t>diastole</a:t>
            </a:r>
            <a:r>
              <a:rPr lang="en-AU" altLang="en-US"/>
              <a:t>.</a:t>
            </a:r>
          </a:p>
          <a:p>
            <a:r>
              <a:rPr lang="en-AU" altLang="en-US"/>
              <a:t>During this phase, the atria fill with blood and the ventricles also receive blood as the valves between them are open. </a:t>
            </a:r>
            <a:r>
              <a:rPr lang="en-AU" altLang="en-US" b="1"/>
              <a:t>Atrial systole</a:t>
            </a:r>
            <a:r>
              <a:rPr lang="en-AU" altLang="en-US"/>
              <a:t>, the contraction of the atria, then follows and forces the remaining blood into the ventricles. The atria then relax and refill while the ventricles contract in </a:t>
            </a:r>
            <a:r>
              <a:rPr lang="en-AU" altLang="en-US" b="1"/>
              <a:t>ventricular systole</a:t>
            </a:r>
            <a:r>
              <a:rPr lang="en-AU" altLang="en-US"/>
              <a:t>.</a:t>
            </a:r>
          </a:p>
          <a:p>
            <a:r>
              <a:rPr lang="en-AU" altLang="en-US"/>
              <a:t>Ventricular systole forces blood into the arteries. Although the left and right sides of the heart are two pumps, they operate together. Both atria contract simultaneously, as do both ventricles.</a:t>
            </a:r>
          </a:p>
          <a:p>
            <a:endParaRPr lang="en-US" altLang="en-US"/>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A5D325C4-EFFC-4BB4-A85D-282D708ED9AF}"/>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5.2 Moving blood through the body</a:t>
            </a:r>
          </a:p>
        </p:txBody>
      </p:sp>
      <p:sp>
        <p:nvSpPr>
          <p:cNvPr id="5" name="TextBox 4">
            <a:extLst>
              <a:ext uri="{FF2B5EF4-FFF2-40B4-BE49-F238E27FC236}">
                <a16:creationId xmlns:a16="http://schemas.microsoft.com/office/drawing/2014/main" id="{09745A6C-B8BB-4C32-8833-89B2F6C4A595}"/>
              </a:ext>
            </a:extLst>
          </p:cNvPr>
          <p:cNvSpPr txBox="1"/>
          <p:nvPr/>
        </p:nvSpPr>
        <p:spPr>
          <a:xfrm>
            <a:off x="141288" y="865188"/>
            <a:ext cx="1790700" cy="738187"/>
          </a:xfrm>
          <a:prstGeom prst="rect">
            <a:avLst/>
          </a:prstGeom>
          <a:noFill/>
        </p:spPr>
        <p:txBody>
          <a:bodyPr>
            <a:spAutoFit/>
          </a:bodyPr>
          <a:lstStyle/>
          <a:p>
            <a:pPr>
              <a:defRPr/>
            </a:pPr>
            <a:r>
              <a:rPr lang="en-US" sz="1400" dirty="0">
                <a:solidFill>
                  <a:schemeClr val="accent6"/>
                </a:solidFill>
              </a:rPr>
              <a:t>Structure of the heart and circulation of the blood</a:t>
            </a:r>
            <a:endParaRPr lang="en-AU" sz="1400" dirty="0">
              <a:solidFill>
                <a:schemeClr val="accent6"/>
              </a:solidFill>
            </a:endParaRPr>
          </a:p>
        </p:txBody>
      </p:sp>
      <p:pic>
        <p:nvPicPr>
          <p:cNvPr id="39940" name="Picture 2">
            <a:extLst>
              <a:ext uri="{FF2B5EF4-FFF2-40B4-BE49-F238E27FC236}">
                <a16:creationId xmlns:a16="http://schemas.microsoft.com/office/drawing/2014/main" id="{CACA3E90-6F27-421B-B1E8-B3F1ADEFAC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2950" y="838200"/>
            <a:ext cx="51181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7B9755D5-535B-4A10-9FE7-FA2E41DB332D}"/>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5.1 Blood as a transport medium </a:t>
            </a:r>
          </a:p>
        </p:txBody>
      </p:sp>
      <p:sp>
        <p:nvSpPr>
          <p:cNvPr id="7171" name="TextBox 3">
            <a:extLst>
              <a:ext uri="{FF2B5EF4-FFF2-40B4-BE49-F238E27FC236}">
                <a16:creationId xmlns:a16="http://schemas.microsoft.com/office/drawing/2014/main" id="{43223BEE-0AE2-4A2D-8466-4188C81D9FBB}"/>
              </a:ext>
            </a:extLst>
          </p:cNvPr>
          <p:cNvSpPr txBox="1">
            <a:spLocks noChangeArrowheads="1"/>
          </p:cNvSpPr>
          <p:nvPr/>
        </p:nvSpPr>
        <p:spPr bwMode="auto">
          <a:xfrm>
            <a:off x="457200" y="1147763"/>
            <a:ext cx="7924800" cy="1900237"/>
          </a:xfrm>
          <a:prstGeom prst="rect">
            <a:avLst/>
          </a:prstGeom>
          <a:noFill/>
          <a:ln>
            <a:noFill/>
          </a:ln>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AU" altLang="en-US" sz="2000" b="1">
                <a:solidFill>
                  <a:srgbClr val="0A5384"/>
                </a:solidFill>
              </a:rPr>
              <a:t>The structure of blood</a:t>
            </a:r>
          </a:p>
          <a:p>
            <a:r>
              <a:rPr lang="en-AU" altLang="en-US"/>
              <a:t>Blood is composed of:</a:t>
            </a:r>
          </a:p>
          <a:p>
            <a:pPr>
              <a:buFontTx/>
              <a:buChar char="•"/>
            </a:pPr>
            <a:r>
              <a:rPr lang="en-AU" altLang="en-US"/>
              <a:t>plasma: the liquid part</a:t>
            </a:r>
          </a:p>
          <a:p>
            <a:pPr>
              <a:buFontTx/>
              <a:buChar char="•"/>
            </a:pPr>
            <a:r>
              <a:rPr lang="en-US" altLang="en-US"/>
              <a:t>Formed elements: the non-liquid part, consisting of erythrocytes (red blood cells), </a:t>
            </a:r>
            <a:r>
              <a:rPr lang="en-AU" altLang="en-US"/>
              <a:t>leucocytes (white blood cells) and thrombocytes (platelets).</a:t>
            </a:r>
            <a:endParaRPr lang="en-US" altLang="en-US"/>
          </a:p>
        </p:txBody>
      </p:sp>
      <p:pic>
        <p:nvPicPr>
          <p:cNvPr id="7172" name="Picture 2">
            <a:extLst>
              <a:ext uri="{FF2B5EF4-FFF2-40B4-BE49-F238E27FC236}">
                <a16:creationId xmlns:a16="http://schemas.microsoft.com/office/drawing/2014/main" id="{0EDB18D0-2080-4DBD-A4B5-A747F0A150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0850" y="3048000"/>
            <a:ext cx="28575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A6511911-7C73-4EAF-8BA2-DE3040FFF06D}"/>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5.2 Moving blood through the body</a:t>
            </a:r>
          </a:p>
        </p:txBody>
      </p:sp>
      <p:sp>
        <p:nvSpPr>
          <p:cNvPr id="41987" name="TextBox 3">
            <a:extLst>
              <a:ext uri="{FF2B5EF4-FFF2-40B4-BE49-F238E27FC236}">
                <a16:creationId xmlns:a16="http://schemas.microsoft.com/office/drawing/2014/main" id="{9C5A1D06-6853-497C-9AB1-98BE06CD09AD}"/>
              </a:ext>
            </a:extLst>
          </p:cNvPr>
          <p:cNvSpPr txBox="1">
            <a:spLocks noChangeArrowheads="1"/>
          </p:cNvSpPr>
          <p:nvPr/>
        </p:nvSpPr>
        <p:spPr bwMode="auto">
          <a:xfrm>
            <a:off x="457200" y="1066800"/>
            <a:ext cx="8229600" cy="302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AU" altLang="en-US" b="1"/>
              <a:t>Cardiac output </a:t>
            </a:r>
          </a:p>
          <a:p>
            <a:r>
              <a:rPr lang="en-AU" altLang="en-US"/>
              <a:t>How quickly the blood flows around the body depends on how fast the heart is beating and how much blood the heart pumps with each beat. The heart rate is the number of times the heart beats per minute, while the stroke volume is the volume of blood forced from a ventricle of the heart with each contraction. </a:t>
            </a:r>
          </a:p>
          <a:p>
            <a:r>
              <a:rPr lang="en-AU" altLang="en-US"/>
              <a:t>A combination of both these factors influences the cardiac output – the amount of blood leaving one of the ventricles every minute. The cardiac output is equal to the stroke volume multiplied by the heart rate:</a:t>
            </a:r>
          </a:p>
          <a:p>
            <a:r>
              <a:rPr lang="en-AU" altLang="en-US"/>
              <a:t>Cardiac output (mL/minute) = stroke volume (mL) × heart rate (beats/minute)</a:t>
            </a:r>
            <a:endParaRPr lang="en-US" altLang="en-US"/>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E5AE2D97-B541-4B6F-AA74-3236D2420066}"/>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5.3 Blood groups and transfusions </a:t>
            </a:r>
          </a:p>
        </p:txBody>
      </p:sp>
      <p:sp>
        <p:nvSpPr>
          <p:cNvPr id="7171" name="TextBox 3">
            <a:extLst>
              <a:ext uri="{FF2B5EF4-FFF2-40B4-BE49-F238E27FC236}">
                <a16:creationId xmlns:a16="http://schemas.microsoft.com/office/drawing/2014/main" id="{35D3D1A7-744A-454F-8756-2B65C1F15848}"/>
              </a:ext>
            </a:extLst>
          </p:cNvPr>
          <p:cNvSpPr txBox="1">
            <a:spLocks noChangeArrowheads="1"/>
          </p:cNvSpPr>
          <p:nvPr/>
        </p:nvSpPr>
        <p:spPr bwMode="auto">
          <a:xfrm>
            <a:off x="152400" y="1066800"/>
            <a:ext cx="8686800" cy="4350871"/>
          </a:xfrm>
          <a:prstGeom prst="rect">
            <a:avLst/>
          </a:prstGeom>
          <a:noFill/>
          <a:ln>
            <a:noFill/>
          </a:ln>
        </p:spPr>
        <p:txBody>
          <a:bodyPr wrap="squar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a:defRPr/>
            </a:pPr>
            <a:r>
              <a:rPr lang="en-AU" altLang="en-US" sz="2800" b="1" dirty="0">
                <a:solidFill>
                  <a:schemeClr val="accent6"/>
                </a:solidFill>
                <a:highlight>
                  <a:srgbClr val="FFFF00"/>
                </a:highlight>
              </a:rPr>
              <a:t>Blood groups </a:t>
            </a:r>
          </a:p>
          <a:p>
            <a:pPr marL="457200" indent="-457200">
              <a:buFont typeface="Arial" panose="020B0604020202020204" pitchFamily="34" charset="0"/>
              <a:buChar char="•"/>
              <a:defRPr/>
            </a:pPr>
            <a:r>
              <a:rPr lang="en-AU" altLang="en-US" sz="2800" dirty="0">
                <a:highlight>
                  <a:srgbClr val="FFFF00"/>
                </a:highlight>
              </a:rPr>
              <a:t>The surface of red blood cells is coated with sugar and protein molecules that are able to stimulate the immune system. </a:t>
            </a:r>
          </a:p>
          <a:p>
            <a:pPr marL="457200" indent="-457200">
              <a:buFont typeface="Arial" panose="020B0604020202020204" pitchFamily="34" charset="0"/>
              <a:buChar char="•"/>
              <a:defRPr/>
            </a:pPr>
            <a:r>
              <a:rPr lang="en-AU" altLang="en-US" sz="2800" dirty="0">
                <a:highlight>
                  <a:srgbClr val="FFFF00"/>
                </a:highlight>
              </a:rPr>
              <a:t>These molecules are called antigens and the protein produced by the immune system is called an antibody. </a:t>
            </a:r>
          </a:p>
          <a:p>
            <a:pPr marL="457200" indent="-457200">
              <a:buFont typeface="Arial" panose="020B0604020202020204" pitchFamily="34" charset="0"/>
              <a:buChar char="•"/>
              <a:defRPr/>
            </a:pPr>
            <a:r>
              <a:rPr lang="en-AU" altLang="en-US" sz="2800" dirty="0">
                <a:highlight>
                  <a:srgbClr val="FFFF00"/>
                </a:highlight>
              </a:rPr>
              <a:t>The antigen and its antibody combine to form a complex and cause a reaction.</a:t>
            </a:r>
          </a:p>
          <a:p>
            <a:pPr marL="457200" indent="-457200">
              <a:buFont typeface="Arial" panose="020B0604020202020204" pitchFamily="34" charset="0"/>
              <a:buChar char="•"/>
              <a:defRPr/>
            </a:pPr>
            <a:r>
              <a:rPr lang="en-AU" altLang="en-US" sz="2800" dirty="0">
                <a:highlight>
                  <a:srgbClr val="FFFF00"/>
                </a:highlight>
              </a:rPr>
              <a:t>There are a number of blood group systems, but the ABO and Rh groupings are particularly important in blood transfusions. </a:t>
            </a:r>
            <a:endParaRPr lang="en-US" altLang="en-US" sz="2800" dirty="0">
              <a:highlight>
                <a:srgbClr val="FFFF00"/>
              </a:highligh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85EB2654-E076-4880-BA83-6957D931EE2A}"/>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5.3 Blood groups and transfusions </a:t>
            </a:r>
          </a:p>
        </p:txBody>
      </p:sp>
      <p:sp>
        <p:nvSpPr>
          <p:cNvPr id="46083" name="TextBox 3">
            <a:extLst>
              <a:ext uri="{FF2B5EF4-FFF2-40B4-BE49-F238E27FC236}">
                <a16:creationId xmlns:a16="http://schemas.microsoft.com/office/drawing/2014/main" id="{41AFA0CC-7E0E-4D4A-8950-246665D2115F}"/>
              </a:ext>
            </a:extLst>
          </p:cNvPr>
          <p:cNvSpPr txBox="1">
            <a:spLocks noChangeArrowheads="1"/>
          </p:cNvSpPr>
          <p:nvPr/>
        </p:nvSpPr>
        <p:spPr bwMode="auto">
          <a:xfrm>
            <a:off x="304800" y="843128"/>
            <a:ext cx="8458200" cy="5840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US" altLang="en-US" b="1" dirty="0"/>
              <a:t>ABO blood groups</a:t>
            </a:r>
          </a:p>
          <a:p>
            <a:r>
              <a:rPr lang="en-AU" altLang="en-US" dirty="0"/>
              <a:t>There are two sugar antigens involved in the ABO classification: antigen A and antigen B. </a:t>
            </a:r>
          </a:p>
          <a:p>
            <a:r>
              <a:rPr lang="en-AU" altLang="en-US" dirty="0">
                <a:highlight>
                  <a:srgbClr val="FFFF00"/>
                </a:highlight>
              </a:rPr>
              <a:t>On the surface of the red blood cells a person may have either antigen A, antigen B, both antigens or neither antigen. </a:t>
            </a:r>
          </a:p>
          <a:p>
            <a:r>
              <a:rPr lang="en-AU" altLang="en-US" dirty="0"/>
              <a:t>These four possibilities correspond to the four groups of the ABO system:</a:t>
            </a:r>
          </a:p>
          <a:p>
            <a:r>
              <a:rPr lang="en-AU" altLang="en-US" dirty="0">
                <a:highlight>
                  <a:srgbClr val="FFFF00"/>
                </a:highlight>
              </a:rPr>
              <a:t>group A (antigen A), group B (antigen B), group AB (both antigens) and group O (neither antigen). </a:t>
            </a:r>
          </a:p>
          <a:p>
            <a:r>
              <a:rPr lang="en-AU" altLang="en-US" dirty="0">
                <a:highlight>
                  <a:srgbClr val="FFFF00"/>
                </a:highlight>
              </a:rPr>
              <a:t>The body’s ability to make the antigens, and so a person’s ABO blood group, is determined by their DNA and is therefore inherited.</a:t>
            </a:r>
          </a:p>
          <a:p>
            <a:r>
              <a:rPr lang="en-AU" altLang="en-US" dirty="0">
                <a:highlight>
                  <a:srgbClr val="FFFF00"/>
                </a:highlight>
              </a:rPr>
              <a:t>The antibody that reacts against antigen A is called anti-A, and anti-B reacts against antigen B. </a:t>
            </a:r>
            <a:r>
              <a:rPr lang="en-AU" altLang="en-US" dirty="0"/>
              <a:t>A person’s immune system is able to recognise their own antigens and will not produce antibodies for them, but will produce antibodies for antigens that are non-self. </a:t>
            </a:r>
          </a:p>
          <a:p>
            <a:r>
              <a:rPr lang="en-AU" altLang="en-US" dirty="0">
                <a:highlight>
                  <a:srgbClr val="FFFF00"/>
                </a:highlight>
              </a:rPr>
              <a:t>A group A person can produce only the antibody anti-B, a group B person can produce only anti-A, a group AB person cannot produce either antibody, and a group O person can produce both.</a:t>
            </a:r>
            <a:endParaRPr lang="en-US" altLang="en-US" dirty="0">
              <a:highlight>
                <a:srgbClr val="FFFF00"/>
              </a:highligh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8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08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0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21534D51-BF78-40C5-B160-7DF38EAA90B8}"/>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5.3 Blood groups and transfusions </a:t>
            </a:r>
          </a:p>
        </p:txBody>
      </p:sp>
      <p:sp>
        <p:nvSpPr>
          <p:cNvPr id="48131" name="TextBox 3">
            <a:extLst>
              <a:ext uri="{FF2B5EF4-FFF2-40B4-BE49-F238E27FC236}">
                <a16:creationId xmlns:a16="http://schemas.microsoft.com/office/drawing/2014/main" id="{5615DB65-7225-462A-BAA4-B70FD46380F2}"/>
              </a:ext>
            </a:extLst>
          </p:cNvPr>
          <p:cNvSpPr txBox="1">
            <a:spLocks noChangeArrowheads="1"/>
          </p:cNvSpPr>
          <p:nvPr/>
        </p:nvSpPr>
        <p:spPr bwMode="auto">
          <a:xfrm>
            <a:off x="152400" y="1295400"/>
            <a:ext cx="8839200" cy="4284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US" altLang="en-US" sz="2800" b="1" dirty="0">
                <a:highlight>
                  <a:srgbClr val="FFFF00"/>
                </a:highlight>
              </a:rPr>
              <a:t>Rh blood groups</a:t>
            </a:r>
          </a:p>
          <a:p>
            <a:r>
              <a:rPr lang="en-AU" altLang="en-US" sz="2800" dirty="0"/>
              <a:t>The Rhesus blood group system is also based on antigens that occur on the surface of the red blood cells. </a:t>
            </a:r>
            <a:r>
              <a:rPr lang="en-AU" altLang="en-US" sz="2800" dirty="0">
                <a:highlight>
                  <a:srgbClr val="FFFF00"/>
                </a:highlight>
              </a:rPr>
              <a:t>Rh antigens are proteins.</a:t>
            </a:r>
          </a:p>
          <a:p>
            <a:r>
              <a:rPr lang="en-AU" altLang="en-US" sz="2800" dirty="0">
                <a:highlight>
                  <a:srgbClr val="FFFF00"/>
                </a:highlight>
              </a:rPr>
              <a:t>A person with Rh antigens is said to be Rh positive</a:t>
            </a:r>
          </a:p>
          <a:p>
            <a:r>
              <a:rPr lang="en-AU" altLang="en-US" sz="2800" dirty="0">
                <a:highlight>
                  <a:srgbClr val="FFFF00"/>
                </a:highlight>
              </a:rPr>
              <a:t>a person without these antigens is Rh negative. </a:t>
            </a:r>
          </a:p>
          <a:p>
            <a:r>
              <a:rPr lang="en-AU" altLang="en-US" sz="2800" dirty="0">
                <a:highlight>
                  <a:srgbClr val="FFFF00"/>
                </a:highlight>
              </a:rPr>
              <a:t>An individual without the Rh antigens is able to produce an anti-Rh antibody that reacts against those antigens.</a:t>
            </a:r>
          </a:p>
          <a:p>
            <a:r>
              <a:rPr lang="en-AU" altLang="en-US" sz="2800" dirty="0">
                <a:highlight>
                  <a:srgbClr val="FFFF00"/>
                </a:highlight>
              </a:rPr>
              <a:t> Rh-positive individuals cannot produce an anti-Rh antibody.</a:t>
            </a:r>
            <a:endParaRPr lang="en-US" altLang="en-US" sz="2800" dirty="0">
              <a:highlight>
                <a:srgbClr val="FFFF00"/>
              </a:highligh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1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1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1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1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1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A2E05749-1B26-4FAD-A9D2-71B25B411C87}"/>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5.3 Blood groups and transfusions </a:t>
            </a:r>
          </a:p>
        </p:txBody>
      </p:sp>
      <p:sp>
        <p:nvSpPr>
          <p:cNvPr id="7171" name="TextBox 3">
            <a:extLst>
              <a:ext uri="{FF2B5EF4-FFF2-40B4-BE49-F238E27FC236}">
                <a16:creationId xmlns:a16="http://schemas.microsoft.com/office/drawing/2014/main" id="{668DCB7E-5685-4608-BEDC-54AA93D2CA6C}"/>
              </a:ext>
            </a:extLst>
          </p:cNvPr>
          <p:cNvSpPr txBox="1">
            <a:spLocks noChangeArrowheads="1"/>
          </p:cNvSpPr>
          <p:nvPr/>
        </p:nvSpPr>
        <p:spPr bwMode="auto">
          <a:xfrm>
            <a:off x="457200" y="1066800"/>
            <a:ext cx="7924800" cy="2325688"/>
          </a:xfrm>
          <a:prstGeom prst="rect">
            <a:avLst/>
          </a:prstGeom>
          <a:noFill/>
          <a:ln>
            <a:noFill/>
          </a:ln>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a:defRPr/>
            </a:pPr>
            <a:r>
              <a:rPr lang="en-AU" altLang="en-US" b="1" dirty="0">
                <a:solidFill>
                  <a:schemeClr val="accent6"/>
                </a:solidFill>
              </a:rPr>
              <a:t>Transfusions </a:t>
            </a:r>
          </a:p>
          <a:p>
            <a:pPr>
              <a:defRPr/>
            </a:pPr>
            <a:r>
              <a:rPr lang="en-AU" altLang="en-US" dirty="0"/>
              <a:t>A blood transfusion can be given to a person suffering from excessive blood loss, some types of anaemia, leukaemia, haemophilia or other conditions. It involves blood, or a blood product, from a donor being injected directly into the patient’s bloodstream.</a:t>
            </a:r>
          </a:p>
          <a:p>
            <a:pPr>
              <a:defRPr/>
            </a:pPr>
            <a:r>
              <a:rPr lang="en-AU" altLang="en-US" dirty="0"/>
              <a:t>For most transfusions it is necessary to match the ABO and Rh blood groups of the donor and the recipient. </a:t>
            </a:r>
          </a:p>
        </p:txBody>
      </p:sp>
      <p:pic>
        <p:nvPicPr>
          <p:cNvPr id="50180" name="Picture 2">
            <a:extLst>
              <a:ext uri="{FF2B5EF4-FFF2-40B4-BE49-F238E27FC236}">
                <a16:creationId xmlns:a16="http://schemas.microsoft.com/office/drawing/2014/main" id="{2AB39204-47D1-40D6-BC83-580777CCCC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15553"/>
            <a:ext cx="87630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ECEC2171-09E0-4B10-B9A2-7B0E3F238C65}"/>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5.3 Blood groups and transfusions </a:t>
            </a:r>
          </a:p>
        </p:txBody>
      </p:sp>
      <p:sp>
        <p:nvSpPr>
          <p:cNvPr id="7171" name="TextBox 3">
            <a:extLst>
              <a:ext uri="{FF2B5EF4-FFF2-40B4-BE49-F238E27FC236}">
                <a16:creationId xmlns:a16="http://schemas.microsoft.com/office/drawing/2014/main" id="{7590714B-2E81-438B-840B-9AD1393F728B}"/>
              </a:ext>
            </a:extLst>
          </p:cNvPr>
          <p:cNvSpPr txBox="1">
            <a:spLocks noChangeArrowheads="1"/>
          </p:cNvSpPr>
          <p:nvPr/>
        </p:nvSpPr>
        <p:spPr bwMode="auto">
          <a:xfrm>
            <a:off x="457200" y="1066800"/>
            <a:ext cx="7924800" cy="5175199"/>
          </a:xfrm>
          <a:prstGeom prst="rect">
            <a:avLst/>
          </a:prstGeom>
          <a:noFill/>
          <a:ln>
            <a:noFill/>
          </a:ln>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US" altLang="en-US" b="1" dirty="0"/>
              <a:t>Types of transfusions </a:t>
            </a:r>
          </a:p>
          <a:p>
            <a:r>
              <a:rPr lang="en-AU" altLang="en-US" dirty="0"/>
              <a:t>Different types of blood transfusions are used for different conditions. They include:</a:t>
            </a:r>
          </a:p>
          <a:p>
            <a:pPr>
              <a:lnSpc>
                <a:spcPct val="150000"/>
              </a:lnSpc>
              <a:buFontTx/>
              <a:buChar char="•"/>
            </a:pPr>
            <a:r>
              <a:rPr lang="en-AU" altLang="en-US" sz="2000" dirty="0">
                <a:highlight>
                  <a:srgbClr val="FFFF00"/>
                </a:highlight>
              </a:rPr>
              <a:t>Whole blood – for severe blood loss</a:t>
            </a:r>
          </a:p>
          <a:p>
            <a:pPr>
              <a:lnSpc>
                <a:spcPct val="150000"/>
              </a:lnSpc>
              <a:buFontTx/>
              <a:buChar char="•"/>
            </a:pPr>
            <a:r>
              <a:rPr lang="en-AU" altLang="en-US" sz="2000" dirty="0">
                <a:highlight>
                  <a:srgbClr val="FFFF00"/>
                </a:highlight>
              </a:rPr>
              <a:t>Red cell concentrates – for heart disease or sever anaemia</a:t>
            </a:r>
          </a:p>
          <a:p>
            <a:pPr>
              <a:lnSpc>
                <a:spcPct val="150000"/>
              </a:lnSpc>
              <a:buFontTx/>
              <a:buChar char="•"/>
            </a:pPr>
            <a:r>
              <a:rPr lang="en-AU" altLang="en-US" sz="2000" dirty="0">
                <a:highlight>
                  <a:srgbClr val="FFFF00"/>
                </a:highlight>
              </a:rPr>
              <a:t>Platelet concentrates – for people with low count of platelets</a:t>
            </a:r>
          </a:p>
          <a:p>
            <a:pPr>
              <a:lnSpc>
                <a:spcPct val="150000"/>
              </a:lnSpc>
              <a:buFontTx/>
              <a:buChar char="•"/>
            </a:pPr>
            <a:r>
              <a:rPr lang="en-AU" altLang="en-US" sz="2000" dirty="0">
                <a:highlight>
                  <a:srgbClr val="FFFF00"/>
                </a:highlight>
              </a:rPr>
              <a:t>Cryoprecipitate -  most often used for severe bleeding</a:t>
            </a:r>
          </a:p>
          <a:p>
            <a:pPr>
              <a:lnSpc>
                <a:spcPct val="150000"/>
              </a:lnSpc>
              <a:buFontTx/>
              <a:buChar char="•"/>
            </a:pPr>
            <a:r>
              <a:rPr lang="en-AU" altLang="en-US" sz="2000" dirty="0">
                <a:highlight>
                  <a:srgbClr val="FFFF00"/>
                </a:highlight>
              </a:rPr>
              <a:t>Immunoglobulins – for those who have no immunity for a particular disease</a:t>
            </a:r>
          </a:p>
          <a:p>
            <a:pPr>
              <a:lnSpc>
                <a:spcPct val="150000"/>
              </a:lnSpc>
              <a:buFontTx/>
              <a:buChar char="•"/>
            </a:pPr>
            <a:r>
              <a:rPr lang="en-AU" altLang="en-US" sz="2000" dirty="0">
                <a:highlight>
                  <a:srgbClr val="FFFF00"/>
                </a:highlight>
              </a:rPr>
              <a:t>Autologous transfusion – when patient’s own blood is used</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0DFEC512-41EC-4816-A17C-230A76193FC4}"/>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5.3 Blood groups and transfusions </a:t>
            </a:r>
          </a:p>
        </p:txBody>
      </p:sp>
      <p:pic>
        <p:nvPicPr>
          <p:cNvPr id="54275" name="Picture 2">
            <a:extLst>
              <a:ext uri="{FF2B5EF4-FFF2-40B4-BE49-F238E27FC236}">
                <a16:creationId xmlns:a16="http://schemas.microsoft.com/office/drawing/2014/main" id="{E0DEC8C8-B266-4F01-89DB-C7851ED1C1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762000"/>
            <a:ext cx="6476999" cy="591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9360B8CA-A229-4D1A-912F-367CC38E4D36}"/>
              </a:ext>
            </a:extLst>
          </p:cNvPr>
          <p:cNvSpPr>
            <a:spLocks noGrp="1" noChangeArrowheads="1"/>
          </p:cNvSpPr>
          <p:nvPr>
            <p:ph type="title"/>
          </p:nvPr>
        </p:nvSpPr>
        <p:spPr>
          <a:xfrm>
            <a:off x="152400" y="152400"/>
            <a:ext cx="7543800" cy="457200"/>
          </a:xfrm>
        </p:spPr>
        <p:txBody>
          <a:bodyPr/>
          <a:lstStyle/>
          <a:p>
            <a:pPr eaLnBrk="1" hangingPunct="1"/>
            <a:r>
              <a:rPr lang="en-US" altLang="en-US" sz="2400" b="1" dirty="0">
                <a:solidFill>
                  <a:schemeClr val="bg1"/>
                </a:solidFill>
                <a:cs typeface="Arial" panose="020B0604020202020204" pitchFamily="34" charset="0"/>
              </a:rPr>
              <a:t>5.4 </a:t>
            </a:r>
            <a:r>
              <a:rPr lang="en-US" altLang="en-US" sz="2400" b="1" dirty="0">
                <a:solidFill>
                  <a:schemeClr val="bg1"/>
                </a:solidFill>
                <a:highlight>
                  <a:srgbClr val="FFFF00"/>
                </a:highlight>
                <a:cs typeface="Arial" panose="020B0604020202020204" pitchFamily="34" charset="0"/>
              </a:rPr>
              <a:t>The lymphatic system</a:t>
            </a:r>
          </a:p>
        </p:txBody>
      </p:sp>
      <p:sp>
        <p:nvSpPr>
          <p:cNvPr id="7171" name="TextBox 3">
            <a:extLst>
              <a:ext uri="{FF2B5EF4-FFF2-40B4-BE49-F238E27FC236}">
                <a16:creationId xmlns:a16="http://schemas.microsoft.com/office/drawing/2014/main" id="{9C4A873E-A077-4216-B705-C7809DCE9350}"/>
              </a:ext>
            </a:extLst>
          </p:cNvPr>
          <p:cNvSpPr txBox="1">
            <a:spLocks noChangeArrowheads="1"/>
          </p:cNvSpPr>
          <p:nvPr/>
        </p:nvSpPr>
        <p:spPr bwMode="auto">
          <a:xfrm>
            <a:off x="457200" y="1066800"/>
            <a:ext cx="7924800" cy="3587750"/>
          </a:xfrm>
          <a:prstGeom prst="rect">
            <a:avLst/>
          </a:prstGeom>
          <a:noFill/>
          <a:ln>
            <a:noFill/>
          </a:ln>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AU" altLang="en-US" dirty="0">
                <a:highlight>
                  <a:srgbClr val="FFFF00"/>
                </a:highlight>
              </a:rPr>
              <a:t>The main function of the lymphatic system is to collect some of the fluid in the blood that escapes from the blood capillaries and return it to the circulatory system.</a:t>
            </a:r>
          </a:p>
          <a:p>
            <a:r>
              <a:rPr lang="en-AU" altLang="en-US" dirty="0">
                <a:highlight>
                  <a:srgbClr val="FFFF00"/>
                </a:highlight>
              </a:rPr>
              <a:t>It is also an important part of the body’s internal defence against disease-causing organisms.</a:t>
            </a:r>
          </a:p>
          <a:p>
            <a:r>
              <a:rPr lang="en-AU" altLang="en-US" b="1" dirty="0">
                <a:solidFill>
                  <a:srgbClr val="0A5384"/>
                </a:solidFill>
              </a:rPr>
              <a:t>Structure</a:t>
            </a:r>
          </a:p>
          <a:p>
            <a:r>
              <a:rPr lang="en-AU" altLang="en-US" dirty="0">
                <a:highlight>
                  <a:srgbClr val="FFFF00"/>
                </a:highlight>
              </a:rPr>
              <a:t>The lymphatic system consists of:</a:t>
            </a:r>
          </a:p>
          <a:p>
            <a:pPr>
              <a:buFontTx/>
              <a:buChar char="•"/>
            </a:pPr>
            <a:r>
              <a:rPr lang="en-AU" altLang="en-US" dirty="0">
                <a:highlight>
                  <a:srgbClr val="FFFF00"/>
                </a:highlight>
              </a:rPr>
              <a:t>a network of lymph capillaries joined to larger lymph vessels (also called lymphatic vessels or lymphatics)</a:t>
            </a:r>
          </a:p>
          <a:p>
            <a:pPr>
              <a:buFontTx/>
              <a:buChar char="•"/>
            </a:pPr>
            <a:r>
              <a:rPr lang="en-AU" altLang="en-US" dirty="0">
                <a:highlight>
                  <a:srgbClr val="FFFF00"/>
                </a:highlight>
              </a:rPr>
              <a:t>lymph nodes, which are located along the length of some lymph vessels.</a:t>
            </a:r>
            <a:endParaRPr lang="en-US" altLang="en-US" dirty="0">
              <a:highlight>
                <a:srgbClr val="FFFF00"/>
              </a:highlight>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CE5138BC-9D6C-4569-9542-C2501437C4B2}"/>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5.4 The lymphatic system</a:t>
            </a:r>
          </a:p>
        </p:txBody>
      </p:sp>
      <p:pic>
        <p:nvPicPr>
          <p:cNvPr id="58371" name="Picture 3">
            <a:extLst>
              <a:ext uri="{FF2B5EF4-FFF2-40B4-BE49-F238E27FC236}">
                <a16:creationId xmlns:a16="http://schemas.microsoft.com/office/drawing/2014/main" id="{2FAB7C15-0CC7-43D4-8227-D8ACEE300E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9988" y="1066800"/>
            <a:ext cx="4264025" cy="550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4936B26E-24CE-4EE2-959E-0AD5D42A0D3F}"/>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5.4 The lymphatic system</a:t>
            </a:r>
          </a:p>
        </p:txBody>
      </p:sp>
      <p:sp>
        <p:nvSpPr>
          <p:cNvPr id="60419" name="TextBox 3">
            <a:extLst>
              <a:ext uri="{FF2B5EF4-FFF2-40B4-BE49-F238E27FC236}">
                <a16:creationId xmlns:a16="http://schemas.microsoft.com/office/drawing/2014/main" id="{BACD981E-9CC9-4252-907B-BEEFBA000270}"/>
              </a:ext>
            </a:extLst>
          </p:cNvPr>
          <p:cNvSpPr txBox="1">
            <a:spLocks noChangeArrowheads="1"/>
          </p:cNvSpPr>
          <p:nvPr/>
        </p:nvSpPr>
        <p:spPr bwMode="auto">
          <a:xfrm>
            <a:off x="457200" y="1066800"/>
            <a:ext cx="4495800" cy="486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AU" altLang="en-US" b="1" dirty="0"/>
              <a:t>Lymph vessels</a:t>
            </a:r>
          </a:p>
          <a:p>
            <a:r>
              <a:rPr lang="en-AU" altLang="en-US" dirty="0">
                <a:highlight>
                  <a:srgbClr val="FFFF00"/>
                </a:highlight>
              </a:rPr>
              <a:t>Lymph is fluid that is collected from between the cells and transported in lymph vessels to the large veins.</a:t>
            </a:r>
          </a:p>
          <a:p>
            <a:r>
              <a:rPr lang="en-AU" altLang="en-US" dirty="0">
                <a:highlight>
                  <a:srgbClr val="FFFF00"/>
                </a:highlight>
              </a:rPr>
              <a:t>The lymphatic system is a one-way system carrying fluid away from the tissues. </a:t>
            </a:r>
            <a:r>
              <a:rPr lang="en-AU" altLang="en-US" dirty="0"/>
              <a:t>The lymph vessels originate as blind-ended tubes in the spaces between the cells of most tissues.</a:t>
            </a:r>
          </a:p>
          <a:p>
            <a:r>
              <a:rPr lang="en-AU" altLang="en-US" dirty="0">
                <a:highlight>
                  <a:srgbClr val="FFFF00"/>
                </a:highlight>
              </a:rPr>
              <a:t>The network of lymph vessels joins to form two lymphatic ducts that empty the lymph into large veins in the upper chest</a:t>
            </a:r>
            <a:r>
              <a:rPr lang="en-AU" altLang="en-US" dirty="0"/>
              <a:t>.</a:t>
            </a:r>
          </a:p>
          <a:p>
            <a:r>
              <a:rPr lang="en-AU" altLang="en-US" dirty="0">
                <a:highlight>
                  <a:srgbClr val="FFFF00"/>
                </a:highlight>
              </a:rPr>
              <a:t>Lymph is moved through the lymphatic vessels as a result of smooth muscle, skeletal muscle and valves.</a:t>
            </a:r>
          </a:p>
        </p:txBody>
      </p:sp>
      <p:pic>
        <p:nvPicPr>
          <p:cNvPr id="60420" name="Picture 2">
            <a:extLst>
              <a:ext uri="{FF2B5EF4-FFF2-40B4-BE49-F238E27FC236}">
                <a16:creationId xmlns:a16="http://schemas.microsoft.com/office/drawing/2014/main" id="{F0A0CF84-281D-4937-8EEC-3EF406089F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524000"/>
            <a:ext cx="4083050" cy="299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a:extLst>
              <a:ext uri="{FF2B5EF4-FFF2-40B4-BE49-F238E27FC236}">
                <a16:creationId xmlns:a16="http://schemas.microsoft.com/office/drawing/2014/main" id="{8B15C7B4-93A2-4A5C-B1CE-0877042A9914}"/>
              </a:ext>
            </a:extLst>
          </p:cNvPr>
          <p:cNvSpPr>
            <a:spLocks noGrp="1" noChangeArrowheads="1"/>
          </p:cNvSpPr>
          <p:nvPr>
            <p:ph idx="1"/>
          </p:nvPr>
        </p:nvSpPr>
        <p:spPr>
          <a:xfrm>
            <a:off x="468313" y="1071563"/>
            <a:ext cx="8229600" cy="4872037"/>
          </a:xfrm>
        </p:spPr>
        <p:txBody>
          <a:bodyPr/>
          <a:lstStyle/>
          <a:p>
            <a:pPr marL="0" indent="0"/>
            <a:r>
              <a:rPr lang="en-AU" altLang="en-US" b="1"/>
              <a:t>Plasma</a:t>
            </a:r>
          </a:p>
          <a:p>
            <a:pPr marL="0" indent="0"/>
            <a:r>
              <a:rPr lang="en-AU" altLang="en-US"/>
              <a:t>Plasma is a mixture of water with dissolved substances such as sugar and salts. The function of plasma is to transport the components of blood, including cells, nutrients, wastes, hormones, proteins and antibodies, throughout the body.</a:t>
            </a:r>
          </a:p>
          <a:p>
            <a:pPr marL="0" indent="0"/>
            <a:r>
              <a:rPr lang="en-AU" altLang="en-US" b="1"/>
              <a:t>Erythrocytes</a:t>
            </a:r>
          </a:p>
          <a:p>
            <a:pPr marL="0" indent="0"/>
            <a:r>
              <a:rPr lang="en-AU" altLang="en-US"/>
              <a:t>Erythrocytes, or red blood cells, are the most abundant cells in the blood. The cells are a biconcave shape – flattened in the middle on both sides. They do not contain a nucleus, which increases their flexibility and, hence, their ability to move through blood vessels. However, the lack of a nucleus also limits their life span to only 120 days on average. The function of the erythrocytes is to transport oxygen from the lungs to the cells throughout the body.</a:t>
            </a:r>
          </a:p>
        </p:txBody>
      </p:sp>
      <p:sp>
        <p:nvSpPr>
          <p:cNvPr id="9219" name="Title 1">
            <a:extLst>
              <a:ext uri="{FF2B5EF4-FFF2-40B4-BE49-F238E27FC236}">
                <a16:creationId xmlns:a16="http://schemas.microsoft.com/office/drawing/2014/main" id="{B90F1549-08A1-4787-9F87-06E9B0D279F7}"/>
              </a:ext>
            </a:extLst>
          </p:cNvPr>
          <p:cNvSpPr txBox="1">
            <a:spLocks/>
          </p:cNvSpPr>
          <p:nvPr/>
        </p:nvSpPr>
        <p:spPr bwMode="gray">
          <a:xfrm>
            <a:off x="152400" y="152400"/>
            <a:ext cx="617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ts val="2400"/>
              </a:lnSpc>
              <a:spcBef>
                <a:spcPct val="0"/>
              </a:spcBef>
            </a:pPr>
            <a:r>
              <a:rPr lang="en-US" altLang="en-US" sz="2400" b="1">
                <a:solidFill>
                  <a:schemeClr val="bg1"/>
                </a:solidFill>
                <a:cs typeface="Arial" panose="020B0604020202020204" pitchFamily="34" charset="0"/>
              </a:rPr>
              <a:t>5.1 Blood as a transport medium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C4A14AE5-404B-4349-87E8-CC53B0170E40}"/>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5.4 The lymphatic system</a:t>
            </a:r>
          </a:p>
        </p:txBody>
      </p:sp>
      <p:sp>
        <p:nvSpPr>
          <p:cNvPr id="62467" name="TextBox 3">
            <a:extLst>
              <a:ext uri="{FF2B5EF4-FFF2-40B4-BE49-F238E27FC236}">
                <a16:creationId xmlns:a16="http://schemas.microsoft.com/office/drawing/2014/main" id="{6DEBC608-0B7E-47ED-998F-1F3351C51E9D}"/>
              </a:ext>
            </a:extLst>
          </p:cNvPr>
          <p:cNvSpPr txBox="1">
            <a:spLocks noChangeArrowheads="1"/>
          </p:cNvSpPr>
          <p:nvPr/>
        </p:nvSpPr>
        <p:spPr bwMode="auto">
          <a:xfrm>
            <a:off x="457200" y="1066800"/>
            <a:ext cx="7924800" cy="4296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AU" altLang="en-US" b="1" dirty="0"/>
              <a:t>Lymph nodes</a:t>
            </a:r>
          </a:p>
          <a:p>
            <a:r>
              <a:rPr lang="en-AU" altLang="en-US" dirty="0">
                <a:highlight>
                  <a:srgbClr val="FFFF00"/>
                </a:highlight>
              </a:rPr>
              <a:t>Lymph nodes, also called lymph glands, occur at intervals along the lymphatic vessels. They are most numerous in the neck, armpits, groin and around the alimentary canal. </a:t>
            </a:r>
          </a:p>
          <a:p>
            <a:r>
              <a:rPr lang="en-AU" altLang="en-US" dirty="0"/>
              <a:t>Nodes are bean-shaped and range in length from 1 mm to 25 mm. </a:t>
            </a:r>
            <a:r>
              <a:rPr lang="en-AU" altLang="en-US" dirty="0">
                <a:highlight>
                  <a:srgbClr val="FFFF00"/>
                </a:highlight>
              </a:rPr>
              <a:t>Each is surrounded by a capsule of connective tissue that extends into the node, forming a framework. </a:t>
            </a:r>
          </a:p>
          <a:p>
            <a:r>
              <a:rPr lang="en-AU" altLang="en-US" dirty="0">
                <a:highlight>
                  <a:srgbClr val="FFFF00"/>
                </a:highlight>
              </a:rPr>
              <a:t>Within the framework are masses of lymphoid tissue, containing cells known as lymphocytes, macrophages and plasma cells. These cells help protect the body against disease</a:t>
            </a:r>
            <a:r>
              <a:rPr lang="en-AU" altLang="en-US" dirty="0"/>
              <a:t>. </a:t>
            </a:r>
          </a:p>
          <a:p>
            <a:r>
              <a:rPr lang="en-AU" altLang="en-US" dirty="0">
                <a:highlight>
                  <a:srgbClr val="FFFF00"/>
                </a:highlight>
              </a:rPr>
              <a:t>Lymph enters through vessels on the convex side of the node, filters through the spaces and passes out through vessels on the opposite side. The lymph passes through several nodes before entering the circulatory system.</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a:extLst>
              <a:ext uri="{FF2B5EF4-FFF2-40B4-BE49-F238E27FC236}">
                <a16:creationId xmlns:a16="http://schemas.microsoft.com/office/drawing/2014/main" id="{A2DF8912-8BE6-4811-B4FD-DA5FA885E72B}"/>
              </a:ext>
            </a:extLst>
          </p:cNvPr>
          <p:cNvSpPr>
            <a:spLocks noGrp="1" noChangeArrowheads="1"/>
          </p:cNvSpPr>
          <p:nvPr>
            <p:ph idx="1"/>
          </p:nvPr>
        </p:nvSpPr>
        <p:spPr>
          <a:xfrm>
            <a:off x="468313" y="1071563"/>
            <a:ext cx="8229600" cy="4872037"/>
          </a:xfrm>
        </p:spPr>
        <p:txBody>
          <a:bodyPr/>
          <a:lstStyle/>
          <a:p>
            <a:pPr marL="0" indent="0">
              <a:defRPr/>
            </a:pPr>
            <a:r>
              <a:rPr lang="en-AU" altLang="en-US" b="1" dirty="0"/>
              <a:t>Leucocytes</a:t>
            </a:r>
          </a:p>
          <a:p>
            <a:pPr marL="0" indent="0">
              <a:defRPr/>
            </a:pPr>
            <a:r>
              <a:rPr lang="en-AU" altLang="en-US" dirty="0"/>
              <a:t>Leucocytes, or white blood cells, play an important role in protecting the body from infection. While they make up only 1% of the blood, white blood cells are larger than red blood cells.</a:t>
            </a:r>
          </a:p>
          <a:p>
            <a:pPr marL="0" indent="0">
              <a:defRPr/>
            </a:pPr>
            <a:r>
              <a:rPr lang="en-AU" altLang="en-US" dirty="0"/>
              <a:t>There are a number of different leucocytes, each with its own structure and function:</a:t>
            </a:r>
          </a:p>
          <a:p>
            <a:pPr marL="285750" indent="-285750">
              <a:buFont typeface="Arial" panose="020B0604020202020204" pitchFamily="34" charset="0"/>
              <a:buChar char="•"/>
              <a:defRPr/>
            </a:pPr>
            <a:r>
              <a:rPr lang="en-AU" altLang="en-US" dirty="0"/>
              <a:t>Neutrophils</a:t>
            </a:r>
          </a:p>
          <a:p>
            <a:pPr marL="285750" indent="-285750">
              <a:buFont typeface="Arial" panose="020B0604020202020204" pitchFamily="34" charset="0"/>
              <a:buChar char="•"/>
              <a:defRPr/>
            </a:pPr>
            <a:r>
              <a:rPr lang="en-AU" altLang="en-US" dirty="0"/>
              <a:t>Monocytes</a:t>
            </a:r>
          </a:p>
          <a:p>
            <a:pPr marL="285750" indent="-285750">
              <a:buFont typeface="Arial" panose="020B0604020202020204" pitchFamily="34" charset="0"/>
              <a:buChar char="•"/>
              <a:defRPr/>
            </a:pPr>
            <a:r>
              <a:rPr lang="en-AU" altLang="en-US" dirty="0"/>
              <a:t>Lymphocytes</a:t>
            </a:r>
          </a:p>
          <a:p>
            <a:pPr marL="285750" indent="-285750">
              <a:buFont typeface="Arial" panose="020B0604020202020204" pitchFamily="34" charset="0"/>
              <a:buChar char="•"/>
              <a:defRPr/>
            </a:pPr>
            <a:r>
              <a:rPr lang="en-AU" altLang="en-US" dirty="0"/>
              <a:t>Basophils</a:t>
            </a:r>
          </a:p>
          <a:p>
            <a:pPr marL="285750" indent="-285750">
              <a:buFont typeface="Arial" panose="020B0604020202020204" pitchFamily="34" charset="0"/>
              <a:buChar char="•"/>
              <a:defRPr/>
            </a:pPr>
            <a:r>
              <a:rPr lang="en-AU" altLang="en-US" dirty="0"/>
              <a:t>Eosinophils. </a:t>
            </a:r>
          </a:p>
          <a:p>
            <a:pPr marL="0" indent="0">
              <a:defRPr/>
            </a:pPr>
            <a:r>
              <a:rPr lang="en-AU" altLang="en-US" b="1" dirty="0"/>
              <a:t>Thrombocytes</a:t>
            </a:r>
          </a:p>
          <a:p>
            <a:pPr marL="0" indent="0">
              <a:defRPr/>
            </a:pPr>
            <a:r>
              <a:rPr lang="en-AU" altLang="en-US" dirty="0"/>
              <a:t>Thrombocytes, or platelets, are small fragments of cells. When a blood vessel is injured, the platelets adhere to the lining and form a scaffold for the coagulation of the blood to form a clot.</a:t>
            </a:r>
          </a:p>
          <a:p>
            <a:pPr marL="0" indent="0">
              <a:defRPr/>
            </a:pPr>
            <a:endParaRPr lang="en-AU" altLang="en-US" dirty="0"/>
          </a:p>
        </p:txBody>
      </p:sp>
      <p:sp>
        <p:nvSpPr>
          <p:cNvPr id="10243" name="Title 1">
            <a:extLst>
              <a:ext uri="{FF2B5EF4-FFF2-40B4-BE49-F238E27FC236}">
                <a16:creationId xmlns:a16="http://schemas.microsoft.com/office/drawing/2014/main" id="{C4A391A6-77B8-4657-895A-527109467248}"/>
              </a:ext>
            </a:extLst>
          </p:cNvPr>
          <p:cNvSpPr txBox="1">
            <a:spLocks/>
          </p:cNvSpPr>
          <p:nvPr/>
        </p:nvSpPr>
        <p:spPr bwMode="gray">
          <a:xfrm>
            <a:off x="152400" y="152400"/>
            <a:ext cx="617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ts val="2400"/>
              </a:lnSpc>
              <a:spcBef>
                <a:spcPct val="0"/>
              </a:spcBef>
            </a:pPr>
            <a:r>
              <a:rPr lang="en-US" altLang="en-US" sz="2400" b="1">
                <a:solidFill>
                  <a:schemeClr val="bg1"/>
                </a:solidFill>
                <a:cs typeface="Arial" panose="020B0604020202020204" pitchFamily="34" charset="0"/>
              </a:rPr>
              <a:t>5.1 Blood as a transport medium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6C0598E3-5B17-45AA-9155-55213A5FE561}"/>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5.1 Blood as a transport medium </a:t>
            </a:r>
          </a:p>
        </p:txBody>
      </p:sp>
      <p:pic>
        <p:nvPicPr>
          <p:cNvPr id="11267" name="Picture 3">
            <a:extLst>
              <a:ext uri="{FF2B5EF4-FFF2-40B4-BE49-F238E27FC236}">
                <a16:creationId xmlns:a16="http://schemas.microsoft.com/office/drawing/2014/main" id="{F5F99513-BF6A-46F2-809C-1CA02DD13B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524000"/>
            <a:ext cx="6076950" cy="351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E3DB15C5-83A3-449A-BDB7-152236FC8546}"/>
              </a:ext>
            </a:extLst>
          </p:cNvPr>
          <p:cNvSpPr txBox="1"/>
          <p:nvPr/>
        </p:nvSpPr>
        <p:spPr>
          <a:xfrm>
            <a:off x="3676650" y="5181600"/>
            <a:ext cx="1790700" cy="307975"/>
          </a:xfrm>
          <a:prstGeom prst="rect">
            <a:avLst/>
          </a:prstGeom>
          <a:noFill/>
        </p:spPr>
        <p:txBody>
          <a:bodyPr>
            <a:spAutoFit/>
          </a:bodyPr>
          <a:lstStyle/>
          <a:p>
            <a:pPr>
              <a:defRPr/>
            </a:pPr>
            <a:r>
              <a:rPr lang="en-US" sz="1400" dirty="0">
                <a:solidFill>
                  <a:schemeClr val="accent6"/>
                </a:solidFill>
              </a:rPr>
              <a:t>Types of leucocytes </a:t>
            </a:r>
            <a:endParaRPr lang="en-AU" sz="1400" dirty="0">
              <a:solidFill>
                <a:schemeClr val="accent6"/>
              </a:solidFill>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6AA5231B-5FF3-4E47-8493-7E89131044F6}"/>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5.1 Blood as a transport medium </a:t>
            </a:r>
          </a:p>
        </p:txBody>
      </p:sp>
      <p:sp>
        <p:nvSpPr>
          <p:cNvPr id="7171" name="TextBox 3">
            <a:extLst>
              <a:ext uri="{FF2B5EF4-FFF2-40B4-BE49-F238E27FC236}">
                <a16:creationId xmlns:a16="http://schemas.microsoft.com/office/drawing/2014/main" id="{F4D4DA02-B0D7-4B04-A14A-2EEA5D8ABD9B}"/>
              </a:ext>
            </a:extLst>
          </p:cNvPr>
          <p:cNvSpPr txBox="1">
            <a:spLocks noChangeArrowheads="1"/>
          </p:cNvSpPr>
          <p:nvPr/>
        </p:nvSpPr>
        <p:spPr bwMode="auto">
          <a:xfrm>
            <a:off x="457200" y="1066800"/>
            <a:ext cx="7924800" cy="3306763"/>
          </a:xfrm>
          <a:prstGeom prst="rect">
            <a:avLst/>
          </a:prstGeom>
          <a:noFill/>
          <a:ln>
            <a:noFill/>
          </a:ln>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AU" altLang="en-US" sz="2000" b="1">
                <a:solidFill>
                  <a:srgbClr val="0A5384"/>
                </a:solidFill>
              </a:rPr>
              <a:t>Transport of oxygen</a:t>
            </a:r>
          </a:p>
          <a:p>
            <a:r>
              <a:rPr lang="en-AU" altLang="en-US"/>
              <a:t>The majority of oxygen is transported on erythrocytes as oxyhaemoglobin.</a:t>
            </a:r>
          </a:p>
          <a:p>
            <a:r>
              <a:rPr lang="en-AU" altLang="en-US"/>
              <a:t>Red blood cells are well suited to their function of oxygen transport because they:</a:t>
            </a:r>
          </a:p>
          <a:p>
            <a:pPr>
              <a:buFontTx/>
              <a:buChar char="•"/>
            </a:pPr>
            <a:r>
              <a:rPr lang="en-AU" altLang="en-US"/>
              <a:t>contain haemoglobin, which is able to combine with oxygen</a:t>
            </a:r>
          </a:p>
          <a:p>
            <a:pPr>
              <a:buFontTx/>
              <a:buChar char="•"/>
            </a:pPr>
            <a:r>
              <a:rPr lang="en-AU" altLang="en-US"/>
              <a:t>have no nucleus, so there is more room for haemoglobin molecules</a:t>
            </a:r>
          </a:p>
          <a:p>
            <a:pPr>
              <a:buFontTx/>
              <a:buChar char="•"/>
            </a:pPr>
            <a:r>
              <a:rPr lang="en-AU" altLang="en-US"/>
              <a:t>are shaped like biconcave discs – the biconcave centre increases the surface area for oxygen exchange and the thicker edges give a large volume that allows room for the haemoglobin molecules.</a:t>
            </a:r>
            <a:endParaRPr lang="en-US" altLang="en-US"/>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7ED62ED7-3301-4BDD-8CFF-3C519078E5DF}"/>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5.1 Blood as a transport medium </a:t>
            </a:r>
          </a:p>
        </p:txBody>
      </p:sp>
      <p:sp>
        <p:nvSpPr>
          <p:cNvPr id="7171" name="TextBox 3">
            <a:extLst>
              <a:ext uri="{FF2B5EF4-FFF2-40B4-BE49-F238E27FC236}">
                <a16:creationId xmlns:a16="http://schemas.microsoft.com/office/drawing/2014/main" id="{D4AC47D5-574A-4FD2-9FA7-FC770EB9F8FB}"/>
              </a:ext>
            </a:extLst>
          </p:cNvPr>
          <p:cNvSpPr txBox="1">
            <a:spLocks noChangeArrowheads="1"/>
          </p:cNvSpPr>
          <p:nvPr/>
        </p:nvSpPr>
        <p:spPr bwMode="auto">
          <a:xfrm>
            <a:off x="457200" y="1066800"/>
            <a:ext cx="7924800" cy="1058863"/>
          </a:xfrm>
          <a:prstGeom prst="rect">
            <a:avLst/>
          </a:prstGeom>
          <a:noFill/>
          <a:ln>
            <a:noFill/>
          </a:ln>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a:defRPr/>
            </a:pPr>
            <a:r>
              <a:rPr lang="en-AU" altLang="en-US" sz="2000" b="1" dirty="0">
                <a:solidFill>
                  <a:schemeClr val="accent6"/>
                </a:solidFill>
              </a:rPr>
              <a:t>Transport of carbon dioxide</a:t>
            </a:r>
          </a:p>
          <a:p>
            <a:pPr>
              <a:defRPr/>
            </a:pPr>
            <a:r>
              <a:rPr lang="en-AU" altLang="en-US" dirty="0"/>
              <a:t>Carbon dioxide can be transported by dissolving in plasma (7–8%), as carbaminohaemoglobin (22%) or as bicarbonate ions (70%) in the plasma.</a:t>
            </a:r>
            <a:endParaRPr lang="en-US" altLang="en-US" dirty="0"/>
          </a:p>
        </p:txBody>
      </p:sp>
      <p:pic>
        <p:nvPicPr>
          <p:cNvPr id="15364" name="Picture 2">
            <a:extLst>
              <a:ext uri="{FF2B5EF4-FFF2-40B4-BE49-F238E27FC236}">
                <a16:creationId xmlns:a16="http://schemas.microsoft.com/office/drawing/2014/main" id="{1DCA5A88-6DB0-4EC9-870E-B5B640F560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6950" y="2286000"/>
            <a:ext cx="46101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3DFB06CB-5F44-46AE-963D-D486ECFBD314}"/>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5.1 Blood as a transport medium </a:t>
            </a:r>
          </a:p>
        </p:txBody>
      </p:sp>
      <p:sp>
        <p:nvSpPr>
          <p:cNvPr id="7171" name="TextBox 3">
            <a:extLst>
              <a:ext uri="{FF2B5EF4-FFF2-40B4-BE49-F238E27FC236}">
                <a16:creationId xmlns:a16="http://schemas.microsoft.com/office/drawing/2014/main" id="{0FAAE717-6408-4B8F-ACF8-B0E6BFC3A79F}"/>
              </a:ext>
            </a:extLst>
          </p:cNvPr>
          <p:cNvSpPr txBox="1">
            <a:spLocks noChangeArrowheads="1"/>
          </p:cNvSpPr>
          <p:nvPr/>
        </p:nvSpPr>
        <p:spPr bwMode="auto">
          <a:xfrm>
            <a:off x="457200" y="1066800"/>
            <a:ext cx="7924800" cy="4295775"/>
          </a:xfrm>
          <a:prstGeom prst="rect">
            <a:avLst/>
          </a:prstGeom>
          <a:noFill/>
          <a:ln>
            <a:noFill/>
          </a:ln>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a:defRPr/>
            </a:pPr>
            <a:r>
              <a:rPr lang="en-AU" altLang="en-US" sz="2000" b="1" dirty="0">
                <a:solidFill>
                  <a:schemeClr val="accent6"/>
                </a:solidFill>
              </a:rPr>
              <a:t>Transport of nutrients and waste</a:t>
            </a:r>
          </a:p>
          <a:p>
            <a:pPr>
              <a:defRPr/>
            </a:pPr>
            <a:r>
              <a:rPr lang="en-AU" altLang="en-US" dirty="0"/>
              <a:t>Nutrients and wastes (apart from carbon dioxide) are dissolved and transported in the blood plasma.</a:t>
            </a:r>
          </a:p>
          <a:p>
            <a:pPr>
              <a:defRPr/>
            </a:pPr>
            <a:r>
              <a:rPr lang="en-AU" altLang="en-US" dirty="0"/>
              <a:t>Nutrients are the essential elements and molecules that are obtained from the food we eat. Inorganic nutrients are transported as ions. Some of the important ions dissolved in the blood plasma are sodium ions (Na+), calcium ions (Ca2+), potassium ions (K+), chloride ions (Cl–) and iodide ions (I–).</a:t>
            </a:r>
          </a:p>
          <a:p>
            <a:pPr>
              <a:defRPr/>
            </a:pPr>
            <a:r>
              <a:rPr lang="en-AU" altLang="en-US" dirty="0"/>
              <a:t>Organic nutrients dissolved in the blood plasma include glucose, vitamins, amino acids, fatty acids and glycerol.</a:t>
            </a:r>
          </a:p>
          <a:p>
            <a:pPr>
              <a:defRPr/>
            </a:pPr>
            <a:r>
              <a:rPr lang="en-AU" altLang="en-US" dirty="0"/>
              <a:t>Metabolic wastes are substances produced by the cells that cannot be used and would be harmful if allowed to accumulate. The most important organic wastes that are transported in solution in the blood plasma are urea, creatinine and uric acid.</a:t>
            </a:r>
            <a:endParaRPr lang="en-US" altLang="en-US"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48A1C0B2-9118-499E-A04C-ABCB07B21C99}"/>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5.1 Blood as a transport medium </a:t>
            </a:r>
          </a:p>
        </p:txBody>
      </p:sp>
      <p:sp>
        <p:nvSpPr>
          <p:cNvPr id="7171" name="TextBox 3">
            <a:extLst>
              <a:ext uri="{FF2B5EF4-FFF2-40B4-BE49-F238E27FC236}">
                <a16:creationId xmlns:a16="http://schemas.microsoft.com/office/drawing/2014/main" id="{5D87732D-9238-4787-9581-926CCBE19DE8}"/>
              </a:ext>
            </a:extLst>
          </p:cNvPr>
          <p:cNvSpPr txBox="1">
            <a:spLocks noChangeArrowheads="1"/>
          </p:cNvSpPr>
          <p:nvPr/>
        </p:nvSpPr>
        <p:spPr bwMode="auto">
          <a:xfrm>
            <a:off x="457200" y="1066800"/>
            <a:ext cx="7924800" cy="2320925"/>
          </a:xfrm>
          <a:prstGeom prst="rect">
            <a:avLst/>
          </a:prstGeom>
          <a:noFill/>
          <a:ln>
            <a:noFill/>
          </a:ln>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a:defRPr/>
            </a:pPr>
            <a:r>
              <a:rPr lang="en-AU" altLang="en-US" sz="2000" b="1" dirty="0">
                <a:solidFill>
                  <a:srgbClr val="0A5384"/>
                </a:solidFill>
              </a:rPr>
              <a:t>Blood clotting </a:t>
            </a:r>
          </a:p>
          <a:p>
            <a:pPr>
              <a:defRPr/>
            </a:pPr>
            <a:r>
              <a:rPr lang="en-AU" altLang="en-US" dirty="0"/>
              <a:t>Blood clotting helps to minimise blood loss and prevent infection after an injury that causes damage to blood vessels. It involves</a:t>
            </a:r>
            <a:r>
              <a:rPr lang="en-US" altLang="en-US" dirty="0"/>
              <a:t>:</a:t>
            </a:r>
          </a:p>
          <a:p>
            <a:pPr marL="342900" indent="-342900">
              <a:buFontTx/>
              <a:buAutoNum type="arabicPlain"/>
              <a:defRPr/>
            </a:pPr>
            <a:r>
              <a:rPr lang="en-US" altLang="en-US" dirty="0"/>
              <a:t>Vasoconstriction</a:t>
            </a:r>
          </a:p>
          <a:p>
            <a:pPr marL="342900" indent="-342900">
              <a:buFontTx/>
              <a:buAutoNum type="arabicPlain"/>
              <a:defRPr/>
            </a:pPr>
            <a:r>
              <a:rPr lang="en-US" altLang="en-US" dirty="0"/>
              <a:t>Platelet plug</a:t>
            </a:r>
          </a:p>
          <a:p>
            <a:pPr>
              <a:defRPr/>
            </a:pPr>
            <a:r>
              <a:rPr lang="en-US" altLang="en-US" dirty="0"/>
              <a:t>3   Coagulation</a:t>
            </a:r>
          </a:p>
        </p:txBody>
      </p:sp>
      <p:pic>
        <p:nvPicPr>
          <p:cNvPr id="19460" name="Picture 2">
            <a:extLst>
              <a:ext uri="{FF2B5EF4-FFF2-40B4-BE49-F238E27FC236}">
                <a16:creationId xmlns:a16="http://schemas.microsoft.com/office/drawing/2014/main" id="{C1EE564F-A112-4BC8-9C0E-33B8A7756B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200400"/>
            <a:ext cx="4052888" cy="328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theme/theme1.xml><?xml version="1.0" encoding="utf-8"?>
<a:theme xmlns:a="http://schemas.openxmlformats.org/drawingml/2006/main" name="Theme1">
  <a:themeElements>
    <a:clrScheme name="">
      <a:dk1>
        <a:srgbClr val="000000"/>
      </a:dk1>
      <a:lt1>
        <a:srgbClr val="FFFFFF"/>
      </a:lt1>
      <a:dk2>
        <a:srgbClr val="B2DCEE"/>
      </a:dk2>
      <a:lt2>
        <a:srgbClr val="80C4E2"/>
      </a:lt2>
      <a:accent1>
        <a:srgbClr val="013658"/>
      </a:accent1>
      <a:accent2>
        <a:srgbClr val="0C5C92"/>
      </a:accent2>
      <a:accent3>
        <a:srgbClr val="FFFFFF"/>
      </a:accent3>
      <a:accent4>
        <a:srgbClr val="000000"/>
      </a:accent4>
      <a:accent5>
        <a:srgbClr val="AAAEB4"/>
      </a:accent5>
      <a:accent6>
        <a:srgbClr val="0A5384"/>
      </a:accent6>
      <a:hlink>
        <a:srgbClr val="0089C5"/>
      </a:hlink>
      <a:folHlink>
        <a:srgbClr val="4CACD6"/>
      </a:folHlink>
    </a:clrScheme>
    <a:fontScheme name="CL_PowerPoin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L_PowerPoin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L_PowerPoint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L_PowerPoint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L_PowerPoint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L_PowerPoint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L_PowerPoint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L_PowerPoint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L_PowerPoint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L_PowerPoint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L_PowerPoint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L_PowerPoint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L_PowerPoint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7281</TotalTime>
  <Words>2511</Words>
  <Application>Microsoft Office PowerPoint</Application>
  <PresentationFormat>On-screen Show (4:3)</PresentationFormat>
  <Paragraphs>184</Paragraphs>
  <Slides>30</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Wingdings</vt:lpstr>
      <vt:lpstr>Theme1</vt:lpstr>
      <vt:lpstr>Chapter 5:  The circulatory system transports materials throughout the body</vt:lpstr>
      <vt:lpstr>5.1 Blood as a transport medium </vt:lpstr>
      <vt:lpstr>PowerPoint Presentation</vt:lpstr>
      <vt:lpstr>PowerPoint Presentation</vt:lpstr>
      <vt:lpstr>5.1 Blood as a transport medium </vt:lpstr>
      <vt:lpstr>5.1 Blood as a transport medium </vt:lpstr>
      <vt:lpstr>5.1 Blood as a transport medium </vt:lpstr>
      <vt:lpstr>5.1 Blood as a transport medium </vt:lpstr>
      <vt:lpstr>5.1 Blood as a transport medium </vt:lpstr>
      <vt:lpstr>5.2 Moving blood through the body</vt:lpstr>
      <vt:lpstr>5.2 Moving blood through the body</vt:lpstr>
      <vt:lpstr>5.2 Moving blood through the body</vt:lpstr>
      <vt:lpstr>5.2 Moving blood through the body</vt:lpstr>
      <vt:lpstr>5.2 Moving blood through the body</vt:lpstr>
      <vt:lpstr>5.2 Moving blood through the body</vt:lpstr>
      <vt:lpstr>5.2 Moving blood through the body</vt:lpstr>
      <vt:lpstr>5.2 Moving blood through the body</vt:lpstr>
      <vt:lpstr>5.2 Moving blood through the body</vt:lpstr>
      <vt:lpstr>5.2 Moving blood through the body</vt:lpstr>
      <vt:lpstr>5.2 Moving blood through the body</vt:lpstr>
      <vt:lpstr>5.3 Blood groups and transfusions </vt:lpstr>
      <vt:lpstr>5.3 Blood groups and transfusions </vt:lpstr>
      <vt:lpstr>5.3 Blood groups and transfusions </vt:lpstr>
      <vt:lpstr>5.3 Blood groups and transfusions </vt:lpstr>
      <vt:lpstr>5.3 Blood groups and transfusions </vt:lpstr>
      <vt:lpstr>5.3 Blood groups and transfusions </vt:lpstr>
      <vt:lpstr>5.4 The lymphatic system</vt:lpstr>
      <vt:lpstr>5.4 The lymphatic system</vt:lpstr>
      <vt:lpstr>5.4 The lymphatic system</vt:lpstr>
      <vt:lpstr>5.4 The lymphatic system</vt:lpstr>
    </vt:vector>
  </TitlesOfParts>
  <Company>Cengage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PTM: Goal Setting</dc:title>
  <dc:creator>Ryan, Ainsley</dc:creator>
  <cp:lastModifiedBy>Adam Suleiman Ali</cp:lastModifiedBy>
  <cp:revision>482</cp:revision>
  <dcterms:created xsi:type="dcterms:W3CDTF">2009-07-02T12:34:17Z</dcterms:created>
  <dcterms:modified xsi:type="dcterms:W3CDTF">2022-03-22T03:24:54Z</dcterms:modified>
</cp:coreProperties>
</file>