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64" r:id="rId3"/>
    <p:sldId id="369" r:id="rId4"/>
    <p:sldId id="382" r:id="rId5"/>
    <p:sldId id="370" r:id="rId6"/>
    <p:sldId id="371" r:id="rId7"/>
    <p:sldId id="372" r:id="rId8"/>
    <p:sldId id="373" r:id="rId9"/>
    <p:sldId id="374" r:id="rId10"/>
    <p:sldId id="375" r:id="rId11"/>
    <p:sldId id="376" r:id="rId12"/>
    <p:sldId id="378" r:id="rId13"/>
    <p:sldId id="377" r:id="rId14"/>
    <p:sldId id="379" r:id="rId15"/>
    <p:sldId id="380" r:id="rId16"/>
    <p:sldId id="381" r:id="rId17"/>
    <p:sldId id="383"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ADD315-6255-40AC-95F8-51060F9AC55D}" v="4" dt="2022-04-26T03:52:29.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3" autoAdjust="0"/>
    <p:restoredTop sz="93103"/>
  </p:normalViewPr>
  <p:slideViewPr>
    <p:cSldViewPr>
      <p:cViewPr varScale="1">
        <p:scale>
          <a:sx n="100" d="100"/>
          <a:sy n="100" d="100"/>
        </p:scale>
        <p:origin x="226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6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Suleiman Ali" userId="e66a2eda-f20d-4734-8106-f44af1adf6b0" providerId="ADAL" clId="{54ADD315-6255-40AC-95F8-51060F9AC55D}"/>
    <pc:docChg chg="modSld">
      <pc:chgData name="Adam Suleiman Ali" userId="e66a2eda-f20d-4734-8106-f44af1adf6b0" providerId="ADAL" clId="{54ADD315-6255-40AC-95F8-51060F9AC55D}" dt="2022-04-26T03:52:29.728" v="3" actId="20577"/>
      <pc:docMkLst>
        <pc:docMk/>
      </pc:docMkLst>
      <pc:sldChg chg="modSp">
        <pc:chgData name="Adam Suleiman Ali" userId="e66a2eda-f20d-4734-8106-f44af1adf6b0" providerId="ADAL" clId="{54ADD315-6255-40AC-95F8-51060F9AC55D}" dt="2022-04-26T03:52:29.728" v="3" actId="20577"/>
        <pc:sldMkLst>
          <pc:docMk/>
          <pc:sldMk cId="0" sldId="382"/>
        </pc:sldMkLst>
        <pc:spChg chg="mod">
          <ac:chgData name="Adam Suleiman Ali" userId="e66a2eda-f20d-4734-8106-f44af1adf6b0" providerId="ADAL" clId="{54ADD315-6255-40AC-95F8-51060F9AC55D}" dt="2022-04-26T03:52:29.728" v="3" actId="20577"/>
          <ac:spMkLst>
            <pc:docMk/>
            <pc:sldMk cId="0" sldId="382"/>
            <ac:spMk id="7171" creationId="{F2799152-D754-4094-BF3E-6C006EAE3233}"/>
          </ac:spMkLst>
        </pc:spChg>
      </pc:sldChg>
    </pc:docChg>
  </pc:docChgLst>
  <pc:docChgLst>
    <pc:chgData name="Adam Suleiman Ali" userId="e66a2eda-f20d-4734-8106-f44af1adf6b0" providerId="ADAL" clId="{9D6950AA-4F4E-497B-8C09-4D346958B88A}"/>
    <pc:docChg chg="modSld">
      <pc:chgData name="Adam Suleiman Ali" userId="e66a2eda-f20d-4734-8106-f44af1adf6b0" providerId="ADAL" clId="{9D6950AA-4F4E-497B-8C09-4D346958B88A}" dt="2022-04-06T00:39:43.034" v="82" actId="13926"/>
      <pc:docMkLst>
        <pc:docMk/>
      </pc:docMkLst>
      <pc:sldChg chg="modSp modAnim">
        <pc:chgData name="Adam Suleiman Ali" userId="e66a2eda-f20d-4734-8106-f44af1adf6b0" providerId="ADAL" clId="{9D6950AA-4F4E-497B-8C09-4D346958B88A}" dt="2022-04-05T04:32:16.434" v="6" actId="2710"/>
        <pc:sldMkLst>
          <pc:docMk/>
          <pc:sldMk cId="0" sldId="264"/>
        </pc:sldMkLst>
        <pc:spChg chg="mod">
          <ac:chgData name="Adam Suleiman Ali" userId="e66a2eda-f20d-4734-8106-f44af1adf6b0" providerId="ADAL" clId="{9D6950AA-4F4E-497B-8C09-4D346958B88A}" dt="2022-04-05T04:32:16.434" v="6" actId="2710"/>
          <ac:spMkLst>
            <pc:docMk/>
            <pc:sldMk cId="0" sldId="264"/>
            <ac:spMk id="7171" creationId="{342B3CB4-6695-49C8-A2F9-190B9010105B}"/>
          </ac:spMkLst>
        </pc:spChg>
      </pc:sldChg>
      <pc:sldChg chg="modSp mod">
        <pc:chgData name="Adam Suleiman Ali" userId="e66a2eda-f20d-4734-8106-f44af1adf6b0" providerId="ADAL" clId="{9D6950AA-4F4E-497B-8C09-4D346958B88A}" dt="2022-04-05T04:33:37.091" v="17" actId="13926"/>
        <pc:sldMkLst>
          <pc:docMk/>
          <pc:sldMk cId="0" sldId="369"/>
        </pc:sldMkLst>
        <pc:spChg chg="mod">
          <ac:chgData name="Adam Suleiman Ali" userId="e66a2eda-f20d-4734-8106-f44af1adf6b0" providerId="ADAL" clId="{9D6950AA-4F4E-497B-8C09-4D346958B88A}" dt="2022-04-05T04:33:37.091" v="17" actId="13926"/>
          <ac:spMkLst>
            <pc:docMk/>
            <pc:sldMk cId="0" sldId="369"/>
            <ac:spMk id="9219" creationId="{9829599D-C6C2-471D-BA70-230FCFB98340}"/>
          </ac:spMkLst>
        </pc:spChg>
        <pc:picChg chg="mod">
          <ac:chgData name="Adam Suleiman Ali" userId="e66a2eda-f20d-4734-8106-f44af1adf6b0" providerId="ADAL" clId="{9D6950AA-4F4E-497B-8C09-4D346958B88A}" dt="2022-04-05T04:33:09.641" v="13" actId="1076"/>
          <ac:picMkLst>
            <pc:docMk/>
            <pc:sldMk cId="0" sldId="369"/>
            <ac:picMk id="9220" creationId="{9A58447E-BA1D-4842-8E33-BD4135CCCAC1}"/>
          </ac:picMkLst>
        </pc:picChg>
      </pc:sldChg>
      <pc:sldChg chg="modSp mod modAnim">
        <pc:chgData name="Adam Suleiman Ali" userId="e66a2eda-f20d-4734-8106-f44af1adf6b0" providerId="ADAL" clId="{9D6950AA-4F4E-497B-8C09-4D346958B88A}" dt="2022-04-06T00:39:43.034" v="82" actId="13926"/>
        <pc:sldMkLst>
          <pc:docMk/>
          <pc:sldMk cId="0" sldId="370"/>
        </pc:sldMkLst>
        <pc:spChg chg="mod">
          <ac:chgData name="Adam Suleiman Ali" userId="e66a2eda-f20d-4734-8106-f44af1adf6b0" providerId="ADAL" clId="{9D6950AA-4F4E-497B-8C09-4D346958B88A}" dt="2022-04-06T00:39:43.034" v="82" actId="13926"/>
          <ac:spMkLst>
            <pc:docMk/>
            <pc:sldMk cId="0" sldId="370"/>
            <ac:spMk id="13315" creationId="{011A161D-BE4A-4B7F-A7C3-A87CA4A94192}"/>
          </ac:spMkLst>
        </pc:spChg>
      </pc:sldChg>
      <pc:sldChg chg="modAnim">
        <pc:chgData name="Adam Suleiman Ali" userId="e66a2eda-f20d-4734-8106-f44af1adf6b0" providerId="ADAL" clId="{9D6950AA-4F4E-497B-8C09-4D346958B88A}" dt="2022-04-05T04:34:34.564" v="20"/>
        <pc:sldMkLst>
          <pc:docMk/>
          <pc:sldMk cId="0" sldId="382"/>
        </pc:sldMkLst>
      </pc:sldChg>
    </pc:docChg>
  </pc:docChgLst>
  <pc:docChgLst>
    <pc:chgData name="Adam Suleiman Ali" userId="e66a2eda-f20d-4734-8106-f44af1adf6b0" providerId="ADAL" clId="{5D66ADE0-618B-4834-BF3E-C8CACFA1A6D7}"/>
    <pc:docChg chg="modSld">
      <pc:chgData name="Adam Suleiman Ali" userId="e66a2eda-f20d-4734-8106-f44af1adf6b0" providerId="ADAL" clId="{5D66ADE0-618B-4834-BF3E-C8CACFA1A6D7}" dt="2022-04-06T01:36:26.102" v="8" actId="13926"/>
      <pc:docMkLst>
        <pc:docMk/>
      </pc:docMkLst>
      <pc:sldChg chg="modSp modAnim">
        <pc:chgData name="Adam Suleiman Ali" userId="e66a2eda-f20d-4734-8106-f44af1adf6b0" providerId="ADAL" clId="{5D66ADE0-618B-4834-BF3E-C8CACFA1A6D7}" dt="2022-04-06T01:36:26.102" v="8" actId="13926"/>
        <pc:sldMkLst>
          <pc:docMk/>
          <pc:sldMk cId="0" sldId="370"/>
        </pc:sldMkLst>
        <pc:spChg chg="mod">
          <ac:chgData name="Adam Suleiman Ali" userId="e66a2eda-f20d-4734-8106-f44af1adf6b0" providerId="ADAL" clId="{5D66ADE0-618B-4834-BF3E-C8CACFA1A6D7}" dt="2022-04-06T01:36:26.102" v="8" actId="13926"/>
          <ac:spMkLst>
            <pc:docMk/>
            <pc:sldMk cId="0" sldId="370"/>
            <ac:spMk id="13315" creationId="{011A161D-BE4A-4B7F-A7C3-A87CA4A94192}"/>
          </ac:spMkLst>
        </pc:spChg>
      </pc:sldChg>
      <pc:sldChg chg="modSp">
        <pc:chgData name="Adam Suleiman Ali" userId="e66a2eda-f20d-4734-8106-f44af1adf6b0" providerId="ADAL" clId="{5D66ADE0-618B-4834-BF3E-C8CACFA1A6D7}" dt="2022-04-05T05:36:14.943" v="2" actId="13926"/>
        <pc:sldMkLst>
          <pc:docMk/>
          <pc:sldMk cId="0" sldId="382"/>
        </pc:sldMkLst>
        <pc:spChg chg="mod">
          <ac:chgData name="Adam Suleiman Ali" userId="e66a2eda-f20d-4734-8106-f44af1adf6b0" providerId="ADAL" clId="{5D66ADE0-618B-4834-BF3E-C8CACFA1A6D7}" dt="2022-04-05T05:36:14.943" v="2" actId="13926"/>
          <ac:spMkLst>
            <pc:docMk/>
            <pc:sldMk cId="0" sldId="382"/>
            <ac:spMk id="7171" creationId="{F2799152-D754-4094-BF3E-6C006EAE32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95BDC5-F25D-42D2-A02B-77562221B24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6012943F-1C2C-4407-8CA6-28BEDF3BEA96}"/>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cs typeface="Arial" panose="020B0604020202020204" pitchFamily="34" charset="0"/>
              </a:defRPr>
            </a:lvl1pPr>
          </a:lstStyle>
          <a:p>
            <a:pPr>
              <a:defRPr/>
            </a:pPr>
            <a:fld id="{F1DBA221-22E3-44D9-9BD8-E1EB83379550}" type="datetimeFigureOut">
              <a:rPr lang="en-US" altLang="en-US"/>
              <a:pPr>
                <a:defRPr/>
              </a:pPr>
              <a:t>4/26/2022</a:t>
            </a:fld>
            <a:endParaRPr lang="en-US" altLang="en-US"/>
          </a:p>
        </p:txBody>
      </p:sp>
      <p:sp>
        <p:nvSpPr>
          <p:cNvPr id="4" name="Footer Placeholder 3">
            <a:extLst>
              <a:ext uri="{FF2B5EF4-FFF2-40B4-BE49-F238E27FC236}">
                <a16:creationId xmlns:a16="http://schemas.microsoft.com/office/drawing/2014/main" id="{960760D7-C981-4618-84AC-E658472B269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11653504-3EFF-42EB-90AC-6F47690F9D9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6FDD7A5E-B4E3-42B5-9657-B11E8744D8E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6028A9-12A8-43F4-AC46-5CDD5F916D8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7E2C6EF8-7479-4F5B-964F-6487B84344D7}"/>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5391E244-E070-42AF-87DF-5C76D2B4DF80}" type="datetimeFigureOut">
              <a:rPr lang="en-US" altLang="en-US"/>
              <a:pPr>
                <a:defRPr/>
              </a:pPr>
              <a:t>4/26/2022</a:t>
            </a:fld>
            <a:endParaRPr lang="en-US" altLang="en-US"/>
          </a:p>
        </p:txBody>
      </p:sp>
      <p:sp>
        <p:nvSpPr>
          <p:cNvPr id="4" name="Slide Image Placeholder 3">
            <a:extLst>
              <a:ext uri="{FF2B5EF4-FFF2-40B4-BE49-F238E27FC236}">
                <a16:creationId xmlns:a16="http://schemas.microsoft.com/office/drawing/2014/main" id="{2C1DB8D2-F4C9-42D1-A3AB-E8409927BC4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2488DEC-729C-4528-A919-92B9934730D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36EA90D-12CC-48E6-B0FF-FAB79412FCA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561432B3-83E0-447F-A6B2-B07EE78D24E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83186432-743F-4082-A8A6-4208680445E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CC5B86B9-283D-4464-A3A9-4CAE2F9A88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232BA4A4-BC36-4039-908D-65250FD47E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Slide Number Placeholder 3">
            <a:extLst>
              <a:ext uri="{FF2B5EF4-FFF2-40B4-BE49-F238E27FC236}">
                <a16:creationId xmlns:a16="http://schemas.microsoft.com/office/drawing/2014/main" id="{F3E6397B-5C53-4C0F-A8BA-26B919959B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5012BFB-927F-4F3F-A683-594FC5B10E57}"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8DE8EBDC-F5AA-448C-9E16-63CDBE5FCB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5A84716F-776F-44F7-8A81-B478320695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a:extLst>
              <a:ext uri="{FF2B5EF4-FFF2-40B4-BE49-F238E27FC236}">
                <a16:creationId xmlns:a16="http://schemas.microsoft.com/office/drawing/2014/main" id="{6957400F-E106-4713-9421-95AA5A10EE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5C8F9DE-6BE7-404C-8C92-E1AF52528E6C}" type="slidenum">
              <a:rPr lang="en-US" altLang="en-US" smtClean="0"/>
              <a:pPr>
                <a:spcBef>
                  <a:spcPct val="0"/>
                </a:spcBef>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A9BEE8A1-7850-411A-BDAA-DCEEBEE804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A46EB807-59BC-4539-90BC-DB64E2F59E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B828FA86-8B70-431E-BF20-73A7C2C057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F61532B-1A31-4A90-B826-8A94217064E7}" type="slidenum">
              <a:rPr lang="en-US" altLang="en-US" smtClean="0"/>
              <a:pPr>
                <a:spcBef>
                  <a:spcPct val="0"/>
                </a:spcBef>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74631826-24F8-4F75-849C-9A808A4E74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A2467202-8190-4B61-81D8-E074A220F7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FF746E7B-5976-4FB6-9200-8DED2E3876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D4334CE-C630-4BB6-A920-E7B20A041489}" type="slidenum">
              <a:rPr lang="en-US" altLang="en-US" smtClean="0"/>
              <a:pPr>
                <a:spcBef>
                  <a:spcPct val="0"/>
                </a:spcBef>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D9D75883-C746-4098-B63E-77BF76C88D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7A734790-59DA-422C-9DAB-A620A62B12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305ADC68-0379-478C-BF7E-1B6300401F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1C54BF8-351D-453D-A58C-EA278028364C}" type="slidenum">
              <a:rPr lang="en-US" altLang="en-US" smtClean="0"/>
              <a:pPr>
                <a:spcBef>
                  <a:spcPct val="0"/>
                </a:spcBef>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0F180F95-6D16-48F9-B800-DCF63B4C19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28A54A13-C890-4B7E-96FE-274109065D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a:extLst>
              <a:ext uri="{FF2B5EF4-FFF2-40B4-BE49-F238E27FC236}">
                <a16:creationId xmlns:a16="http://schemas.microsoft.com/office/drawing/2014/main" id="{62509591-6395-4251-BC19-8CF67B3142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3521C3B-E226-44D8-9753-63D6141176AF}" type="slidenum">
              <a:rPr lang="en-US" altLang="en-US" smtClean="0"/>
              <a:pPr>
                <a:spcBef>
                  <a:spcPct val="0"/>
                </a:spcBef>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C0690582-B1BD-4069-9121-49A0291489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DFF2216A-FA55-435E-A6EC-C2CA7E588B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B6AFE978-078C-497B-8FA9-E0B67186E7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2DDD8BD-761C-43E0-BE23-F5033FC23B14}" type="slidenum">
              <a:rPr lang="en-US" altLang="en-US" smtClean="0"/>
              <a:pPr>
                <a:spcBef>
                  <a:spcPct val="0"/>
                </a:spcBef>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4B3F089-F9E9-4E39-812F-A2C9489288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C0A70C09-7A91-4B25-BD62-34702342F3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868" name="Slide Number Placeholder 3">
            <a:extLst>
              <a:ext uri="{FF2B5EF4-FFF2-40B4-BE49-F238E27FC236}">
                <a16:creationId xmlns:a16="http://schemas.microsoft.com/office/drawing/2014/main" id="{AAAA930C-A3DA-4FE6-B4D2-CD043786C3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BEA8299-73DD-4C73-A6C9-06C791A1FABE}" type="slidenum">
              <a:rPr lang="en-US" altLang="en-US" smtClean="0"/>
              <a:pPr>
                <a:spcBef>
                  <a:spcPct val="0"/>
                </a:spcBef>
              </a:pPr>
              <a:t>16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1942096A-F020-46B6-9C6B-0889AD6E2A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359794FE-97EE-4430-AF70-5EF2BE42CB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a:extLst>
              <a:ext uri="{FF2B5EF4-FFF2-40B4-BE49-F238E27FC236}">
                <a16:creationId xmlns:a16="http://schemas.microsoft.com/office/drawing/2014/main" id="{4EF94E0F-1C9F-451F-A2ED-6D2862E431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C64D669-891D-4620-B5B5-37292D1B1784}" type="slidenum">
              <a:rPr lang="en-US" altLang="en-US" smtClean="0"/>
              <a:pPr>
                <a:spcBef>
                  <a:spcPct val="0"/>
                </a:spcBef>
              </a:pPr>
              <a:t>17</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86AF077B-1053-4015-A156-FCE538D299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44AB6AA0-A789-43A4-A26D-4104129E0C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57AA59A6-0258-4C59-894D-5B5AEB2A71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9C08EAD-C0B4-4D96-BAA7-33CF6DFA1744}" type="slidenum">
              <a:rPr lang="en-US" altLang="en-US" smtClean="0"/>
              <a:pPr>
                <a:spcBef>
                  <a:spcPct val="0"/>
                </a:spcBef>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DAF3508E-5EE5-42C2-9885-C48E8FEFD6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4185ED81-1FC6-4DC7-A5E9-02EC9E9148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244" name="Slide Number Placeholder 3">
            <a:extLst>
              <a:ext uri="{FF2B5EF4-FFF2-40B4-BE49-F238E27FC236}">
                <a16:creationId xmlns:a16="http://schemas.microsoft.com/office/drawing/2014/main" id="{DC7607BB-E506-4F86-B4A5-5FE3AA9484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CAF1942-A16E-4BA5-B556-03DB3742F11F}" type="slidenum">
              <a:rPr lang="en-US" altLang="en-US" smtClean="0"/>
              <a:pPr>
                <a:spcBef>
                  <a:spcPct val="0"/>
                </a:spcBef>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4C30ADAD-725B-4631-8C07-0DF09CFD8F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9B0D9334-2C1B-4FBC-B22B-CC61E8BEFE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D68CF8D0-C211-47C8-A420-FFE1F7F6E3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9EF1C79-9F9D-4DD7-8D1A-D2F2D26DC9AE}" type="slidenum">
              <a:rPr lang="en-US" altLang="en-US" smtClean="0"/>
              <a:pPr>
                <a:spcBef>
                  <a:spcPct val="0"/>
                </a:spcBef>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9F9659FD-24A9-4BCA-B17D-B42195CDAA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32D2A88B-07DC-4E61-AB76-22DB3AEA87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id="{A22304B4-F1FB-484B-9F44-2E66F67667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3C39007-A0C7-49AE-A25B-276BAC0B740B}" type="slidenum">
              <a:rPr lang="en-US" altLang="en-US" smtClean="0"/>
              <a:pPr>
                <a:spcBef>
                  <a:spcPct val="0"/>
                </a:spcBef>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E070A842-ECE3-43A5-A3AB-95ACAD5396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A0ED9EE1-38AE-4839-B63D-7CB5224BEE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a:solidFill>
                <a:srgbClr val="FF0000"/>
              </a:solidFill>
            </a:endParaRPr>
          </a:p>
        </p:txBody>
      </p:sp>
      <p:sp>
        <p:nvSpPr>
          <p:cNvPr id="16388" name="Slide Number Placeholder 3">
            <a:extLst>
              <a:ext uri="{FF2B5EF4-FFF2-40B4-BE49-F238E27FC236}">
                <a16:creationId xmlns:a16="http://schemas.microsoft.com/office/drawing/2014/main" id="{D177CD51-8D83-4A8C-A70B-E81C19AD14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D9F36F0-A713-4F4D-B0BE-590E086D5C13}" type="slidenum">
              <a:rPr lang="en-US" altLang="en-US" smtClean="0"/>
              <a:pPr>
                <a:spcBef>
                  <a:spcPct val="0"/>
                </a:spcBef>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16C4C03D-0C99-46CB-9BA4-4B2533B87A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FBADB5F9-8597-4462-9D03-0A90DE0244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8A1F85FB-5842-4D73-8263-DFE291290B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FC6DF07-3864-442E-9151-AF15414069A4}" type="slidenum">
              <a:rPr lang="en-US" altLang="en-US" smtClean="0"/>
              <a:pPr>
                <a:spcBef>
                  <a:spcPct val="0"/>
                </a:spcBef>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548A0E2-D68F-4671-81BF-CB3A6CA83B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B50F1A57-B1F5-43EB-992F-171B373EB3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FD8B2B5B-2C47-4C68-99E6-48570620F5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84B671E-EFBF-49D5-9A5E-4850ABE5F609}" type="slidenum">
              <a:rPr lang="en-US" altLang="en-US" smtClean="0"/>
              <a:pPr>
                <a:spcBef>
                  <a:spcPct val="0"/>
                </a:spcBef>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28856557-D2F9-41B3-A97B-20BD09A882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6033E9A3-3D3E-49E4-9996-24953868F5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a:extLst>
              <a:ext uri="{FF2B5EF4-FFF2-40B4-BE49-F238E27FC236}">
                <a16:creationId xmlns:a16="http://schemas.microsoft.com/office/drawing/2014/main" id="{F25DD34F-3F07-4814-858C-793B192E79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B463C4E-7E41-4726-B906-66FAC6124167}" type="slidenum">
              <a:rPr lang="en-US" altLang="en-US" smtClean="0"/>
              <a:pPr>
                <a:spcBef>
                  <a:spcPct val="0"/>
                </a:spcBef>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folHlink"/>
        </a:solidFill>
        <a:effectLst/>
      </p:bgPr>
    </p:bg>
    <p:spTree>
      <p:nvGrpSpPr>
        <p:cNvPr id="1" name=""/>
        <p:cNvGrpSpPr/>
        <p:nvPr/>
      </p:nvGrpSpPr>
      <p:grpSpPr>
        <a:xfrm>
          <a:off x="0" y="0"/>
          <a:ext cx="0" cy="0"/>
          <a:chOff x="0" y="0"/>
          <a:chExt cx="0" cy="0"/>
        </a:xfrm>
      </p:grpSpPr>
      <p:sp>
        <p:nvSpPr>
          <p:cNvPr id="4" name="Rectangle 28">
            <a:extLst>
              <a:ext uri="{FF2B5EF4-FFF2-40B4-BE49-F238E27FC236}">
                <a16:creationId xmlns:a16="http://schemas.microsoft.com/office/drawing/2014/main" id="{36B1356B-A432-4514-8F22-608B8987E59D}"/>
              </a:ext>
            </a:extLst>
          </p:cNvPr>
          <p:cNvSpPr>
            <a:spLocks noChangeArrowheads="1"/>
          </p:cNvSpPr>
          <p:nvPr/>
        </p:nvSpPr>
        <p:spPr bwMode="gray">
          <a:xfrm>
            <a:off x="0" y="0"/>
            <a:ext cx="9140825" cy="6856413"/>
          </a:xfrm>
          <a:prstGeom prst="rect">
            <a:avLst/>
          </a:prstGeom>
          <a:solidFill>
            <a:schemeClr val="bg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5" name="Picture 27">
            <a:extLst>
              <a:ext uri="{FF2B5EF4-FFF2-40B4-BE49-F238E27FC236}">
                <a16:creationId xmlns:a16="http://schemas.microsoft.com/office/drawing/2014/main" id="{1B470DFE-EB5D-4FD8-953C-E10F21584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a:extLst>
              <a:ext uri="{FF2B5EF4-FFF2-40B4-BE49-F238E27FC236}">
                <a16:creationId xmlns:a16="http://schemas.microsoft.com/office/drawing/2014/main" id="{33E2C13E-B928-4CFA-86AD-FE7886A1BE6D}"/>
              </a:ext>
            </a:extLst>
          </p:cNvPr>
          <p:cNvSpPr>
            <a:spLocks noChangeArrowheads="1"/>
          </p:cNvSpPr>
          <p:nvPr/>
        </p:nvSpPr>
        <p:spPr bwMode="gray">
          <a:xfrm>
            <a:off x="0" y="3200400"/>
            <a:ext cx="9144000" cy="914400"/>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7" name="Line 15">
            <a:extLst>
              <a:ext uri="{FF2B5EF4-FFF2-40B4-BE49-F238E27FC236}">
                <a16:creationId xmlns:a16="http://schemas.microsoft.com/office/drawing/2014/main" id="{AB9E5592-F8E8-4009-892F-58E192A8E29D}"/>
              </a:ext>
            </a:extLst>
          </p:cNvPr>
          <p:cNvSpPr>
            <a:spLocks noChangeShapeType="1"/>
          </p:cNvSpPr>
          <p:nvPr/>
        </p:nvSpPr>
        <p:spPr bwMode="gray">
          <a:xfrm>
            <a:off x="0" y="3200400"/>
            <a:ext cx="9144000" cy="0"/>
          </a:xfrm>
          <a:prstGeom prst="line">
            <a:avLst/>
          </a:prstGeom>
          <a:noFill/>
          <a:ln w="635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 name="Rectangle 30">
            <a:extLst>
              <a:ext uri="{FF2B5EF4-FFF2-40B4-BE49-F238E27FC236}">
                <a16:creationId xmlns:a16="http://schemas.microsoft.com/office/drawing/2014/main" id="{CB58A38C-6236-47CC-951C-AD4F81A098BD}"/>
              </a:ext>
            </a:extLst>
          </p:cNvPr>
          <p:cNvSpPr>
            <a:spLocks noChangeArrowheads="1"/>
          </p:cNvSpPr>
          <p:nvPr/>
        </p:nvSpPr>
        <p:spPr bwMode="auto">
          <a:xfrm>
            <a:off x="0" y="6629400"/>
            <a:ext cx="9144000" cy="228600"/>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9" name="Picture 31" descr="CL_Logo_RGB_PNG">
            <a:extLst>
              <a:ext uri="{FF2B5EF4-FFF2-40B4-BE49-F238E27FC236}">
                <a16:creationId xmlns:a16="http://schemas.microsoft.com/office/drawing/2014/main" id="{0817DFD8-1B20-4758-9A08-E8ACB5966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013450" y="5002213"/>
            <a:ext cx="2697163"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subTitle" idx="1"/>
          </p:nvPr>
        </p:nvSpPr>
        <p:spPr bwMode="gray">
          <a:xfrm>
            <a:off x="457200" y="3365500"/>
            <a:ext cx="8229600" cy="304800"/>
          </a:xfrm>
          <a:solidFill>
            <a:schemeClr val="accent1"/>
          </a:solidFill>
        </p:spPr>
        <p:txBody>
          <a:bodyPr/>
          <a:lstStyle>
            <a:lvl1pPr>
              <a:spcBef>
                <a:spcPct val="0"/>
              </a:spcBef>
              <a:defRPr>
                <a:solidFill>
                  <a:schemeClr val="bg1"/>
                </a:solidFill>
              </a:defRPr>
            </a:lvl1pPr>
          </a:lstStyle>
          <a:p>
            <a:r>
              <a:rPr lang="en-US"/>
              <a:t>Click to edit Master subtitle style</a:t>
            </a:r>
          </a:p>
        </p:txBody>
      </p:sp>
      <p:sp>
        <p:nvSpPr>
          <p:cNvPr id="4106" name="Rectangle 10"/>
          <p:cNvSpPr>
            <a:spLocks noGrp="1" noChangeArrowheads="1"/>
          </p:cNvSpPr>
          <p:nvPr>
            <p:ph type="ctrTitle"/>
          </p:nvPr>
        </p:nvSpPr>
        <p:spPr>
          <a:xfrm>
            <a:off x="457200" y="1143000"/>
            <a:ext cx="8229600" cy="1828800"/>
          </a:xfrm>
        </p:spPr>
        <p:txBody>
          <a:bodyPr anchor="b"/>
          <a:lstStyle>
            <a:lvl1pPr>
              <a:lnSpc>
                <a:spcPts val="4200"/>
              </a:lnSpc>
              <a:defRPr sz="3600">
                <a:solidFill>
                  <a:schemeClr val="bg1"/>
                </a:solidFill>
              </a:defRPr>
            </a:lvl1pPr>
          </a:lstStyle>
          <a:p>
            <a:r>
              <a:rPr lang="en-US"/>
              <a:t>Click to edit Master title style</a:t>
            </a:r>
          </a:p>
        </p:txBody>
      </p:sp>
    </p:spTree>
    <p:extLst>
      <p:ext uri="{BB962C8B-B14F-4D97-AF65-F5344CB8AC3E}">
        <p14:creationId xmlns:p14="http://schemas.microsoft.com/office/powerpoint/2010/main" val="5027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239CCFF-D99B-41C6-82C0-B314338BA164}"/>
              </a:ext>
            </a:extLst>
          </p:cNvPr>
          <p:cNvSpPr>
            <a:spLocks noGrp="1" noChangeArrowheads="1"/>
          </p:cNvSpPr>
          <p:nvPr>
            <p:ph type="dt" sz="half" idx="10"/>
          </p:nvPr>
        </p:nvSpPr>
        <p:spPr>
          <a:ln/>
        </p:spPr>
        <p:txBody>
          <a:bodyPr/>
          <a:lstStyle>
            <a:lvl1pPr>
              <a:defRPr/>
            </a:lvl1pPr>
          </a:lstStyle>
          <a:p>
            <a:pPr>
              <a:defRPr/>
            </a:pPr>
            <a:fld id="{D567CFAB-FAD1-474F-B9C5-CC49655E4BC5}" type="datetimeFigureOut">
              <a:rPr lang="en-US" altLang="en-US"/>
              <a:pPr>
                <a:defRPr/>
              </a:pPr>
              <a:t>4/26/2022</a:t>
            </a:fld>
            <a:endParaRPr lang="en-US" altLang="en-US"/>
          </a:p>
        </p:txBody>
      </p:sp>
      <p:sp>
        <p:nvSpPr>
          <p:cNvPr id="5" name="Rectangle 6">
            <a:extLst>
              <a:ext uri="{FF2B5EF4-FFF2-40B4-BE49-F238E27FC236}">
                <a16:creationId xmlns:a16="http://schemas.microsoft.com/office/drawing/2014/main" id="{E8D76A51-2426-43C7-847A-C3E5F63A8406}"/>
              </a:ext>
            </a:extLst>
          </p:cNvPr>
          <p:cNvSpPr>
            <a:spLocks noGrp="1" noChangeArrowheads="1"/>
          </p:cNvSpPr>
          <p:nvPr>
            <p:ph type="sldNum" sz="quarter" idx="11"/>
          </p:nvPr>
        </p:nvSpPr>
        <p:spPr>
          <a:ln/>
        </p:spPr>
        <p:txBody>
          <a:bodyPr/>
          <a:lstStyle>
            <a:lvl1pPr>
              <a:defRPr/>
            </a:lvl1pPr>
          </a:lstStyle>
          <a:p>
            <a:pPr>
              <a:defRPr/>
            </a:pPr>
            <a:fld id="{B04880F6-9675-4364-8417-6B7AFD53C691}" type="slidenum">
              <a:rPr lang="en-US" altLang="en-US"/>
              <a:pPr>
                <a:defRPr/>
              </a:pPr>
              <a:t>‹#›</a:t>
            </a:fld>
            <a:endParaRPr lang="en-US" altLang="en-US"/>
          </a:p>
        </p:txBody>
      </p:sp>
    </p:spTree>
    <p:extLst>
      <p:ext uri="{BB962C8B-B14F-4D97-AF65-F5344CB8AC3E}">
        <p14:creationId xmlns:p14="http://schemas.microsoft.com/office/powerpoint/2010/main" val="410021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2813"/>
            <a:ext cx="2057400" cy="48783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2813"/>
            <a:ext cx="6019800" cy="4878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D1327FA-B36E-4121-8C8E-625769AB4ED7}"/>
              </a:ext>
            </a:extLst>
          </p:cNvPr>
          <p:cNvSpPr>
            <a:spLocks noGrp="1" noChangeArrowheads="1"/>
          </p:cNvSpPr>
          <p:nvPr>
            <p:ph type="dt" sz="half" idx="10"/>
          </p:nvPr>
        </p:nvSpPr>
        <p:spPr>
          <a:ln/>
        </p:spPr>
        <p:txBody>
          <a:bodyPr/>
          <a:lstStyle>
            <a:lvl1pPr>
              <a:defRPr/>
            </a:lvl1pPr>
          </a:lstStyle>
          <a:p>
            <a:pPr>
              <a:defRPr/>
            </a:pPr>
            <a:fld id="{77371B4A-6AB7-485F-92D3-2FAF2FF9A918}" type="datetimeFigureOut">
              <a:rPr lang="en-US" altLang="en-US"/>
              <a:pPr>
                <a:defRPr/>
              </a:pPr>
              <a:t>4/26/2022</a:t>
            </a:fld>
            <a:endParaRPr lang="en-US" altLang="en-US"/>
          </a:p>
        </p:txBody>
      </p:sp>
      <p:sp>
        <p:nvSpPr>
          <p:cNvPr id="5" name="Rectangle 6">
            <a:extLst>
              <a:ext uri="{FF2B5EF4-FFF2-40B4-BE49-F238E27FC236}">
                <a16:creationId xmlns:a16="http://schemas.microsoft.com/office/drawing/2014/main" id="{2EB969BE-A1B7-452C-BFB1-C0CD1FC8D2FB}"/>
              </a:ext>
            </a:extLst>
          </p:cNvPr>
          <p:cNvSpPr>
            <a:spLocks noGrp="1" noChangeArrowheads="1"/>
          </p:cNvSpPr>
          <p:nvPr>
            <p:ph type="sldNum" sz="quarter" idx="11"/>
          </p:nvPr>
        </p:nvSpPr>
        <p:spPr>
          <a:ln/>
        </p:spPr>
        <p:txBody>
          <a:bodyPr/>
          <a:lstStyle>
            <a:lvl1pPr>
              <a:defRPr/>
            </a:lvl1pPr>
          </a:lstStyle>
          <a:p>
            <a:pPr>
              <a:defRPr/>
            </a:pPr>
            <a:fld id="{84733D84-EF9A-4D68-AFC3-CA88AAAD7707}" type="slidenum">
              <a:rPr lang="en-US" altLang="en-US"/>
              <a:pPr>
                <a:defRPr/>
              </a:pPr>
              <a:t>‹#›</a:t>
            </a:fld>
            <a:endParaRPr lang="en-US" altLang="en-US"/>
          </a:p>
        </p:txBody>
      </p:sp>
    </p:spTree>
    <p:extLst>
      <p:ext uri="{BB962C8B-B14F-4D97-AF65-F5344CB8AC3E}">
        <p14:creationId xmlns:p14="http://schemas.microsoft.com/office/powerpoint/2010/main" val="2336409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912813"/>
            <a:ext cx="8229600" cy="685800"/>
          </a:xfrm>
        </p:spPr>
        <p:txBody>
          <a:bodyPr/>
          <a:lstStyle/>
          <a:p>
            <a:r>
              <a:rPr lang="en-US"/>
              <a:t>Click to edit Master title style</a:t>
            </a:r>
          </a:p>
        </p:txBody>
      </p:sp>
      <p:sp>
        <p:nvSpPr>
          <p:cNvPr id="3" name="Table Placeholder 2"/>
          <p:cNvSpPr>
            <a:spLocks noGrp="1"/>
          </p:cNvSpPr>
          <p:nvPr>
            <p:ph type="tbl" idx="1"/>
          </p:nvPr>
        </p:nvSpPr>
        <p:spPr>
          <a:xfrm>
            <a:off x="457200" y="1676400"/>
            <a:ext cx="8229600" cy="4114800"/>
          </a:xfrm>
        </p:spPr>
        <p:txBody>
          <a:bodyPr/>
          <a:lstStyle/>
          <a:p>
            <a:pPr lvl="0"/>
            <a:r>
              <a:rPr lang="en-US" noProof="0"/>
              <a:t>Click icon to add table</a:t>
            </a:r>
          </a:p>
        </p:txBody>
      </p:sp>
      <p:sp>
        <p:nvSpPr>
          <p:cNvPr id="4" name="Rectangle 4">
            <a:extLst>
              <a:ext uri="{FF2B5EF4-FFF2-40B4-BE49-F238E27FC236}">
                <a16:creationId xmlns:a16="http://schemas.microsoft.com/office/drawing/2014/main" id="{C5A02848-1779-4BBC-A773-C14B0A29293A}"/>
              </a:ext>
            </a:extLst>
          </p:cNvPr>
          <p:cNvSpPr>
            <a:spLocks noGrp="1" noChangeArrowheads="1"/>
          </p:cNvSpPr>
          <p:nvPr>
            <p:ph type="dt" sz="half" idx="10"/>
          </p:nvPr>
        </p:nvSpPr>
        <p:spPr>
          <a:ln/>
        </p:spPr>
        <p:txBody>
          <a:bodyPr/>
          <a:lstStyle>
            <a:lvl1pPr>
              <a:defRPr/>
            </a:lvl1pPr>
          </a:lstStyle>
          <a:p>
            <a:pPr>
              <a:defRPr/>
            </a:pPr>
            <a:fld id="{C1BFB60C-4E42-4833-8701-7A6C9143825D}" type="datetimeFigureOut">
              <a:rPr lang="en-US" altLang="en-US"/>
              <a:pPr>
                <a:defRPr/>
              </a:pPr>
              <a:t>4/26/2022</a:t>
            </a:fld>
            <a:endParaRPr lang="en-US" altLang="en-US"/>
          </a:p>
        </p:txBody>
      </p:sp>
      <p:sp>
        <p:nvSpPr>
          <p:cNvPr id="5" name="Rectangle 6">
            <a:extLst>
              <a:ext uri="{FF2B5EF4-FFF2-40B4-BE49-F238E27FC236}">
                <a16:creationId xmlns:a16="http://schemas.microsoft.com/office/drawing/2014/main" id="{B95AD661-58EA-4EDB-BC5E-B4F21204965B}"/>
              </a:ext>
            </a:extLst>
          </p:cNvPr>
          <p:cNvSpPr>
            <a:spLocks noGrp="1" noChangeArrowheads="1"/>
          </p:cNvSpPr>
          <p:nvPr>
            <p:ph type="sldNum" sz="quarter" idx="11"/>
          </p:nvPr>
        </p:nvSpPr>
        <p:spPr>
          <a:ln/>
        </p:spPr>
        <p:txBody>
          <a:bodyPr/>
          <a:lstStyle>
            <a:lvl1pPr>
              <a:defRPr/>
            </a:lvl1pPr>
          </a:lstStyle>
          <a:p>
            <a:pPr>
              <a:defRPr/>
            </a:pPr>
            <a:fld id="{A62FFDD6-27DE-470A-8AD9-B7E7831EDC5B}" type="slidenum">
              <a:rPr lang="en-US" altLang="en-US"/>
              <a:pPr>
                <a:defRPr/>
              </a:pPr>
              <a:t>‹#›</a:t>
            </a:fld>
            <a:endParaRPr lang="en-US" altLang="en-US"/>
          </a:p>
        </p:txBody>
      </p:sp>
    </p:spTree>
    <p:extLst>
      <p:ext uri="{BB962C8B-B14F-4D97-AF65-F5344CB8AC3E}">
        <p14:creationId xmlns:p14="http://schemas.microsoft.com/office/powerpoint/2010/main" val="252041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641AC56-DA3D-4D98-A7C8-B34CEE493900}"/>
              </a:ext>
            </a:extLst>
          </p:cNvPr>
          <p:cNvSpPr>
            <a:spLocks noGrp="1" noChangeArrowheads="1"/>
          </p:cNvSpPr>
          <p:nvPr>
            <p:ph type="dt" sz="half" idx="10"/>
          </p:nvPr>
        </p:nvSpPr>
        <p:spPr>
          <a:ln/>
        </p:spPr>
        <p:txBody>
          <a:bodyPr/>
          <a:lstStyle>
            <a:lvl1pPr>
              <a:defRPr/>
            </a:lvl1pPr>
          </a:lstStyle>
          <a:p>
            <a:pPr>
              <a:defRPr/>
            </a:pPr>
            <a:fld id="{60108A32-C996-4606-BF49-B0A8B4590CF3}" type="datetimeFigureOut">
              <a:rPr lang="en-US" altLang="en-US"/>
              <a:pPr>
                <a:defRPr/>
              </a:pPr>
              <a:t>4/26/2022</a:t>
            </a:fld>
            <a:endParaRPr lang="en-US" altLang="en-US"/>
          </a:p>
        </p:txBody>
      </p:sp>
      <p:sp>
        <p:nvSpPr>
          <p:cNvPr id="5" name="Rectangle 6">
            <a:extLst>
              <a:ext uri="{FF2B5EF4-FFF2-40B4-BE49-F238E27FC236}">
                <a16:creationId xmlns:a16="http://schemas.microsoft.com/office/drawing/2014/main" id="{398C475B-A8D7-49FD-83F8-F99BB33FD5C7}"/>
              </a:ext>
            </a:extLst>
          </p:cNvPr>
          <p:cNvSpPr>
            <a:spLocks noGrp="1" noChangeArrowheads="1"/>
          </p:cNvSpPr>
          <p:nvPr>
            <p:ph type="sldNum" sz="quarter" idx="11"/>
          </p:nvPr>
        </p:nvSpPr>
        <p:spPr>
          <a:ln/>
        </p:spPr>
        <p:txBody>
          <a:bodyPr/>
          <a:lstStyle>
            <a:lvl1pPr>
              <a:defRPr/>
            </a:lvl1pPr>
          </a:lstStyle>
          <a:p>
            <a:pPr>
              <a:defRPr/>
            </a:pPr>
            <a:fld id="{65929D1E-5683-40A1-B662-9A141AF8C8C7}" type="slidenum">
              <a:rPr lang="en-US" altLang="en-US"/>
              <a:pPr>
                <a:defRPr/>
              </a:pPr>
              <a:t>‹#›</a:t>
            </a:fld>
            <a:endParaRPr lang="en-US" altLang="en-US"/>
          </a:p>
        </p:txBody>
      </p:sp>
    </p:spTree>
    <p:extLst>
      <p:ext uri="{BB962C8B-B14F-4D97-AF65-F5344CB8AC3E}">
        <p14:creationId xmlns:p14="http://schemas.microsoft.com/office/powerpoint/2010/main" val="83114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9E60D72B-51CD-48B4-A557-C2411553B68C}"/>
              </a:ext>
            </a:extLst>
          </p:cNvPr>
          <p:cNvSpPr>
            <a:spLocks noGrp="1" noChangeArrowheads="1"/>
          </p:cNvSpPr>
          <p:nvPr>
            <p:ph type="dt" sz="half" idx="10"/>
          </p:nvPr>
        </p:nvSpPr>
        <p:spPr>
          <a:ln/>
        </p:spPr>
        <p:txBody>
          <a:bodyPr/>
          <a:lstStyle>
            <a:lvl1pPr>
              <a:defRPr/>
            </a:lvl1pPr>
          </a:lstStyle>
          <a:p>
            <a:pPr>
              <a:defRPr/>
            </a:pPr>
            <a:fld id="{C2844443-8786-4E51-B713-70C8FE330D1F}" type="datetimeFigureOut">
              <a:rPr lang="en-US" altLang="en-US"/>
              <a:pPr>
                <a:defRPr/>
              </a:pPr>
              <a:t>4/26/2022</a:t>
            </a:fld>
            <a:endParaRPr lang="en-US" altLang="en-US"/>
          </a:p>
        </p:txBody>
      </p:sp>
      <p:sp>
        <p:nvSpPr>
          <p:cNvPr id="5" name="Rectangle 6">
            <a:extLst>
              <a:ext uri="{FF2B5EF4-FFF2-40B4-BE49-F238E27FC236}">
                <a16:creationId xmlns:a16="http://schemas.microsoft.com/office/drawing/2014/main" id="{870B5C0C-3F5B-4962-9CE0-6D71503C10AF}"/>
              </a:ext>
            </a:extLst>
          </p:cNvPr>
          <p:cNvSpPr>
            <a:spLocks noGrp="1" noChangeArrowheads="1"/>
          </p:cNvSpPr>
          <p:nvPr>
            <p:ph type="sldNum" sz="quarter" idx="11"/>
          </p:nvPr>
        </p:nvSpPr>
        <p:spPr>
          <a:ln/>
        </p:spPr>
        <p:txBody>
          <a:bodyPr/>
          <a:lstStyle>
            <a:lvl1pPr>
              <a:defRPr/>
            </a:lvl1pPr>
          </a:lstStyle>
          <a:p>
            <a:pPr>
              <a:defRPr/>
            </a:pPr>
            <a:fld id="{2F43F552-58BB-4088-8D2B-7C7D3F51AAC3}" type="slidenum">
              <a:rPr lang="en-US" altLang="en-US"/>
              <a:pPr>
                <a:defRPr/>
              </a:pPr>
              <a:t>‹#›</a:t>
            </a:fld>
            <a:endParaRPr lang="en-US" altLang="en-US"/>
          </a:p>
        </p:txBody>
      </p:sp>
    </p:spTree>
    <p:extLst>
      <p:ext uri="{BB962C8B-B14F-4D97-AF65-F5344CB8AC3E}">
        <p14:creationId xmlns:p14="http://schemas.microsoft.com/office/powerpoint/2010/main" val="64844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975A156-C77D-4285-931F-095D8AE59116}"/>
              </a:ext>
            </a:extLst>
          </p:cNvPr>
          <p:cNvSpPr>
            <a:spLocks noGrp="1" noChangeArrowheads="1"/>
          </p:cNvSpPr>
          <p:nvPr>
            <p:ph type="dt" sz="half" idx="10"/>
          </p:nvPr>
        </p:nvSpPr>
        <p:spPr>
          <a:ln/>
        </p:spPr>
        <p:txBody>
          <a:bodyPr/>
          <a:lstStyle>
            <a:lvl1pPr>
              <a:defRPr/>
            </a:lvl1pPr>
          </a:lstStyle>
          <a:p>
            <a:pPr>
              <a:defRPr/>
            </a:pPr>
            <a:fld id="{947AC614-B4BF-443F-81DB-B3359CF9BE37}" type="datetimeFigureOut">
              <a:rPr lang="en-US" altLang="en-US"/>
              <a:pPr>
                <a:defRPr/>
              </a:pPr>
              <a:t>4/26/2022</a:t>
            </a:fld>
            <a:endParaRPr lang="en-US" altLang="en-US"/>
          </a:p>
        </p:txBody>
      </p:sp>
      <p:sp>
        <p:nvSpPr>
          <p:cNvPr id="6" name="Rectangle 6">
            <a:extLst>
              <a:ext uri="{FF2B5EF4-FFF2-40B4-BE49-F238E27FC236}">
                <a16:creationId xmlns:a16="http://schemas.microsoft.com/office/drawing/2014/main" id="{DE17320F-39D7-4491-9FB8-1F66DDD4DCD7}"/>
              </a:ext>
            </a:extLst>
          </p:cNvPr>
          <p:cNvSpPr>
            <a:spLocks noGrp="1" noChangeArrowheads="1"/>
          </p:cNvSpPr>
          <p:nvPr>
            <p:ph type="sldNum" sz="quarter" idx="11"/>
          </p:nvPr>
        </p:nvSpPr>
        <p:spPr>
          <a:ln/>
        </p:spPr>
        <p:txBody>
          <a:bodyPr/>
          <a:lstStyle>
            <a:lvl1pPr>
              <a:defRPr/>
            </a:lvl1pPr>
          </a:lstStyle>
          <a:p>
            <a:pPr>
              <a:defRPr/>
            </a:pPr>
            <a:fld id="{FA5F9BB6-938B-4102-A434-F78134DBC912}" type="slidenum">
              <a:rPr lang="en-US" altLang="en-US"/>
              <a:pPr>
                <a:defRPr/>
              </a:pPr>
              <a:t>‹#›</a:t>
            </a:fld>
            <a:endParaRPr lang="en-US" altLang="en-US"/>
          </a:p>
        </p:txBody>
      </p:sp>
    </p:spTree>
    <p:extLst>
      <p:ext uri="{BB962C8B-B14F-4D97-AF65-F5344CB8AC3E}">
        <p14:creationId xmlns:p14="http://schemas.microsoft.com/office/powerpoint/2010/main" val="256436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440EB43-51F6-461A-8EFD-40845B692FCF}"/>
              </a:ext>
            </a:extLst>
          </p:cNvPr>
          <p:cNvSpPr>
            <a:spLocks noGrp="1" noChangeArrowheads="1"/>
          </p:cNvSpPr>
          <p:nvPr>
            <p:ph type="dt" sz="half" idx="10"/>
          </p:nvPr>
        </p:nvSpPr>
        <p:spPr>
          <a:ln/>
        </p:spPr>
        <p:txBody>
          <a:bodyPr/>
          <a:lstStyle>
            <a:lvl1pPr>
              <a:defRPr/>
            </a:lvl1pPr>
          </a:lstStyle>
          <a:p>
            <a:pPr>
              <a:defRPr/>
            </a:pPr>
            <a:fld id="{095DB44C-20A7-4302-B9C2-65609F2B8ADA}" type="datetimeFigureOut">
              <a:rPr lang="en-US" altLang="en-US"/>
              <a:pPr>
                <a:defRPr/>
              </a:pPr>
              <a:t>4/26/2022</a:t>
            </a:fld>
            <a:endParaRPr lang="en-US" altLang="en-US"/>
          </a:p>
        </p:txBody>
      </p:sp>
      <p:sp>
        <p:nvSpPr>
          <p:cNvPr id="8" name="Rectangle 6">
            <a:extLst>
              <a:ext uri="{FF2B5EF4-FFF2-40B4-BE49-F238E27FC236}">
                <a16:creationId xmlns:a16="http://schemas.microsoft.com/office/drawing/2014/main" id="{C6357C1E-0A8C-4AF8-822D-FA6BD42122FB}"/>
              </a:ext>
            </a:extLst>
          </p:cNvPr>
          <p:cNvSpPr>
            <a:spLocks noGrp="1" noChangeArrowheads="1"/>
          </p:cNvSpPr>
          <p:nvPr>
            <p:ph type="sldNum" sz="quarter" idx="11"/>
          </p:nvPr>
        </p:nvSpPr>
        <p:spPr>
          <a:ln/>
        </p:spPr>
        <p:txBody>
          <a:bodyPr/>
          <a:lstStyle>
            <a:lvl1pPr>
              <a:defRPr/>
            </a:lvl1pPr>
          </a:lstStyle>
          <a:p>
            <a:pPr>
              <a:defRPr/>
            </a:pPr>
            <a:fld id="{943D56E1-C7EB-4F0D-96E0-4D9FE4C2C0EB}" type="slidenum">
              <a:rPr lang="en-US" altLang="en-US"/>
              <a:pPr>
                <a:defRPr/>
              </a:pPr>
              <a:t>‹#›</a:t>
            </a:fld>
            <a:endParaRPr lang="en-US" altLang="en-US"/>
          </a:p>
        </p:txBody>
      </p:sp>
    </p:spTree>
    <p:extLst>
      <p:ext uri="{BB962C8B-B14F-4D97-AF65-F5344CB8AC3E}">
        <p14:creationId xmlns:p14="http://schemas.microsoft.com/office/powerpoint/2010/main" val="1255518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55453ED-F698-46ED-9D21-28E172C248D7}"/>
              </a:ext>
            </a:extLst>
          </p:cNvPr>
          <p:cNvSpPr>
            <a:spLocks noGrp="1" noChangeArrowheads="1"/>
          </p:cNvSpPr>
          <p:nvPr>
            <p:ph type="dt" sz="half" idx="10"/>
          </p:nvPr>
        </p:nvSpPr>
        <p:spPr>
          <a:ln/>
        </p:spPr>
        <p:txBody>
          <a:bodyPr/>
          <a:lstStyle>
            <a:lvl1pPr>
              <a:defRPr/>
            </a:lvl1pPr>
          </a:lstStyle>
          <a:p>
            <a:pPr>
              <a:defRPr/>
            </a:pPr>
            <a:fld id="{38A5AD9C-CC60-4BC2-A7DA-92F30990147B}" type="datetimeFigureOut">
              <a:rPr lang="en-US" altLang="en-US"/>
              <a:pPr>
                <a:defRPr/>
              </a:pPr>
              <a:t>4/26/2022</a:t>
            </a:fld>
            <a:endParaRPr lang="en-US" altLang="en-US"/>
          </a:p>
        </p:txBody>
      </p:sp>
      <p:sp>
        <p:nvSpPr>
          <p:cNvPr id="4" name="Rectangle 6">
            <a:extLst>
              <a:ext uri="{FF2B5EF4-FFF2-40B4-BE49-F238E27FC236}">
                <a16:creationId xmlns:a16="http://schemas.microsoft.com/office/drawing/2014/main" id="{582FB5AB-164D-477B-8C20-EE7D41176386}"/>
              </a:ext>
            </a:extLst>
          </p:cNvPr>
          <p:cNvSpPr>
            <a:spLocks noGrp="1" noChangeArrowheads="1"/>
          </p:cNvSpPr>
          <p:nvPr>
            <p:ph type="sldNum" sz="quarter" idx="11"/>
          </p:nvPr>
        </p:nvSpPr>
        <p:spPr>
          <a:ln/>
        </p:spPr>
        <p:txBody>
          <a:bodyPr/>
          <a:lstStyle>
            <a:lvl1pPr>
              <a:defRPr/>
            </a:lvl1pPr>
          </a:lstStyle>
          <a:p>
            <a:pPr>
              <a:defRPr/>
            </a:pPr>
            <a:fld id="{CC232565-3793-415B-A0E1-1AA77127ADE9}" type="slidenum">
              <a:rPr lang="en-US" altLang="en-US"/>
              <a:pPr>
                <a:defRPr/>
              </a:pPr>
              <a:t>‹#›</a:t>
            </a:fld>
            <a:endParaRPr lang="en-US" altLang="en-US"/>
          </a:p>
        </p:txBody>
      </p:sp>
    </p:spTree>
    <p:extLst>
      <p:ext uri="{BB962C8B-B14F-4D97-AF65-F5344CB8AC3E}">
        <p14:creationId xmlns:p14="http://schemas.microsoft.com/office/powerpoint/2010/main" val="281616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101C139-CE07-4D6A-8510-2CCA64ADC8FA}"/>
              </a:ext>
            </a:extLst>
          </p:cNvPr>
          <p:cNvSpPr>
            <a:spLocks noGrp="1" noChangeArrowheads="1"/>
          </p:cNvSpPr>
          <p:nvPr>
            <p:ph type="dt" sz="half" idx="10"/>
          </p:nvPr>
        </p:nvSpPr>
        <p:spPr>
          <a:ln/>
        </p:spPr>
        <p:txBody>
          <a:bodyPr/>
          <a:lstStyle>
            <a:lvl1pPr>
              <a:defRPr/>
            </a:lvl1pPr>
          </a:lstStyle>
          <a:p>
            <a:pPr>
              <a:defRPr/>
            </a:pPr>
            <a:fld id="{9B7FC205-5716-469E-987E-779015171D63}" type="datetimeFigureOut">
              <a:rPr lang="en-US" altLang="en-US"/>
              <a:pPr>
                <a:defRPr/>
              </a:pPr>
              <a:t>4/26/2022</a:t>
            </a:fld>
            <a:endParaRPr lang="en-US" altLang="en-US"/>
          </a:p>
        </p:txBody>
      </p:sp>
      <p:sp>
        <p:nvSpPr>
          <p:cNvPr id="3" name="Rectangle 6">
            <a:extLst>
              <a:ext uri="{FF2B5EF4-FFF2-40B4-BE49-F238E27FC236}">
                <a16:creationId xmlns:a16="http://schemas.microsoft.com/office/drawing/2014/main" id="{C268B0A6-C824-4D54-BE2F-9796C8C6EEFD}"/>
              </a:ext>
            </a:extLst>
          </p:cNvPr>
          <p:cNvSpPr>
            <a:spLocks noGrp="1" noChangeArrowheads="1"/>
          </p:cNvSpPr>
          <p:nvPr>
            <p:ph type="sldNum" sz="quarter" idx="11"/>
          </p:nvPr>
        </p:nvSpPr>
        <p:spPr>
          <a:ln/>
        </p:spPr>
        <p:txBody>
          <a:bodyPr/>
          <a:lstStyle>
            <a:lvl1pPr>
              <a:defRPr/>
            </a:lvl1pPr>
          </a:lstStyle>
          <a:p>
            <a:pPr>
              <a:defRPr/>
            </a:pPr>
            <a:fld id="{FBBFF00C-1BC8-42CA-AC3D-B979A9224D2D}" type="slidenum">
              <a:rPr lang="en-US" altLang="en-US"/>
              <a:pPr>
                <a:defRPr/>
              </a:pPr>
              <a:t>‹#›</a:t>
            </a:fld>
            <a:endParaRPr lang="en-US" altLang="en-US"/>
          </a:p>
        </p:txBody>
      </p:sp>
    </p:spTree>
    <p:extLst>
      <p:ext uri="{BB962C8B-B14F-4D97-AF65-F5344CB8AC3E}">
        <p14:creationId xmlns:p14="http://schemas.microsoft.com/office/powerpoint/2010/main" val="405366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6A02BC6-436F-4D46-AFE1-0D0B482F321C}"/>
              </a:ext>
            </a:extLst>
          </p:cNvPr>
          <p:cNvSpPr>
            <a:spLocks noGrp="1" noChangeArrowheads="1"/>
          </p:cNvSpPr>
          <p:nvPr>
            <p:ph type="dt" sz="half" idx="10"/>
          </p:nvPr>
        </p:nvSpPr>
        <p:spPr>
          <a:ln/>
        </p:spPr>
        <p:txBody>
          <a:bodyPr/>
          <a:lstStyle>
            <a:lvl1pPr>
              <a:defRPr/>
            </a:lvl1pPr>
          </a:lstStyle>
          <a:p>
            <a:pPr>
              <a:defRPr/>
            </a:pPr>
            <a:fld id="{ED27D9CF-2685-466A-B35C-F47B304A3069}" type="datetimeFigureOut">
              <a:rPr lang="en-US" altLang="en-US"/>
              <a:pPr>
                <a:defRPr/>
              </a:pPr>
              <a:t>4/26/2022</a:t>
            </a:fld>
            <a:endParaRPr lang="en-US" altLang="en-US"/>
          </a:p>
        </p:txBody>
      </p:sp>
      <p:sp>
        <p:nvSpPr>
          <p:cNvPr id="6" name="Rectangle 6">
            <a:extLst>
              <a:ext uri="{FF2B5EF4-FFF2-40B4-BE49-F238E27FC236}">
                <a16:creationId xmlns:a16="http://schemas.microsoft.com/office/drawing/2014/main" id="{CA29550F-17CA-400A-BF54-FDFAF0C68CAC}"/>
              </a:ext>
            </a:extLst>
          </p:cNvPr>
          <p:cNvSpPr>
            <a:spLocks noGrp="1" noChangeArrowheads="1"/>
          </p:cNvSpPr>
          <p:nvPr>
            <p:ph type="sldNum" sz="quarter" idx="11"/>
          </p:nvPr>
        </p:nvSpPr>
        <p:spPr>
          <a:ln/>
        </p:spPr>
        <p:txBody>
          <a:bodyPr/>
          <a:lstStyle>
            <a:lvl1pPr>
              <a:defRPr/>
            </a:lvl1pPr>
          </a:lstStyle>
          <a:p>
            <a:pPr>
              <a:defRPr/>
            </a:pPr>
            <a:fld id="{BA242F69-7F28-486A-99DF-DCF365984684}" type="slidenum">
              <a:rPr lang="en-US" altLang="en-US"/>
              <a:pPr>
                <a:defRPr/>
              </a:pPr>
              <a:t>‹#›</a:t>
            </a:fld>
            <a:endParaRPr lang="en-US" altLang="en-US"/>
          </a:p>
        </p:txBody>
      </p:sp>
    </p:spTree>
    <p:extLst>
      <p:ext uri="{BB962C8B-B14F-4D97-AF65-F5344CB8AC3E}">
        <p14:creationId xmlns:p14="http://schemas.microsoft.com/office/powerpoint/2010/main" val="402145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C2DE0BC-10E0-4131-80FF-1F9921028D5C}"/>
              </a:ext>
            </a:extLst>
          </p:cNvPr>
          <p:cNvSpPr>
            <a:spLocks noGrp="1" noChangeArrowheads="1"/>
          </p:cNvSpPr>
          <p:nvPr>
            <p:ph type="dt" sz="half" idx="10"/>
          </p:nvPr>
        </p:nvSpPr>
        <p:spPr>
          <a:ln/>
        </p:spPr>
        <p:txBody>
          <a:bodyPr/>
          <a:lstStyle>
            <a:lvl1pPr>
              <a:defRPr/>
            </a:lvl1pPr>
          </a:lstStyle>
          <a:p>
            <a:pPr>
              <a:defRPr/>
            </a:pPr>
            <a:fld id="{03237CCA-93C2-429E-8DDB-773E4E31460F}" type="datetimeFigureOut">
              <a:rPr lang="en-US" altLang="en-US"/>
              <a:pPr>
                <a:defRPr/>
              </a:pPr>
              <a:t>4/26/2022</a:t>
            </a:fld>
            <a:endParaRPr lang="en-US" altLang="en-US"/>
          </a:p>
        </p:txBody>
      </p:sp>
      <p:sp>
        <p:nvSpPr>
          <p:cNvPr id="6" name="Rectangle 6">
            <a:extLst>
              <a:ext uri="{FF2B5EF4-FFF2-40B4-BE49-F238E27FC236}">
                <a16:creationId xmlns:a16="http://schemas.microsoft.com/office/drawing/2014/main" id="{8BF67BC7-0FC2-4DF6-8DEB-AFB181CD932E}"/>
              </a:ext>
            </a:extLst>
          </p:cNvPr>
          <p:cNvSpPr>
            <a:spLocks noGrp="1" noChangeArrowheads="1"/>
          </p:cNvSpPr>
          <p:nvPr>
            <p:ph type="sldNum" sz="quarter" idx="11"/>
          </p:nvPr>
        </p:nvSpPr>
        <p:spPr>
          <a:ln/>
        </p:spPr>
        <p:txBody>
          <a:bodyPr/>
          <a:lstStyle>
            <a:lvl1pPr>
              <a:defRPr/>
            </a:lvl1pPr>
          </a:lstStyle>
          <a:p>
            <a:pPr>
              <a:defRPr/>
            </a:pPr>
            <a:fld id="{2A2F1A1D-F5B4-4C92-96B0-7A7193C50EFF}" type="slidenum">
              <a:rPr lang="en-US" altLang="en-US"/>
              <a:pPr>
                <a:defRPr/>
              </a:pPr>
              <a:t>‹#›</a:t>
            </a:fld>
            <a:endParaRPr lang="en-US" altLang="en-US"/>
          </a:p>
        </p:txBody>
      </p:sp>
    </p:spTree>
    <p:extLst>
      <p:ext uri="{BB962C8B-B14F-4D97-AF65-F5344CB8AC3E}">
        <p14:creationId xmlns:p14="http://schemas.microsoft.com/office/powerpoint/2010/main" val="129068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a:extLst>
              <a:ext uri="{FF2B5EF4-FFF2-40B4-BE49-F238E27FC236}">
                <a16:creationId xmlns:a16="http://schemas.microsoft.com/office/drawing/2014/main" id="{72CCFC17-DEA3-4A15-9420-17C4418022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t="26190" b="52380"/>
          <a:stretch>
            <a:fillRect/>
          </a:stretch>
        </p:blipFill>
        <p:spPr bwMode="gray">
          <a:xfrm>
            <a:off x="0" y="0"/>
            <a:ext cx="9145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1">
            <a:extLst>
              <a:ext uri="{FF2B5EF4-FFF2-40B4-BE49-F238E27FC236}">
                <a16:creationId xmlns:a16="http://schemas.microsoft.com/office/drawing/2014/main" id="{8EA604A0-F44D-4B27-A117-1E9B3256357A}"/>
              </a:ext>
            </a:extLst>
          </p:cNvPr>
          <p:cNvSpPr>
            <a:spLocks noChangeArrowheads="1"/>
          </p:cNvSpPr>
          <p:nvPr/>
        </p:nvSpPr>
        <p:spPr bwMode="gray">
          <a:xfrm>
            <a:off x="0" y="684213"/>
            <a:ext cx="9144000" cy="109537"/>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1028" name="Rectangle 3">
            <a:extLst>
              <a:ext uri="{FF2B5EF4-FFF2-40B4-BE49-F238E27FC236}">
                <a16:creationId xmlns:a16="http://schemas.microsoft.com/office/drawing/2014/main" id="{CCB1B3C9-D1E8-4F94-BDFC-0647036F38A9}"/>
              </a:ext>
            </a:extLst>
          </p:cNvPr>
          <p:cNvSpPr>
            <a:spLocks noGrp="1" noChangeArrowheads="1"/>
          </p:cNvSpPr>
          <p:nvPr>
            <p:ph type="body" idx="1"/>
          </p:nvPr>
        </p:nvSpPr>
        <p:spPr bwMode="auto">
          <a:xfrm>
            <a:off x="457200" y="1676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a:ext uri="{FF2B5EF4-FFF2-40B4-BE49-F238E27FC236}">
                <a16:creationId xmlns:a16="http://schemas.microsoft.com/office/drawing/2014/main" id="{B4BDA70A-3394-4AEF-822E-4057ED2D2A1C}"/>
              </a:ext>
            </a:extLst>
          </p:cNvPr>
          <p:cNvSpPr>
            <a:spLocks noGrp="1" noChangeArrowheads="1"/>
          </p:cNvSpPr>
          <p:nvPr>
            <p:ph type="dt" sz="half" idx="2"/>
          </p:nvPr>
        </p:nvSpPr>
        <p:spPr bwMode="auto">
          <a:xfrm>
            <a:off x="5257800" y="6426200"/>
            <a:ext cx="1371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1" hangingPunct="1">
              <a:defRPr sz="800">
                <a:cs typeface="Arial" panose="020B0604020202020204" pitchFamily="34" charset="0"/>
              </a:defRPr>
            </a:lvl1pPr>
          </a:lstStyle>
          <a:p>
            <a:pPr>
              <a:defRPr/>
            </a:pPr>
            <a:fld id="{F8D89E51-2DAB-4EF3-BA8F-EF4267B99F8A}" type="datetimeFigureOut">
              <a:rPr lang="en-US" altLang="en-US"/>
              <a:pPr>
                <a:defRPr/>
              </a:pPr>
              <a:t>4/26/2022</a:t>
            </a:fld>
            <a:endParaRPr lang="en-US" altLang="en-US"/>
          </a:p>
        </p:txBody>
      </p:sp>
      <p:sp>
        <p:nvSpPr>
          <p:cNvPr id="1030" name="Rectangle 6">
            <a:extLst>
              <a:ext uri="{FF2B5EF4-FFF2-40B4-BE49-F238E27FC236}">
                <a16:creationId xmlns:a16="http://schemas.microsoft.com/office/drawing/2014/main" id="{F31F3F3D-7836-449E-910A-62C0A4F609F6}"/>
              </a:ext>
            </a:extLst>
          </p:cNvPr>
          <p:cNvSpPr>
            <a:spLocks noGrp="1" noChangeArrowheads="1"/>
          </p:cNvSpPr>
          <p:nvPr>
            <p:ph type="sldNum" sz="quarter" idx="4"/>
          </p:nvPr>
        </p:nvSpPr>
        <p:spPr bwMode="auto">
          <a:xfrm>
            <a:off x="457200" y="6426200"/>
            <a:ext cx="228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defRPr sz="800">
                <a:cs typeface="Arial" panose="020B0604020202020204" pitchFamily="34" charset="0"/>
              </a:defRPr>
            </a:lvl1pPr>
          </a:lstStyle>
          <a:p>
            <a:pPr>
              <a:defRPr/>
            </a:pPr>
            <a:fld id="{5A4B0155-2E4A-4D09-A676-64430E449B7D}" type="slidenum">
              <a:rPr lang="en-US" altLang="en-US"/>
              <a:pPr>
                <a:defRPr/>
              </a:pPr>
              <a:t>‹#›</a:t>
            </a:fld>
            <a:endParaRPr lang="en-US" altLang="en-US"/>
          </a:p>
        </p:txBody>
      </p:sp>
      <p:sp>
        <p:nvSpPr>
          <p:cNvPr id="1031" name="Rectangle 2">
            <a:extLst>
              <a:ext uri="{FF2B5EF4-FFF2-40B4-BE49-F238E27FC236}">
                <a16:creationId xmlns:a16="http://schemas.microsoft.com/office/drawing/2014/main" id="{AA10052E-F5BE-4DA3-B590-7EF8647A4BC2}"/>
              </a:ext>
            </a:extLst>
          </p:cNvPr>
          <p:cNvSpPr>
            <a:spLocks noGrp="1" noChangeArrowheads="1"/>
          </p:cNvSpPr>
          <p:nvPr>
            <p:ph type="title"/>
          </p:nvPr>
        </p:nvSpPr>
        <p:spPr bwMode="gray">
          <a:xfrm>
            <a:off x="457200" y="91281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32" name="Rectangle 18">
            <a:extLst>
              <a:ext uri="{FF2B5EF4-FFF2-40B4-BE49-F238E27FC236}">
                <a16:creationId xmlns:a16="http://schemas.microsoft.com/office/drawing/2014/main" id="{7E7FD9F6-B1B1-4D34-9A08-B536673B58B5}"/>
              </a:ext>
            </a:extLst>
          </p:cNvPr>
          <p:cNvSpPr>
            <a:spLocks noChangeArrowheads="1"/>
          </p:cNvSpPr>
          <p:nvPr/>
        </p:nvSpPr>
        <p:spPr bwMode="gray">
          <a:xfrm>
            <a:off x="0" y="6721475"/>
            <a:ext cx="9144000" cy="136525"/>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1033" name="Picture 29" descr="CL_Logo_RGB_PNG">
            <a:extLst>
              <a:ext uri="{FF2B5EF4-FFF2-40B4-BE49-F238E27FC236}">
                <a16:creationId xmlns:a16="http://schemas.microsoft.com/office/drawing/2014/main" id="{CE282BFE-8D9C-46CC-BF91-6670C2C20741}"/>
              </a:ext>
            </a:extLst>
          </p:cNvPr>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89800" y="6035675"/>
            <a:ext cx="15446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96" r:id="rId1"/>
    <p:sldLayoutId id="2147484285" r:id="rId2"/>
    <p:sldLayoutId id="2147484286" r:id="rId3"/>
    <p:sldLayoutId id="2147484287" r:id="rId4"/>
    <p:sldLayoutId id="2147484288" r:id="rId5"/>
    <p:sldLayoutId id="2147484289" r:id="rId6"/>
    <p:sldLayoutId id="2147484290" r:id="rId7"/>
    <p:sldLayoutId id="2147484291" r:id="rId8"/>
    <p:sldLayoutId id="2147484292" r:id="rId9"/>
    <p:sldLayoutId id="2147484293" r:id="rId10"/>
    <p:sldLayoutId id="2147484294" r:id="rId11"/>
    <p:sldLayoutId id="2147484295" r:id="rId12"/>
  </p:sldLayoutIdLst>
  <p:txStyles>
    <p:titleStyle>
      <a:lvl1pPr algn="l" rtl="0" eaLnBrk="0" fontAlgn="base" hangingPunct="0">
        <a:lnSpc>
          <a:spcPts val="2400"/>
        </a:lnSpc>
        <a:spcBef>
          <a:spcPct val="0"/>
        </a:spcBef>
        <a:spcAft>
          <a:spcPct val="0"/>
        </a:spcAft>
        <a:defRPr sz="2200">
          <a:solidFill>
            <a:schemeClr val="accent1"/>
          </a:solidFill>
          <a:latin typeface="+mj-lt"/>
          <a:ea typeface="MS PGothic" panose="020B0600070205080204" pitchFamily="34" charset="-128"/>
          <a:cs typeface="ＭＳ Ｐゴシック" charset="0"/>
        </a:defRPr>
      </a:lvl1pPr>
      <a:lvl2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2pPr>
      <a:lvl3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3pPr>
      <a:lvl4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4pPr>
      <a:lvl5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5pPr>
      <a:lvl6pPr marL="457200" algn="l" rtl="0" eaLnBrk="1" fontAlgn="base" hangingPunct="1">
        <a:lnSpc>
          <a:spcPts val="2400"/>
        </a:lnSpc>
        <a:spcBef>
          <a:spcPct val="0"/>
        </a:spcBef>
        <a:spcAft>
          <a:spcPct val="0"/>
        </a:spcAft>
        <a:defRPr sz="2200">
          <a:solidFill>
            <a:schemeClr val="accent1"/>
          </a:solidFill>
          <a:latin typeface="Arial" charset="0"/>
        </a:defRPr>
      </a:lvl6pPr>
      <a:lvl7pPr marL="914400" algn="l" rtl="0" eaLnBrk="1" fontAlgn="base" hangingPunct="1">
        <a:lnSpc>
          <a:spcPts val="2400"/>
        </a:lnSpc>
        <a:spcBef>
          <a:spcPct val="0"/>
        </a:spcBef>
        <a:spcAft>
          <a:spcPct val="0"/>
        </a:spcAft>
        <a:defRPr sz="2200">
          <a:solidFill>
            <a:schemeClr val="accent1"/>
          </a:solidFill>
          <a:latin typeface="Arial" charset="0"/>
        </a:defRPr>
      </a:lvl7pPr>
      <a:lvl8pPr marL="1371600" algn="l" rtl="0" eaLnBrk="1" fontAlgn="base" hangingPunct="1">
        <a:lnSpc>
          <a:spcPts val="2400"/>
        </a:lnSpc>
        <a:spcBef>
          <a:spcPct val="0"/>
        </a:spcBef>
        <a:spcAft>
          <a:spcPct val="0"/>
        </a:spcAft>
        <a:defRPr sz="2200">
          <a:solidFill>
            <a:schemeClr val="accent1"/>
          </a:solidFill>
          <a:latin typeface="Arial" charset="0"/>
        </a:defRPr>
      </a:lvl8pPr>
      <a:lvl9pPr marL="1828800" algn="l" rtl="0" eaLnBrk="1" fontAlgn="base" hangingPunct="1">
        <a:lnSpc>
          <a:spcPts val="2400"/>
        </a:lnSpc>
        <a:spcBef>
          <a:spcPct val="0"/>
        </a:spcBef>
        <a:spcAft>
          <a:spcPct val="0"/>
        </a:spcAft>
        <a:defRPr sz="2200">
          <a:solidFill>
            <a:schemeClr val="accent1"/>
          </a:solidFill>
          <a:latin typeface="Arial" charset="0"/>
        </a:defRPr>
      </a:lvl9pPr>
    </p:titleStyle>
    <p:bodyStyle>
      <a:lvl1pPr marL="342900" indent="-342900" algn="l" rtl="0" eaLnBrk="0" fontAlgn="base" hangingPunct="0">
        <a:lnSpc>
          <a:spcPts val="2200"/>
        </a:lnSpc>
        <a:spcBef>
          <a:spcPct val="50000"/>
        </a:spcBef>
        <a:spcAft>
          <a:spcPct val="0"/>
        </a:spcAft>
        <a:defRPr>
          <a:solidFill>
            <a:schemeClr val="tx1"/>
          </a:solidFill>
          <a:latin typeface="+mn-lt"/>
          <a:ea typeface="MS PGothic" panose="020B0600070205080204" pitchFamily="34" charset="-128"/>
          <a:cs typeface="ＭＳ Ｐゴシック" charset="0"/>
        </a:defRPr>
      </a:lvl1pPr>
      <a:lvl2pPr marL="228600" indent="-227013" algn="l" rtl="0" eaLnBrk="0" fontAlgn="base" hangingPunct="0">
        <a:lnSpc>
          <a:spcPts val="2200"/>
        </a:lnSpc>
        <a:spcBef>
          <a:spcPct val="50000"/>
        </a:spcBef>
        <a:spcAft>
          <a:spcPct val="0"/>
        </a:spcAft>
        <a:buClr>
          <a:schemeClr val="hlink"/>
        </a:buClr>
        <a:buFont typeface="Wingdings" panose="05000000000000000000" pitchFamily="2" charset="2"/>
        <a:buChar char="§"/>
        <a:defRPr>
          <a:solidFill>
            <a:schemeClr val="tx1"/>
          </a:solidFill>
          <a:latin typeface="+mn-lt"/>
          <a:ea typeface="MS PGothic" panose="020B0600070205080204" pitchFamily="34" charset="-128"/>
        </a:defRPr>
      </a:lvl2pPr>
      <a:lvl3pPr marL="449263" indent="-2190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3pPr>
      <a:lvl4pPr marL="682625" indent="-2317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4pPr>
      <a:lvl5pPr marL="915988" indent="-231775" algn="l" rtl="0" eaLnBrk="0" fontAlgn="base" hangingPunct="0">
        <a:lnSpc>
          <a:spcPts val="1600"/>
        </a:lnSpc>
        <a:spcBef>
          <a:spcPct val="50000"/>
        </a:spcBef>
        <a:spcAft>
          <a:spcPct val="0"/>
        </a:spcAft>
        <a:buClr>
          <a:schemeClr val="hlink"/>
        </a:buClr>
        <a:buChar char="–"/>
        <a:defRPr sz="1400">
          <a:solidFill>
            <a:schemeClr val="tx1"/>
          </a:solidFill>
          <a:latin typeface="+mn-lt"/>
          <a:ea typeface="MS PGothic" panose="020B0600070205080204" pitchFamily="34" charset="-128"/>
        </a:defRPr>
      </a:lvl5pPr>
      <a:lvl6pPr marL="13731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6pPr>
      <a:lvl7pPr marL="18303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7pPr>
      <a:lvl8pPr marL="22875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8pPr>
      <a:lvl9pPr marL="27447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3859726-AF5B-42AB-A0AC-E7CFB4476E9A}"/>
              </a:ext>
            </a:extLst>
          </p:cNvPr>
          <p:cNvSpPr>
            <a:spLocks noGrp="1" noChangeArrowheads="1"/>
          </p:cNvSpPr>
          <p:nvPr>
            <p:ph type="ctrTitle"/>
          </p:nvPr>
        </p:nvSpPr>
        <p:spPr>
          <a:xfrm>
            <a:off x="92075" y="1905000"/>
            <a:ext cx="9067800" cy="1089025"/>
          </a:xfrm>
        </p:spPr>
        <p:txBody>
          <a:bodyPr/>
          <a:lstStyle/>
          <a:p>
            <a:pPr eaLnBrk="1" hangingPunct="1"/>
            <a:r>
              <a:rPr lang="en-US" altLang="en-US" sz="3400">
                <a:cs typeface="Arial" panose="020B0604020202020204" pitchFamily="34" charset="0"/>
              </a:rPr>
              <a:t>Chapter 7: </a:t>
            </a:r>
            <a:br>
              <a:rPr lang="en-US" altLang="en-US" sz="3400">
                <a:cs typeface="Arial" panose="020B0604020202020204" pitchFamily="34" charset="0"/>
              </a:rPr>
            </a:br>
            <a:r>
              <a:rPr lang="en-US" altLang="en-US" sz="3400">
                <a:cs typeface="Arial" panose="020B0604020202020204" pitchFamily="34" charset="0"/>
              </a:rPr>
              <a:t>The excretory system removes waste products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55C66C7-2426-4725-BACB-96F7F5F1FD61}"/>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7.3 The kidneys </a:t>
            </a:r>
          </a:p>
        </p:txBody>
      </p:sp>
      <p:pic>
        <p:nvPicPr>
          <p:cNvPr id="23555" name="Picture 3">
            <a:extLst>
              <a:ext uri="{FF2B5EF4-FFF2-40B4-BE49-F238E27FC236}">
                <a16:creationId xmlns:a16="http://schemas.microsoft.com/office/drawing/2014/main" id="{7BE3A133-689A-48AF-9488-ADC440E0F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76338"/>
            <a:ext cx="6019800"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28A3510-128F-4547-8264-FF59C24E0DAE}"/>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7.3 The kidneys </a:t>
            </a:r>
          </a:p>
        </p:txBody>
      </p:sp>
      <p:sp>
        <p:nvSpPr>
          <p:cNvPr id="25603" name="TextBox 3">
            <a:extLst>
              <a:ext uri="{FF2B5EF4-FFF2-40B4-BE49-F238E27FC236}">
                <a16:creationId xmlns:a16="http://schemas.microsoft.com/office/drawing/2014/main" id="{E6E5E8F1-7CFF-4DF3-A8A2-FFE6C425F11D}"/>
              </a:ext>
            </a:extLst>
          </p:cNvPr>
          <p:cNvSpPr txBox="1">
            <a:spLocks noChangeArrowheads="1"/>
          </p:cNvSpPr>
          <p:nvPr/>
        </p:nvSpPr>
        <p:spPr bwMode="auto">
          <a:xfrm>
            <a:off x="457200" y="1066800"/>
            <a:ext cx="7924800"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Production of urine</a:t>
            </a:r>
          </a:p>
          <a:p>
            <a:r>
              <a:rPr lang="en-AU" altLang="en-US"/>
              <a:t>The formation of urine by the nephrons of the kidneys involves three major processes: glomerular filtration, selective reabsorption and secretion by the tubules.</a:t>
            </a:r>
          </a:p>
          <a:p>
            <a:r>
              <a:rPr lang="en-AU" altLang="en-US" b="1"/>
              <a:t>Glomerular filtration </a:t>
            </a:r>
            <a:r>
              <a:rPr lang="en-AU" altLang="en-US"/>
              <a:t>takes place in the renal corpuscle when fluid is forced out of the blood and is collected by the glomerular capsule.</a:t>
            </a:r>
          </a:p>
          <a:p>
            <a:r>
              <a:rPr lang="en-AU" altLang="en-US"/>
              <a:t>Many of the components of the plasma that are filtered from the capillaries of the glomerulus are of use to the body, therefore some </a:t>
            </a:r>
            <a:r>
              <a:rPr lang="en-AU" altLang="en-US" b="1"/>
              <a:t>selective reabsorption</a:t>
            </a:r>
            <a:r>
              <a:rPr lang="en-AU" altLang="en-US"/>
              <a:t> of the filtrate must take place, returning them to the blood in the peritubular capillaries. These processes are carried out by the cells that line the renal tubule.</a:t>
            </a:r>
          </a:p>
          <a:p>
            <a:r>
              <a:rPr lang="en-AU" altLang="en-US"/>
              <a:t>Tubular secretion </a:t>
            </a:r>
            <a:r>
              <a:rPr lang="en-AU" altLang="en-US" i="1"/>
              <a:t>adds</a:t>
            </a:r>
            <a:r>
              <a:rPr lang="en-AU" altLang="en-US"/>
              <a:t> materials to the filtrate from the blood, such as potassium, hydrogen ions and creatinine. This process maintains blood pH and urine pH.</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8F3627B-DE6B-464B-88CD-979D657FB5C4}"/>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7.3 The kidneys </a:t>
            </a:r>
          </a:p>
        </p:txBody>
      </p:sp>
      <p:pic>
        <p:nvPicPr>
          <p:cNvPr id="27651" name="Picture 2">
            <a:extLst>
              <a:ext uri="{FF2B5EF4-FFF2-40B4-BE49-F238E27FC236}">
                <a16:creationId xmlns:a16="http://schemas.microsoft.com/office/drawing/2014/main" id="{0B8F6B33-FEAE-4F2B-99C0-3A0D47A7B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66800"/>
            <a:ext cx="5260975"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7AE0CDB-8D6C-43C8-9F59-DB3A46F0A5EA}"/>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7.3 The kidneys </a:t>
            </a:r>
          </a:p>
        </p:txBody>
      </p:sp>
      <p:sp>
        <p:nvSpPr>
          <p:cNvPr id="29699" name="TextBox 3">
            <a:extLst>
              <a:ext uri="{FF2B5EF4-FFF2-40B4-BE49-F238E27FC236}">
                <a16:creationId xmlns:a16="http://schemas.microsoft.com/office/drawing/2014/main" id="{4883F8C3-691A-4619-90BD-F9CBC17FCD5D}"/>
              </a:ext>
            </a:extLst>
          </p:cNvPr>
          <p:cNvSpPr txBox="1">
            <a:spLocks noChangeArrowheads="1"/>
          </p:cNvSpPr>
          <p:nvPr/>
        </p:nvSpPr>
        <p:spPr bwMode="auto">
          <a:xfrm>
            <a:off x="457200" y="1066800"/>
            <a:ext cx="7924800"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a:t>Water and other substances not reabsorbed drain from the collecting ducts into the renal pelvis. From the pelvis, the urine drains into the ureters and is pushed to the urinary bladder where it is stored. The two ureters, one from each kidney, extend to the urinary bladder. The urethra carries urine from the bladder to the exterior of the body.</a:t>
            </a:r>
          </a:p>
        </p:txBody>
      </p:sp>
      <p:pic>
        <p:nvPicPr>
          <p:cNvPr id="29700" name="Picture 3">
            <a:extLst>
              <a:ext uri="{FF2B5EF4-FFF2-40B4-BE49-F238E27FC236}">
                <a16:creationId xmlns:a16="http://schemas.microsoft.com/office/drawing/2014/main" id="{C5FA8CCA-4325-473A-936E-6426E2014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5" y="3124200"/>
            <a:ext cx="61277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BB979D9-01BF-433A-BDB8-D78EDF4E314A}"/>
              </a:ext>
            </a:extLst>
          </p:cNvPr>
          <p:cNvSpPr txBox="1"/>
          <p:nvPr/>
        </p:nvSpPr>
        <p:spPr>
          <a:xfrm>
            <a:off x="2895600" y="2816225"/>
            <a:ext cx="3810000" cy="307975"/>
          </a:xfrm>
          <a:prstGeom prst="rect">
            <a:avLst/>
          </a:prstGeom>
          <a:noFill/>
        </p:spPr>
        <p:txBody>
          <a:bodyPr>
            <a:spAutoFit/>
          </a:bodyPr>
          <a:lstStyle/>
          <a:p>
            <a:pPr>
              <a:defRPr/>
            </a:pPr>
            <a:r>
              <a:rPr lang="en-US" sz="1400" dirty="0">
                <a:solidFill>
                  <a:schemeClr val="accent6"/>
                </a:solidFill>
              </a:rPr>
              <a:t>Summary of the functioning of the kidney</a:t>
            </a:r>
            <a:endParaRPr lang="en-AU" sz="1400" dirty="0">
              <a:solidFill>
                <a:schemeClr val="accent6"/>
              </a:solidFil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0BFDC15E-DCB8-4B1B-A659-6E6595F7264A}"/>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7.3 The kidneys </a:t>
            </a:r>
          </a:p>
        </p:txBody>
      </p:sp>
      <p:sp>
        <p:nvSpPr>
          <p:cNvPr id="31747" name="TextBox 3">
            <a:extLst>
              <a:ext uri="{FF2B5EF4-FFF2-40B4-BE49-F238E27FC236}">
                <a16:creationId xmlns:a16="http://schemas.microsoft.com/office/drawing/2014/main" id="{DE797181-7C97-4E4C-BCCA-562258A31E5A}"/>
              </a:ext>
            </a:extLst>
          </p:cNvPr>
          <p:cNvSpPr txBox="1">
            <a:spLocks noChangeArrowheads="1"/>
          </p:cNvSpPr>
          <p:nvPr/>
        </p:nvSpPr>
        <p:spPr bwMode="auto">
          <a:xfrm>
            <a:off x="457200" y="1066800"/>
            <a:ext cx="79248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Composition of urine</a:t>
            </a:r>
          </a:p>
          <a:p>
            <a:r>
              <a:rPr lang="en-AU" altLang="en-US"/>
              <a:t>Normal urine is a solution of water with dissolved wastes, such as urea and creatinine, and ions such as sodium, chloride and potassium, as well as low levels of other solutes.</a:t>
            </a:r>
          </a:p>
          <a:p>
            <a:r>
              <a:rPr lang="en-AU" altLang="en-US"/>
              <a:t>A healthy adult produces about 1.5 L of urine a day, but this varies depending on diet, environment and other factors.</a:t>
            </a:r>
          </a:p>
        </p:txBody>
      </p:sp>
      <p:pic>
        <p:nvPicPr>
          <p:cNvPr id="31748" name="Picture 2">
            <a:extLst>
              <a:ext uri="{FF2B5EF4-FFF2-40B4-BE49-F238E27FC236}">
                <a16:creationId xmlns:a16="http://schemas.microsoft.com/office/drawing/2014/main" id="{830A292D-8BBD-4A02-BBB6-E959F2EA3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163" y="3810000"/>
            <a:ext cx="27336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EDEA315-0BEC-471F-A4F5-A72AFAF22D22}"/>
              </a:ext>
            </a:extLst>
          </p:cNvPr>
          <p:cNvSpPr txBox="1"/>
          <p:nvPr/>
        </p:nvSpPr>
        <p:spPr>
          <a:xfrm>
            <a:off x="3155950" y="3502025"/>
            <a:ext cx="2819400" cy="307975"/>
          </a:xfrm>
          <a:prstGeom prst="rect">
            <a:avLst/>
          </a:prstGeom>
          <a:noFill/>
        </p:spPr>
        <p:txBody>
          <a:bodyPr>
            <a:spAutoFit/>
          </a:bodyPr>
          <a:lstStyle/>
          <a:p>
            <a:pPr>
              <a:defRPr/>
            </a:pPr>
            <a:r>
              <a:rPr lang="en-US" sz="1400" dirty="0">
                <a:solidFill>
                  <a:schemeClr val="accent6"/>
                </a:solidFill>
              </a:rPr>
              <a:t>Composition of urine (guide only)</a:t>
            </a:r>
            <a:endParaRPr lang="en-AU" sz="1400" dirty="0">
              <a:solidFill>
                <a:schemeClr val="accent6"/>
              </a:solidFill>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96195AC-767E-4754-A20F-DD5E21B4D157}"/>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7.4 Effects of lifestyle on excretion </a:t>
            </a:r>
          </a:p>
        </p:txBody>
      </p:sp>
      <p:sp>
        <p:nvSpPr>
          <p:cNvPr id="33795" name="TextBox 3">
            <a:extLst>
              <a:ext uri="{FF2B5EF4-FFF2-40B4-BE49-F238E27FC236}">
                <a16:creationId xmlns:a16="http://schemas.microsoft.com/office/drawing/2014/main" id="{C9420126-905C-48C6-8A3C-4E9035DCC4A5}"/>
              </a:ext>
            </a:extLst>
          </p:cNvPr>
          <p:cNvSpPr txBox="1">
            <a:spLocks noChangeArrowheads="1"/>
          </p:cNvSpPr>
          <p:nvPr/>
        </p:nvSpPr>
        <p:spPr bwMode="auto">
          <a:xfrm>
            <a:off x="457200" y="1066800"/>
            <a:ext cx="7924800"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Kidney stones</a:t>
            </a:r>
          </a:p>
          <a:p>
            <a:r>
              <a:rPr lang="en-AU" altLang="en-US"/>
              <a:t>Kidney stones are formed from solid crystals that build up inside the kidneys. They usually form when urine becomes too concentrated.</a:t>
            </a:r>
          </a:p>
          <a:p>
            <a:r>
              <a:rPr lang="en-AU" altLang="en-US"/>
              <a:t>Small crystals may pass unnoticed, or crystals may combine to form stones. Large stones can get stuck in the ureter, bladder or urethra, causing intense pain, and may need to be broken up with sound waves or physically removed during surgery.</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1C5E2147-D626-4B53-8AEA-EC0744169BCA}"/>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7.4 Effects of lifestyle on excretion </a:t>
            </a:r>
          </a:p>
        </p:txBody>
      </p:sp>
      <p:sp>
        <p:nvSpPr>
          <p:cNvPr id="35843" name="TextBox 3">
            <a:extLst>
              <a:ext uri="{FF2B5EF4-FFF2-40B4-BE49-F238E27FC236}">
                <a16:creationId xmlns:a16="http://schemas.microsoft.com/office/drawing/2014/main" id="{6C83ADF7-38FC-4D58-AFCC-F688BB631510}"/>
              </a:ext>
            </a:extLst>
          </p:cNvPr>
          <p:cNvSpPr txBox="1">
            <a:spLocks noChangeArrowheads="1"/>
          </p:cNvSpPr>
          <p:nvPr/>
        </p:nvSpPr>
        <p:spPr bwMode="auto">
          <a:xfrm>
            <a:off x="457200" y="1066800"/>
            <a:ext cx="7924800"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Kidney failure</a:t>
            </a:r>
          </a:p>
          <a:p>
            <a:r>
              <a:rPr lang="en-AU" altLang="en-US"/>
              <a:t>One in three adult Australians is at risk of developing kidney disease. Most kidney diseases affect the glomeruli, reducing their ability to filter the blood. Protein and sometimes red blood cells may leave the blood at the glomerulus and will then be present in the urine. If excessive proteins are lost in the urine, blood protein levels fall and fluid accumulates in the tissues, causing swelling of the hands, feet, face or other areas.</a:t>
            </a:r>
          </a:p>
          <a:p>
            <a:r>
              <a:rPr lang="en-AU" altLang="en-US"/>
              <a:t>When the kidneys lose their ability to excrete waste and to control the level of fluid in the body, this is known as kidney failure. Factors such as diabetes, high blood pressure or kidney diseases slowly destroy the nephrons in the kidneys. Eventually, the only way to maintain life is by dialysis or a kidney transplant.</a:t>
            </a:r>
          </a:p>
          <a:p>
            <a:r>
              <a:rPr lang="en-AU" altLang="en-US"/>
              <a:t>Lifestyle measures to maintain healthy kidneys include: maintain a healthy diet and weight, abstain from smoking, drink water instead of sugary drinks, drink alcohol in moderation and do not use performance-enhancing drugs. </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325E930-C9AB-4B96-A616-CB3D1D38B4FC}"/>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7.4 Effects of lifestyle on excretion </a:t>
            </a:r>
          </a:p>
        </p:txBody>
      </p:sp>
      <p:sp>
        <p:nvSpPr>
          <p:cNvPr id="37891" name="TextBox 3">
            <a:extLst>
              <a:ext uri="{FF2B5EF4-FFF2-40B4-BE49-F238E27FC236}">
                <a16:creationId xmlns:a16="http://schemas.microsoft.com/office/drawing/2014/main" id="{2EF99AEC-0CAF-4098-AE66-65665C64C6EE}"/>
              </a:ext>
            </a:extLst>
          </p:cNvPr>
          <p:cNvSpPr txBox="1">
            <a:spLocks noChangeArrowheads="1"/>
          </p:cNvSpPr>
          <p:nvPr/>
        </p:nvSpPr>
        <p:spPr bwMode="auto">
          <a:xfrm>
            <a:off x="457200" y="1066800"/>
            <a:ext cx="792480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Liver disease</a:t>
            </a:r>
          </a:p>
          <a:p>
            <a:r>
              <a:rPr lang="en-AU" altLang="en-US"/>
              <a:t>When the liver is not able to function effectively, it is unable to process toxins ready for elimination. Liver disease can be caused by infection, autoimmune problems, genetic disorders, cancer, and lifestyle factors such as excessive alcohol consumption and a fatty diet.</a:t>
            </a:r>
          </a:p>
          <a:p>
            <a:r>
              <a:rPr lang="en-AU" altLang="en-US"/>
              <a:t>Symptoms include a yellow tinge to the skin (jaundice), abdominal pain and swelling, swelling in the legs and feet, nausea or vomiting, fatigue, dark urine, and faeces that are pale or dark coloured.</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410819E-A30A-40CE-9960-CD3F9C34AA01}"/>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7.1 The organs that process and remove wastes</a:t>
            </a:r>
          </a:p>
        </p:txBody>
      </p:sp>
      <p:sp>
        <p:nvSpPr>
          <p:cNvPr id="7171" name="TextBox 3">
            <a:extLst>
              <a:ext uri="{FF2B5EF4-FFF2-40B4-BE49-F238E27FC236}">
                <a16:creationId xmlns:a16="http://schemas.microsoft.com/office/drawing/2014/main" id="{342B3CB4-6695-49C8-A2F9-190B9010105B}"/>
              </a:ext>
            </a:extLst>
          </p:cNvPr>
          <p:cNvSpPr txBox="1">
            <a:spLocks noChangeArrowheads="1"/>
          </p:cNvSpPr>
          <p:nvPr/>
        </p:nvSpPr>
        <p:spPr bwMode="auto">
          <a:xfrm>
            <a:off x="457200" y="1066800"/>
            <a:ext cx="7924800" cy="4621778"/>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dirty="0"/>
              <a:t>Several organs in the body are involved either in the processing of wastes or in the excretion of those wastes.</a:t>
            </a:r>
          </a:p>
          <a:p>
            <a:pPr>
              <a:lnSpc>
                <a:spcPct val="150000"/>
              </a:lnSpc>
              <a:buFontTx/>
              <a:buChar char="•"/>
            </a:pPr>
            <a:r>
              <a:rPr lang="en-AU" altLang="en-US" b="1" dirty="0">
                <a:highlight>
                  <a:srgbClr val="FFFF00"/>
                </a:highlight>
              </a:rPr>
              <a:t>Lungs</a:t>
            </a:r>
            <a:r>
              <a:rPr lang="en-AU" altLang="en-US" dirty="0">
                <a:highlight>
                  <a:srgbClr val="FFFF00"/>
                </a:highlight>
              </a:rPr>
              <a:t>: involved in the excretion of the carbon dioxide that is produced by all body cells during cellular respiration</a:t>
            </a:r>
          </a:p>
          <a:p>
            <a:pPr>
              <a:lnSpc>
                <a:spcPct val="150000"/>
              </a:lnSpc>
              <a:buFontTx/>
              <a:buChar char="•"/>
            </a:pPr>
            <a:r>
              <a:rPr lang="en-AU" altLang="en-US" b="1" dirty="0">
                <a:highlight>
                  <a:srgbClr val="FFFF00"/>
                </a:highlight>
              </a:rPr>
              <a:t>Liver</a:t>
            </a:r>
            <a:r>
              <a:rPr lang="en-AU" altLang="en-US" dirty="0">
                <a:highlight>
                  <a:srgbClr val="FFFF00"/>
                </a:highlight>
              </a:rPr>
              <a:t>: processes many substances so that they can be excreted</a:t>
            </a:r>
          </a:p>
          <a:p>
            <a:pPr>
              <a:lnSpc>
                <a:spcPct val="150000"/>
              </a:lnSpc>
              <a:buFontTx/>
              <a:buChar char="•"/>
            </a:pPr>
            <a:r>
              <a:rPr lang="en-AU" altLang="en-US" b="1" dirty="0">
                <a:highlight>
                  <a:srgbClr val="FFFF00"/>
                </a:highlight>
              </a:rPr>
              <a:t>Sweat glands </a:t>
            </a:r>
            <a:r>
              <a:rPr lang="en-AU" altLang="en-US" dirty="0">
                <a:highlight>
                  <a:srgbClr val="FFFF00"/>
                </a:highlight>
              </a:rPr>
              <a:t>in the skin: secrete sweat, which is largely water, for cooling</a:t>
            </a:r>
          </a:p>
          <a:p>
            <a:pPr>
              <a:lnSpc>
                <a:spcPct val="150000"/>
              </a:lnSpc>
              <a:buFontTx/>
              <a:buChar char="•"/>
            </a:pPr>
            <a:r>
              <a:rPr lang="en-AU" altLang="en-US" b="1" dirty="0">
                <a:highlight>
                  <a:srgbClr val="FFFF00"/>
                </a:highlight>
              </a:rPr>
              <a:t>Alimentary canal</a:t>
            </a:r>
            <a:r>
              <a:rPr lang="en-AU" altLang="en-US" dirty="0">
                <a:highlight>
                  <a:srgbClr val="FFFF00"/>
                </a:highlight>
              </a:rPr>
              <a:t>: passes out bile pigments, which enter the small intestine with the bile</a:t>
            </a:r>
          </a:p>
          <a:p>
            <a:pPr>
              <a:lnSpc>
                <a:spcPct val="150000"/>
              </a:lnSpc>
              <a:buFontTx/>
              <a:buChar char="•"/>
            </a:pPr>
            <a:r>
              <a:rPr lang="en-AU" altLang="en-US" b="1" dirty="0">
                <a:highlight>
                  <a:srgbClr val="FFFF00"/>
                </a:highlight>
              </a:rPr>
              <a:t>Kidneys</a:t>
            </a:r>
            <a:r>
              <a:rPr lang="en-AU" altLang="en-US" dirty="0">
                <a:highlight>
                  <a:srgbClr val="FFFF00"/>
                </a:highlight>
              </a:rPr>
              <a:t>: principal excretory organs, responsible for maintaining the constant concentration of materials in the body fluids.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fade">
                                      <p:cBhvr>
                                        <p:cTn id="7" dur="500"/>
                                        <p:tgtEl>
                                          <p:spTgt spid="7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fade">
                                      <p:cBhvr>
                                        <p:cTn id="12" dur="5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fade">
                                      <p:cBhvr>
                                        <p:cTn id="17" dur="500"/>
                                        <p:tgtEl>
                                          <p:spTgt spid="7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fade">
                                      <p:cBhvr>
                                        <p:cTn id="22" dur="500"/>
                                        <p:tgtEl>
                                          <p:spTgt spid="71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animEffect transition="in" filter="fade">
                                      <p:cBhvr>
                                        <p:cTn id="27"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D250290-5687-4B3A-A2FF-64E6FA34F36C}"/>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7.2 The liver and skin</a:t>
            </a:r>
          </a:p>
        </p:txBody>
      </p:sp>
      <p:sp>
        <p:nvSpPr>
          <p:cNvPr id="9219" name="TextBox 3">
            <a:extLst>
              <a:ext uri="{FF2B5EF4-FFF2-40B4-BE49-F238E27FC236}">
                <a16:creationId xmlns:a16="http://schemas.microsoft.com/office/drawing/2014/main" id="{9829599D-C6C2-471D-BA70-230FCFB98340}"/>
              </a:ext>
            </a:extLst>
          </p:cNvPr>
          <p:cNvSpPr txBox="1">
            <a:spLocks noChangeArrowheads="1"/>
          </p:cNvSpPr>
          <p:nvPr/>
        </p:nvSpPr>
        <p:spPr bwMode="auto">
          <a:xfrm>
            <a:off x="457200" y="1066800"/>
            <a:ext cx="7924800" cy="5557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dirty="0">
                <a:solidFill>
                  <a:srgbClr val="0A5384"/>
                </a:solidFill>
                <a:highlight>
                  <a:srgbClr val="FFFF00"/>
                </a:highlight>
              </a:rPr>
              <a:t>Liver</a:t>
            </a:r>
          </a:p>
          <a:p>
            <a:r>
              <a:rPr lang="en-AU" altLang="en-US" dirty="0"/>
              <a:t>The liver is located in the upper abdominal cavity. </a:t>
            </a:r>
          </a:p>
          <a:p>
            <a:r>
              <a:rPr lang="en-AU" altLang="en-US" dirty="0"/>
              <a:t>It is a very large organ with a host of different functions, one of which is the preparation of materials for excretion.</a:t>
            </a:r>
          </a:p>
          <a:p>
            <a:r>
              <a:rPr lang="en-AU" altLang="en-US" dirty="0"/>
              <a:t>The liver plays an important role in processing chemicals into a safer form. For example, it converts ammonia produced from proteins into the safer form of urea by a process called </a:t>
            </a:r>
            <a:r>
              <a:rPr lang="en-AU" altLang="en-US" b="1" dirty="0"/>
              <a:t>deamination</a:t>
            </a:r>
            <a:r>
              <a:rPr lang="en-AU" altLang="en-US" dirty="0"/>
              <a:t>.</a:t>
            </a:r>
          </a:p>
          <a:p>
            <a:r>
              <a:rPr lang="en-AU" altLang="en-US" dirty="0">
                <a:highlight>
                  <a:srgbClr val="FFFF00"/>
                </a:highlight>
              </a:rPr>
              <a:t>Deamination uses enzymes to remove the amino group (NH</a:t>
            </a:r>
            <a:r>
              <a:rPr lang="en-AU" altLang="en-US" baseline="-25000" dirty="0">
                <a:highlight>
                  <a:srgbClr val="FFFF00"/>
                </a:highlight>
              </a:rPr>
              <a:t>2</a:t>
            </a:r>
            <a:r>
              <a:rPr lang="en-AU" altLang="en-US" dirty="0">
                <a:highlight>
                  <a:srgbClr val="FFFF00"/>
                </a:highlight>
              </a:rPr>
              <a:t>) from the amino acids. Once the amino group has been removed, it is converted by the liver cells to ammonia (NH</a:t>
            </a:r>
            <a:r>
              <a:rPr lang="en-AU" altLang="en-US" baseline="-25000" dirty="0">
                <a:highlight>
                  <a:srgbClr val="FFFF00"/>
                </a:highlight>
              </a:rPr>
              <a:t>3</a:t>
            </a:r>
            <a:r>
              <a:rPr lang="en-AU" altLang="en-US" dirty="0">
                <a:highlight>
                  <a:srgbClr val="FFFF00"/>
                </a:highlight>
              </a:rPr>
              <a:t>) and then finally to urea, where it is eliminated from the body in urine.</a:t>
            </a:r>
          </a:p>
          <a:p>
            <a:r>
              <a:rPr lang="en-AU" altLang="en-US" dirty="0"/>
              <a:t>The remaining part of the amino acid, which is mainly carbon and hydrogen, is converted into a carbohydrate that can be readily broken down by the cells to release energy, carbon dioxide and water.</a:t>
            </a:r>
          </a:p>
          <a:p>
            <a:endParaRPr lang="en-AU" altLang="en-US" dirty="0"/>
          </a:p>
          <a:p>
            <a:r>
              <a:rPr lang="en-AU" altLang="en-US" dirty="0"/>
              <a:t>Deamination: </a:t>
            </a:r>
          </a:p>
        </p:txBody>
      </p:sp>
      <p:pic>
        <p:nvPicPr>
          <p:cNvPr id="9220" name="Picture 2">
            <a:extLst>
              <a:ext uri="{FF2B5EF4-FFF2-40B4-BE49-F238E27FC236}">
                <a16:creationId xmlns:a16="http://schemas.microsoft.com/office/drawing/2014/main" id="{9A58447E-BA1D-4842-8E33-BD4135CCC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906448"/>
            <a:ext cx="47625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6323514-64B2-4B7D-A88B-BB287810E4D1}"/>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7.2 The liver and skin</a:t>
            </a:r>
          </a:p>
        </p:txBody>
      </p:sp>
      <p:sp>
        <p:nvSpPr>
          <p:cNvPr id="7171" name="TextBox 3">
            <a:extLst>
              <a:ext uri="{FF2B5EF4-FFF2-40B4-BE49-F238E27FC236}">
                <a16:creationId xmlns:a16="http://schemas.microsoft.com/office/drawing/2014/main" id="{F2799152-D754-4094-BF3E-6C006EAE3233}"/>
              </a:ext>
            </a:extLst>
          </p:cNvPr>
          <p:cNvSpPr txBox="1">
            <a:spLocks noChangeArrowheads="1"/>
          </p:cNvSpPr>
          <p:nvPr/>
        </p:nvSpPr>
        <p:spPr bwMode="auto">
          <a:xfrm>
            <a:off x="457200" y="1066800"/>
            <a:ext cx="7924800" cy="2621230"/>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dirty="0"/>
              <a:t>The liver also:</a:t>
            </a:r>
          </a:p>
          <a:p>
            <a:pPr>
              <a:buFontTx/>
              <a:buChar char="•"/>
            </a:pPr>
            <a:r>
              <a:rPr lang="en-AU" altLang="en-US" sz="2400" dirty="0">
                <a:highlight>
                  <a:srgbClr val="FFFF00"/>
                </a:highlight>
              </a:rPr>
              <a:t>detoxifies alcohol and other drugs</a:t>
            </a:r>
          </a:p>
          <a:p>
            <a:pPr>
              <a:buFontTx/>
              <a:buChar char="•"/>
            </a:pPr>
            <a:r>
              <a:rPr lang="en-AU" altLang="en-US" sz="2400" dirty="0">
                <a:highlight>
                  <a:srgbClr val="FFFF00"/>
                </a:highlight>
              </a:rPr>
              <a:t>deactivates many hormones and converts them into a form that can be excreted by the liver</a:t>
            </a:r>
          </a:p>
          <a:p>
            <a:pPr>
              <a:buFontTx/>
              <a:buChar char="•"/>
            </a:pPr>
            <a:r>
              <a:rPr lang="en-AU" altLang="en-US" sz="2400" dirty="0">
                <a:highlight>
                  <a:srgbClr val="FFFF00"/>
                </a:highlight>
              </a:rPr>
              <a:t>breaks down haemoglobin from dead red blood cells to produce bile pigments, which are then passed out of the body with the faeces.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fade">
                                      <p:cBhvr>
                                        <p:cTn id="7" dur="500"/>
                                        <p:tgtEl>
                                          <p:spTgt spid="7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fade">
                                      <p:cBhvr>
                                        <p:cTn id="12" dur="5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fade">
                                      <p:cBhvr>
                                        <p:cTn id="17"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6085321-4641-49CD-9EFB-58393F588233}"/>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7.2 The liver and skin</a:t>
            </a:r>
          </a:p>
        </p:txBody>
      </p:sp>
      <p:sp>
        <p:nvSpPr>
          <p:cNvPr id="13315" name="TextBox 3">
            <a:extLst>
              <a:ext uri="{FF2B5EF4-FFF2-40B4-BE49-F238E27FC236}">
                <a16:creationId xmlns:a16="http://schemas.microsoft.com/office/drawing/2014/main" id="{011A161D-BE4A-4B7F-A7C3-A87CA4A94192}"/>
              </a:ext>
            </a:extLst>
          </p:cNvPr>
          <p:cNvSpPr txBox="1">
            <a:spLocks noChangeArrowheads="1"/>
          </p:cNvSpPr>
          <p:nvPr/>
        </p:nvSpPr>
        <p:spPr bwMode="auto">
          <a:xfrm>
            <a:off x="152400" y="1066800"/>
            <a:ext cx="8229600" cy="411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400" b="1" dirty="0">
                <a:solidFill>
                  <a:srgbClr val="0A5384"/>
                </a:solidFill>
                <a:highlight>
                  <a:srgbClr val="FFFF00"/>
                </a:highlight>
              </a:rPr>
              <a:t>Skin</a:t>
            </a:r>
          </a:p>
          <a:p>
            <a:pPr marL="342900" indent="-342900">
              <a:buFont typeface="Arial" panose="020B0604020202020204" pitchFamily="34" charset="0"/>
              <a:buChar char="•"/>
            </a:pPr>
            <a:r>
              <a:rPr lang="en-AU" altLang="en-US" sz="2000" dirty="0">
                <a:highlight>
                  <a:srgbClr val="FFFF00"/>
                </a:highlight>
              </a:rPr>
              <a:t>The main functions of the skin are to provide a protective covering over the surface of the body and to regulate body temperature</a:t>
            </a:r>
          </a:p>
          <a:p>
            <a:pPr marL="342900" indent="-342900">
              <a:buFont typeface="Arial" panose="020B0604020202020204" pitchFamily="34" charset="0"/>
              <a:buChar char="•"/>
            </a:pPr>
            <a:r>
              <a:rPr lang="en-AU" altLang="en-US" sz="2000" dirty="0"/>
              <a:t>Also plays a very important role in excretion</a:t>
            </a:r>
          </a:p>
          <a:p>
            <a:pPr marL="342900" indent="-342900">
              <a:buFont typeface="Arial" panose="020B0604020202020204" pitchFamily="34" charset="0"/>
              <a:buChar char="•"/>
            </a:pPr>
            <a:r>
              <a:rPr lang="en-AU" altLang="en-US" sz="2000" dirty="0">
                <a:highlight>
                  <a:srgbClr val="FFFF00"/>
                </a:highlight>
              </a:rPr>
              <a:t>Dissolved in the water are sodium chloride, lactic acid and urea – these are being secreted from the body. </a:t>
            </a:r>
          </a:p>
          <a:p>
            <a:pPr marL="342900" indent="-342900">
              <a:buFont typeface="Arial" panose="020B0604020202020204" pitchFamily="34" charset="0"/>
              <a:buChar char="•"/>
            </a:pPr>
            <a:r>
              <a:rPr lang="en-AU" altLang="en-US" sz="2000" dirty="0">
                <a:highlight>
                  <a:srgbClr val="FFFF00"/>
                </a:highlight>
              </a:rPr>
              <a:t>Sweat glands are located in the lower layers of the skin. </a:t>
            </a:r>
          </a:p>
          <a:p>
            <a:pPr marL="342900" indent="-342900">
              <a:buFont typeface="Arial" panose="020B0604020202020204" pitchFamily="34" charset="0"/>
              <a:buChar char="•"/>
            </a:pPr>
            <a:r>
              <a:rPr lang="en-AU" altLang="en-US" sz="2000" dirty="0">
                <a:highlight>
                  <a:srgbClr val="FFFF00"/>
                </a:highlight>
              </a:rPr>
              <a:t>A duct carries the sweat to a hair follicle or to the skin surface where it opens at a pore. </a:t>
            </a:r>
          </a:p>
          <a:p>
            <a:pPr marL="342900" indent="-342900">
              <a:buFont typeface="Arial" panose="020B0604020202020204" pitchFamily="34" charset="0"/>
              <a:buChar char="•"/>
            </a:pPr>
            <a:r>
              <a:rPr lang="en-AU" altLang="en-US" sz="2000" dirty="0">
                <a:highlight>
                  <a:srgbClr val="FFFF00"/>
                </a:highlight>
              </a:rPr>
              <a:t>Cells surrounding the glands are able to contract and squeeze the sweat to the skin surface.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animEffect transition="in" filter="fade">
                                      <p:cBhvr>
                                        <p:cTn id="11" dur="500"/>
                                        <p:tgtEl>
                                          <p:spTgt spid="1331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315">
                                            <p:txEl>
                                              <p:pRg st="3" end="3"/>
                                            </p:txEl>
                                          </p:spTgt>
                                        </p:tgtEl>
                                        <p:attrNameLst>
                                          <p:attrName>style.visibility</p:attrName>
                                        </p:attrNameLst>
                                      </p:cBhvr>
                                      <p:to>
                                        <p:strVal val="visible"/>
                                      </p:to>
                                    </p:set>
                                    <p:animEffect transition="in" filter="fade">
                                      <p:cBhvr>
                                        <p:cTn id="16" dur="500"/>
                                        <p:tgtEl>
                                          <p:spTgt spid="133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fade">
                                      <p:cBhvr>
                                        <p:cTn id="21" dur="500"/>
                                        <p:tgtEl>
                                          <p:spTgt spid="1331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315">
                                            <p:txEl>
                                              <p:pRg st="5" end="5"/>
                                            </p:txEl>
                                          </p:spTgt>
                                        </p:tgtEl>
                                        <p:attrNameLst>
                                          <p:attrName>style.visibility</p:attrName>
                                        </p:attrNameLst>
                                      </p:cBhvr>
                                      <p:to>
                                        <p:strVal val="visible"/>
                                      </p:to>
                                    </p:set>
                                    <p:animEffect transition="in" filter="fade">
                                      <p:cBhvr>
                                        <p:cTn id="26" dur="500"/>
                                        <p:tgtEl>
                                          <p:spTgt spid="1331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animEffect transition="in" filter="fade">
                                      <p:cBhvr>
                                        <p:cTn id="31" dur="500"/>
                                        <p:tgtEl>
                                          <p:spTgt spid="13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FD69200-0901-4356-88A4-FB99988105D8}"/>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7.2 The liver and skin</a:t>
            </a:r>
          </a:p>
        </p:txBody>
      </p:sp>
      <p:pic>
        <p:nvPicPr>
          <p:cNvPr id="15363" name="Picture 2">
            <a:extLst>
              <a:ext uri="{FF2B5EF4-FFF2-40B4-BE49-F238E27FC236}">
                <a16:creationId xmlns:a16="http://schemas.microsoft.com/office/drawing/2014/main" id="{0A55C8F5-9483-4115-BBF5-360A451F3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49363"/>
            <a:ext cx="5029200"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Box 1">
            <a:extLst>
              <a:ext uri="{FF2B5EF4-FFF2-40B4-BE49-F238E27FC236}">
                <a16:creationId xmlns:a16="http://schemas.microsoft.com/office/drawing/2014/main" id="{5064BA12-9ED5-4982-A196-983A343B34D7}"/>
              </a:ext>
            </a:extLst>
          </p:cNvPr>
          <p:cNvSpPr txBox="1">
            <a:spLocks noChangeArrowheads="1"/>
          </p:cNvSpPr>
          <p:nvPr/>
        </p:nvSpPr>
        <p:spPr bwMode="auto">
          <a:xfrm>
            <a:off x="6858000" y="1371600"/>
            <a:ext cx="1828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AU" altLang="en-US" sz="1400"/>
              <a:t>The structure of skin, including sweat glands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A439972-C248-4472-929B-0FA4B185F04C}"/>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7.3 The kidneys </a:t>
            </a:r>
          </a:p>
        </p:txBody>
      </p:sp>
      <p:sp>
        <p:nvSpPr>
          <p:cNvPr id="17411" name="TextBox 3">
            <a:extLst>
              <a:ext uri="{FF2B5EF4-FFF2-40B4-BE49-F238E27FC236}">
                <a16:creationId xmlns:a16="http://schemas.microsoft.com/office/drawing/2014/main" id="{A7E98674-1A0A-46FD-B66F-EE328B1A46F7}"/>
              </a:ext>
            </a:extLst>
          </p:cNvPr>
          <p:cNvSpPr txBox="1">
            <a:spLocks noChangeArrowheads="1"/>
          </p:cNvSpPr>
          <p:nvPr/>
        </p:nvSpPr>
        <p:spPr bwMode="auto">
          <a:xfrm>
            <a:off x="457200" y="1066800"/>
            <a:ext cx="7924800" cy="317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Kidneys</a:t>
            </a:r>
          </a:p>
          <a:p>
            <a:r>
              <a:rPr lang="en-AU" altLang="en-US"/>
              <a:t>The kidneys are located in the abdomen and each kidney is approximately 11 cm long. The kidneys, bladder and their associated ducts make up the urinary system.</a:t>
            </a:r>
          </a:p>
          <a:p>
            <a:r>
              <a:rPr lang="en-AU" altLang="en-US"/>
              <a:t>The kidney is enclosed by the renal capsule. Under this is the outer renal cortex, the inner renal medulla, and then the renal pelvis sits in the concave side of the kidney. The renal hilum lies on the concave surface of the kidney, and is where the vessels enter and leave. The medulla consists of a number of renal pyramids, which are separated by renal columns, where the blood vessels lie.</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DB6D6BF-3EDD-4E8A-963F-EAA2C4A08AD0}"/>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7.3 The kidneys </a:t>
            </a:r>
          </a:p>
        </p:txBody>
      </p:sp>
      <p:pic>
        <p:nvPicPr>
          <p:cNvPr id="19459" name="Picture 2">
            <a:extLst>
              <a:ext uri="{FF2B5EF4-FFF2-40B4-BE49-F238E27FC236}">
                <a16:creationId xmlns:a16="http://schemas.microsoft.com/office/drawing/2014/main" id="{38681673-C194-43FE-96CE-1389609A2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713" y="838200"/>
            <a:ext cx="5362575"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0D267E98-36FC-46C4-9B99-EFE816F89B36}"/>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7.3 The kidneys </a:t>
            </a:r>
          </a:p>
        </p:txBody>
      </p:sp>
      <p:sp>
        <p:nvSpPr>
          <p:cNvPr id="21507" name="TextBox 3">
            <a:extLst>
              <a:ext uri="{FF2B5EF4-FFF2-40B4-BE49-F238E27FC236}">
                <a16:creationId xmlns:a16="http://schemas.microsoft.com/office/drawing/2014/main" id="{A73A8025-1D5F-4DFC-AAA8-BEA01FEC3625}"/>
              </a:ext>
            </a:extLst>
          </p:cNvPr>
          <p:cNvSpPr txBox="1">
            <a:spLocks noChangeArrowheads="1"/>
          </p:cNvSpPr>
          <p:nvPr/>
        </p:nvSpPr>
        <p:spPr bwMode="auto">
          <a:xfrm>
            <a:off x="457200" y="1066800"/>
            <a:ext cx="7924800" cy="35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Structure of nephrons</a:t>
            </a:r>
          </a:p>
          <a:p>
            <a:r>
              <a:rPr lang="en-AU" altLang="en-US"/>
              <a:t>The kidney is composed of a large number of microscopic structures called nephrons and collecting ducts. The nephron is the functional unit of the kidney, as it is where the urine is formed. There are about 1.2 million nephrons in each human kidney, and each is surrounded by a complex network of blood capillaries.</a:t>
            </a:r>
          </a:p>
          <a:p>
            <a:r>
              <a:rPr lang="en-AU" altLang="en-US"/>
              <a:t>They are responsible for removing wastes from the blood and regulating blood composition. Blood enters the kidney through the renal arteries. Approximately 1.2 L of blood pass through the two kidneys every minute.</a:t>
            </a:r>
          </a:p>
          <a:p>
            <a:r>
              <a:rPr lang="en-AU" altLang="en-US"/>
              <a:t>Blood enters the nephron through the afferent arteriole. It is filtered in the glomerulus, a network of capillaries, and then exits via the efferent arteriole.</a:t>
            </a:r>
          </a:p>
        </p:txBody>
      </p:sp>
    </p:spTree>
  </p:cSld>
  <p:clrMapOvr>
    <a:masterClrMapping/>
  </p:clrMapOvr>
  <p:transition>
    <p:fade/>
  </p:transition>
</p:sld>
</file>

<file path=ppt/theme/theme1.xml><?xml version="1.0" encoding="utf-8"?>
<a:theme xmlns:a="http://schemas.openxmlformats.org/drawingml/2006/main" name="Theme1">
  <a:themeElements>
    <a:clrScheme name="">
      <a:dk1>
        <a:srgbClr val="000000"/>
      </a:dk1>
      <a:lt1>
        <a:srgbClr val="FFFFFF"/>
      </a:lt1>
      <a:dk2>
        <a:srgbClr val="B2DCEE"/>
      </a:dk2>
      <a:lt2>
        <a:srgbClr val="80C4E2"/>
      </a:lt2>
      <a:accent1>
        <a:srgbClr val="013658"/>
      </a:accent1>
      <a:accent2>
        <a:srgbClr val="0C5C92"/>
      </a:accent2>
      <a:accent3>
        <a:srgbClr val="FFFFFF"/>
      </a:accent3>
      <a:accent4>
        <a:srgbClr val="000000"/>
      </a:accent4>
      <a:accent5>
        <a:srgbClr val="AAAEB4"/>
      </a:accent5>
      <a:accent6>
        <a:srgbClr val="0A5384"/>
      </a:accent6>
      <a:hlink>
        <a:srgbClr val="0089C5"/>
      </a:hlink>
      <a:folHlink>
        <a:srgbClr val="4CACD6"/>
      </a:folHlink>
    </a:clrScheme>
    <a:fontScheme name="C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L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L_PowerPoi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L_PowerPoi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L_PowerPoi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L_PowerPoi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L_PowerPoi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L_PowerPoi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L_PowerPoi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L_PowerPoi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L_PowerPoi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L_PowerPoi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L_PowerPoi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7246</TotalTime>
  <Words>1393</Words>
  <Application>Microsoft Office PowerPoint</Application>
  <PresentationFormat>On-screen Show (4:3)</PresentationFormat>
  <Paragraphs>88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Theme1</vt:lpstr>
      <vt:lpstr>Chapter 7:  The excretory system removes waste products</vt:lpstr>
      <vt:lpstr>7.1 The organs that process and remove wastes</vt:lpstr>
      <vt:lpstr>7.2 The liver and skin</vt:lpstr>
      <vt:lpstr>7.2 The liver and skin</vt:lpstr>
      <vt:lpstr>7.2 The liver and skin</vt:lpstr>
      <vt:lpstr>7.2 The liver and skin</vt:lpstr>
      <vt:lpstr>7.3 The kidneys </vt:lpstr>
      <vt:lpstr>7.3 The kidneys </vt:lpstr>
      <vt:lpstr>7.3 The kidneys </vt:lpstr>
      <vt:lpstr>7.3 The kidneys </vt:lpstr>
      <vt:lpstr>7.3 The kidneys </vt:lpstr>
      <vt:lpstr>7.3 The kidneys </vt:lpstr>
      <vt:lpstr>7.3 The kidneys </vt:lpstr>
      <vt:lpstr>7.3 The kidneys </vt:lpstr>
      <vt:lpstr>7.4 Effects of lifestyle on excretion </vt:lpstr>
      <vt:lpstr>7.4 Effects of lifestyle on excretion </vt:lpstr>
      <vt:lpstr>7.4 Effects of lifestyle on excretion </vt:lpstr>
    </vt:vector>
  </TitlesOfParts>
  <Company>Cengage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PTM: Goal Setting</dc:title>
  <dc:creator>Ryan, Ainsley</dc:creator>
  <cp:lastModifiedBy>Adam Suleiman Ali</cp:lastModifiedBy>
  <cp:revision>483</cp:revision>
  <dcterms:created xsi:type="dcterms:W3CDTF">2009-07-02T12:34:17Z</dcterms:created>
  <dcterms:modified xsi:type="dcterms:W3CDTF">2022-04-26T03:52:39Z</dcterms:modified>
</cp:coreProperties>
</file>