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9" r:id="rId5"/>
    <p:sldId id="267" r:id="rId6"/>
    <p:sldId id="261" r:id="rId7"/>
    <p:sldId id="266" r:id="rId8"/>
    <p:sldId id="264" r:id="rId9"/>
    <p:sldId id="259" r:id="rId10"/>
    <p:sldId id="262" r:id="rId11"/>
    <p:sldId id="260" r:id="rId12"/>
    <p:sldId id="263" r:id="rId13"/>
    <p:sldId id="265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1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38F8-6B10-41FA-969F-A92704D388BF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1608-0E6F-4AC2-BC22-97848A67C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95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38F8-6B10-41FA-969F-A92704D388BF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1608-0E6F-4AC2-BC22-97848A67C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125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38F8-6B10-41FA-969F-A92704D388BF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1608-0E6F-4AC2-BC22-97848A67C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18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38F8-6B10-41FA-969F-A92704D388BF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1608-0E6F-4AC2-BC22-97848A67C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403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38F8-6B10-41FA-969F-A92704D388BF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1608-0E6F-4AC2-BC22-97848A67C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23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38F8-6B10-41FA-969F-A92704D388BF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1608-0E6F-4AC2-BC22-97848A67C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005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38F8-6B10-41FA-969F-A92704D388BF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1608-0E6F-4AC2-BC22-97848A67C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82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38F8-6B10-41FA-969F-A92704D388BF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1608-0E6F-4AC2-BC22-97848A67C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42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38F8-6B10-41FA-969F-A92704D388BF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1608-0E6F-4AC2-BC22-97848A67C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853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38F8-6B10-41FA-969F-A92704D388BF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1608-0E6F-4AC2-BC22-97848A67C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99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38F8-6B10-41FA-969F-A92704D388BF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1608-0E6F-4AC2-BC22-97848A67C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157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138F8-6B10-41FA-969F-A92704D388BF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91608-0E6F-4AC2-BC22-97848A67C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539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764704"/>
            <a:ext cx="7772400" cy="1470025"/>
          </a:xfrm>
        </p:spPr>
        <p:txBody>
          <a:bodyPr>
            <a:normAutofit/>
          </a:bodyPr>
          <a:lstStyle/>
          <a:p>
            <a:r>
              <a:rPr lang="en-AU" sz="5000" dirty="0">
                <a:latin typeface="Georgia" pitchFamily="18" charset="0"/>
              </a:rPr>
              <a:t>Types of tissue</a:t>
            </a:r>
          </a:p>
        </p:txBody>
      </p:sp>
    </p:spTree>
    <p:extLst>
      <p:ext uri="{BB962C8B-B14F-4D97-AF65-F5344CB8AC3E}">
        <p14:creationId xmlns:p14="http://schemas.microsoft.com/office/powerpoint/2010/main" val="1454725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bone tiss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20688"/>
            <a:ext cx="4519255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51720" y="5445224"/>
            <a:ext cx="41764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>
                <a:latin typeface="Georgia" pitchFamily="18" charset="0"/>
              </a:rPr>
              <a:t>Connective</a:t>
            </a:r>
          </a:p>
        </p:txBody>
      </p:sp>
    </p:spTree>
    <p:extLst>
      <p:ext uri="{BB962C8B-B14F-4D97-AF65-F5344CB8AC3E}">
        <p14:creationId xmlns:p14="http://schemas.microsoft.com/office/powerpoint/2010/main" val="61498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muscle tiss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92696"/>
            <a:ext cx="5749305" cy="431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67744" y="5517232"/>
            <a:ext cx="403244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>
                <a:latin typeface="Georgia" pitchFamily="18" charset="0"/>
              </a:rPr>
              <a:t>Muscle</a:t>
            </a:r>
          </a:p>
        </p:txBody>
      </p:sp>
    </p:spTree>
    <p:extLst>
      <p:ext uri="{BB962C8B-B14F-4D97-AF65-F5344CB8AC3E}">
        <p14:creationId xmlns:p14="http://schemas.microsoft.com/office/powerpoint/2010/main" val="133179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fat tissue\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0648"/>
            <a:ext cx="6886575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70671" y="5373216"/>
            <a:ext cx="40324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>
                <a:latin typeface="Georgia" pitchFamily="18" charset="0"/>
              </a:rPr>
              <a:t>Connective</a:t>
            </a:r>
          </a:p>
        </p:txBody>
      </p:sp>
    </p:spTree>
    <p:extLst>
      <p:ext uri="{BB962C8B-B14F-4D97-AF65-F5344CB8AC3E}">
        <p14:creationId xmlns:p14="http://schemas.microsoft.com/office/powerpoint/2010/main" val="2193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8" y="418926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epithelial tissue vill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204864"/>
            <a:ext cx="485775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95728" y="5661248"/>
            <a:ext cx="33843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>
                <a:latin typeface="Georgia" pitchFamily="18" charset="0"/>
              </a:rPr>
              <a:t>Epithelial</a:t>
            </a:r>
          </a:p>
        </p:txBody>
      </p:sp>
    </p:spTree>
    <p:extLst>
      <p:ext uri="{BB962C8B-B14F-4D97-AF65-F5344CB8AC3E}">
        <p14:creationId xmlns:p14="http://schemas.microsoft.com/office/powerpoint/2010/main" val="15914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AU" sz="5000" dirty="0"/>
              <a:t>Apply </a:t>
            </a:r>
            <a:r>
              <a:rPr lang="en-AU" sz="5000"/>
              <a:t>your knowledge</a:t>
            </a:r>
            <a:endParaRPr lang="en-AU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816" y="1556792"/>
            <a:ext cx="3682752" cy="2088232"/>
          </a:xfrm>
        </p:spPr>
        <p:txBody>
          <a:bodyPr>
            <a:normAutofit/>
          </a:bodyPr>
          <a:lstStyle/>
          <a:p>
            <a:r>
              <a:rPr lang="en-AU" dirty="0"/>
              <a:t>Q 1-3, page 61</a:t>
            </a:r>
          </a:p>
          <a:p>
            <a:pPr marL="0" indent="0">
              <a:buNone/>
            </a:pPr>
            <a:r>
              <a:rPr lang="en-AU" dirty="0"/>
              <a:t>(Newton &amp; Joyce)</a:t>
            </a:r>
          </a:p>
        </p:txBody>
      </p:sp>
    </p:spTree>
    <p:extLst>
      <p:ext uri="{BB962C8B-B14F-4D97-AF65-F5344CB8AC3E}">
        <p14:creationId xmlns:p14="http://schemas.microsoft.com/office/powerpoint/2010/main" val="301963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7D9B-FE6F-49EE-843D-1B638FBF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page 43-48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5A7C-4C62-4EDE-BF14-AF1474B4F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14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256872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dirty="0"/>
              <a:t>Use the information on pages 43-48 to complete the following 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135930"/>
              </p:ext>
            </p:extLst>
          </p:nvPr>
        </p:nvGraphicFramePr>
        <p:xfrm>
          <a:off x="539552" y="1628800"/>
          <a:ext cx="7416824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Examples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Diagram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r>
                        <a:rPr lang="en-AU" sz="2000" b="1" dirty="0"/>
                        <a:t>Epithelial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r>
                        <a:rPr lang="en-AU" sz="2000" b="1" dirty="0"/>
                        <a:t>Muscular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r>
                        <a:rPr lang="en-AU" sz="2000" b="1" dirty="0"/>
                        <a:t>Nervous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r>
                        <a:rPr lang="en-AU" sz="2000" b="1" dirty="0"/>
                        <a:t>Connective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10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EC77FC-72CF-436A-905B-B1AFC0641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8385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6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Examples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Diagram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AU" sz="2000" b="1" dirty="0"/>
                        <a:t>Epithelial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AU" sz="2000" b="1" dirty="0"/>
                        <a:t>Muscular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AU" sz="2000" b="1" dirty="0"/>
                        <a:t>Nervous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AU" sz="2000" b="1" dirty="0"/>
                        <a:t>Connective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40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/>
              <a:t>Identify the following images of tissues</a:t>
            </a:r>
          </a:p>
        </p:txBody>
      </p:sp>
    </p:spTree>
    <p:extLst>
      <p:ext uri="{BB962C8B-B14F-4D97-AF65-F5344CB8AC3E}">
        <p14:creationId xmlns:p14="http://schemas.microsoft.com/office/powerpoint/2010/main" val="425307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muscle tiss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59845"/>
            <a:ext cx="4248472" cy="406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71800" y="5157192"/>
            <a:ext cx="3240360" cy="7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>
                <a:latin typeface="Georgia" pitchFamily="18" charset="0"/>
              </a:rPr>
              <a:t>Muscle</a:t>
            </a:r>
          </a:p>
        </p:txBody>
      </p:sp>
    </p:spTree>
    <p:extLst>
      <p:ext uri="{BB962C8B-B14F-4D97-AF65-F5344CB8AC3E}">
        <p14:creationId xmlns:p14="http://schemas.microsoft.com/office/powerpoint/2010/main" val="357289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9832" y="5589240"/>
            <a:ext cx="30243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>
                <a:latin typeface="Georgia" pitchFamily="18" charset="0"/>
              </a:rPr>
              <a:t>Nervous</a:t>
            </a:r>
          </a:p>
        </p:txBody>
      </p:sp>
      <p:pic>
        <p:nvPicPr>
          <p:cNvPr id="8194" name="Picture 2" descr="Image result for nervous tiss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1785"/>
            <a:ext cx="316835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nervous tiss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27938"/>
            <a:ext cx="4752528" cy="356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skin tiss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79"/>
            <a:ext cx="4679377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67744" y="5517232"/>
            <a:ext cx="35283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>
                <a:latin typeface="Georgia" pitchFamily="18" charset="0"/>
              </a:rPr>
              <a:t>Epithelial</a:t>
            </a:r>
          </a:p>
        </p:txBody>
      </p:sp>
      <p:pic>
        <p:nvPicPr>
          <p:cNvPr id="6148" name="Picture 4" descr="Image result for skin tiss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95669"/>
            <a:ext cx="4696135" cy="313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27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uscle tiss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39" y="692696"/>
            <a:ext cx="464639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65404" y="5949280"/>
            <a:ext cx="42484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>
                <a:latin typeface="Georgia" pitchFamily="18" charset="0"/>
              </a:rPr>
              <a:t>Muscle</a:t>
            </a:r>
          </a:p>
        </p:txBody>
      </p:sp>
      <p:pic>
        <p:nvPicPr>
          <p:cNvPr id="1028" name="Picture 4" descr="Image result for muscle tissu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845" y="2276872"/>
            <a:ext cx="4416490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61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60</Words>
  <Application>Microsoft Office PowerPoint</Application>
  <PresentationFormat>On-screen Show (4:3)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Georgia</vt:lpstr>
      <vt:lpstr>Office Theme</vt:lpstr>
      <vt:lpstr>Types of tissue</vt:lpstr>
      <vt:lpstr>Reading page 43-48</vt:lpstr>
      <vt:lpstr>PowerPoint Presentation</vt:lpstr>
      <vt:lpstr>PowerPoint Presentation</vt:lpstr>
      <vt:lpstr>Identify the following images of tissues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Apply your knowledge</vt:lpstr>
    </vt:vector>
  </TitlesOfParts>
  <Company>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tissue</dc:title>
  <dc:creator>WEDGE Callum</dc:creator>
  <cp:lastModifiedBy>Adam Suleiman Ali</cp:lastModifiedBy>
  <cp:revision>14</cp:revision>
  <dcterms:created xsi:type="dcterms:W3CDTF">2017-02-07T23:05:09Z</dcterms:created>
  <dcterms:modified xsi:type="dcterms:W3CDTF">2022-02-14T02:49:17Z</dcterms:modified>
</cp:coreProperties>
</file>