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handoutMasterIdLst>
    <p:handoutMasterId r:id="rId14"/>
  </p:handoutMasterIdLst>
  <p:sldIdLst>
    <p:sldId id="256" r:id="rId2"/>
    <p:sldId id="257" r:id="rId3"/>
    <p:sldId id="258" r:id="rId4"/>
    <p:sldId id="260" r:id="rId5"/>
    <p:sldId id="261" r:id="rId6"/>
    <p:sldId id="264" r:id="rId7"/>
    <p:sldId id="265" r:id="rId8"/>
    <p:sldId id="266" r:id="rId9"/>
    <p:sldId id="267" r:id="rId10"/>
    <p:sldId id="268" r:id="rId11"/>
    <p:sldId id="269" r:id="rId12"/>
  </p:sldIdLst>
  <p:sldSz cx="10080625" cy="7559675"/>
  <p:notesSz cx="7559675" cy="10691813"/>
  <p:defaultTextStyle>
    <a:defPPr>
      <a:defRPr lang="en-US"/>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6"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1" algn="l" defTabSz="91430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200" y="1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0"/>
          <a:lstStyle/>
          <a:p>
            <a:pPr marL="0" marR="0" lvl="0" indent="0" rtl="0" hangingPunct="0">
              <a:lnSpc>
                <a:spcPct val="100000"/>
              </a:lnSpc>
              <a:spcBef>
                <a:spcPts val="0"/>
              </a:spcBef>
              <a:spcAft>
                <a:spcPts val="0"/>
              </a:spcAft>
              <a:buNone/>
              <a:tabLst/>
              <a:defRPr sz="1400"/>
            </a:pPr>
            <a:endParaRPr lang="en-AU" sz="1400" b="0" i="0" u="none" strike="noStrike" kern="1200">
              <a:ln>
                <a:noFill/>
              </a:ln>
              <a:latin typeface="Arial" pitchFamily="18"/>
              <a:ea typeface="Lucida Sans Unicode" pitchFamily="2"/>
              <a:cs typeface="Tahoma"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0"/>
          <a:lstStyle/>
          <a:p>
            <a:pPr marL="0" marR="0" lvl="0" indent="0" algn="r" rtl="0" hangingPunct="0">
              <a:lnSpc>
                <a:spcPct val="100000"/>
              </a:lnSpc>
              <a:spcBef>
                <a:spcPts val="0"/>
              </a:spcBef>
              <a:spcAft>
                <a:spcPts val="0"/>
              </a:spcAft>
              <a:buNone/>
              <a:tabLst/>
              <a:defRPr sz="1400"/>
            </a:pPr>
            <a:endParaRPr lang="en-AU" sz="1400" b="0" i="0" u="none" strike="noStrike" kern="1200">
              <a:ln>
                <a:noFill/>
              </a:ln>
              <a:latin typeface="Arial" pitchFamily="18"/>
              <a:ea typeface="Lucida Sans Unicode" pitchFamily="2"/>
              <a:cs typeface="Tahoma"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0"/>
          <a:lstStyle/>
          <a:p>
            <a:pPr marL="0" marR="0" lvl="0" indent="0" rtl="0" hangingPunct="0">
              <a:lnSpc>
                <a:spcPct val="100000"/>
              </a:lnSpc>
              <a:spcBef>
                <a:spcPts val="0"/>
              </a:spcBef>
              <a:spcAft>
                <a:spcPts val="0"/>
              </a:spcAft>
              <a:buNone/>
              <a:tabLst/>
              <a:defRPr sz="1400"/>
            </a:pPr>
            <a:endParaRPr lang="en-AU" sz="1400" b="0" i="0" u="none" strike="noStrike" kern="1200">
              <a:ln>
                <a:noFill/>
              </a:ln>
              <a:latin typeface="Arial" pitchFamily="18"/>
              <a:ea typeface="Lucida Sans Unicode" pitchFamily="2"/>
              <a:cs typeface="Tahoma"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0"/>
          <a:lstStyle/>
          <a:p>
            <a:pPr marL="0" marR="0" lvl="0" indent="0" algn="r" rtl="0" hangingPunct="0">
              <a:lnSpc>
                <a:spcPct val="100000"/>
              </a:lnSpc>
              <a:spcBef>
                <a:spcPts val="0"/>
              </a:spcBef>
              <a:spcAft>
                <a:spcPts val="0"/>
              </a:spcAft>
              <a:buNone/>
              <a:tabLst/>
              <a:defRPr sz="1400"/>
            </a:pPr>
            <a:fld id="{C841C171-F349-4AF8-A9A3-E0196D4069B2}" type="slidenum">
              <a:rPr/>
              <a:pPr marL="0" marR="0" lvl="0" indent="0" algn="r" rtl="0" hangingPunct="0">
                <a:lnSpc>
                  <a:spcPct val="100000"/>
                </a:lnSpc>
                <a:spcBef>
                  <a:spcPts val="0"/>
                </a:spcBef>
                <a:spcAft>
                  <a:spcPts val="0"/>
                </a:spcAft>
                <a:buNone/>
                <a:tabLst/>
                <a:defRPr sz="1400"/>
              </a:pPr>
              <a:t>‹#›</a:t>
            </a:fld>
            <a:endParaRPr lang="en-AU" sz="1400" b="0" i="0" u="none" strike="noStrike" kern="1200">
              <a:ln>
                <a:noFill/>
              </a:ln>
              <a:latin typeface="Arial" pitchFamily="18"/>
              <a:ea typeface="Lucida Sans Unicode" pitchFamily="2"/>
              <a:cs typeface="Tahoma" pitchFamily="2"/>
            </a:endParaRPr>
          </a:p>
        </p:txBody>
      </p:sp>
    </p:spTree>
    <p:extLst>
      <p:ext uri="{BB962C8B-B14F-4D97-AF65-F5344CB8AC3E}">
        <p14:creationId xmlns:p14="http://schemas.microsoft.com/office/powerpoint/2010/main" val="416470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6488" y="812800"/>
            <a:ext cx="5345112"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marL="0" marR="0" lvl="0" indent="0" rtl="0" hangingPunct="0">
              <a:buNone/>
              <a:tabLst/>
              <a:defRPr lang="en-AU" sz="1400">
                <a:latin typeface="Times New Roman" pitchFamily="18"/>
                <a:ea typeface="Lucida Sans Unicode" pitchFamily="2"/>
                <a:cs typeface="Tahoma" pitchFamily="2"/>
              </a:defRPr>
            </a:lvl1pPr>
          </a:lstStyle>
          <a:p>
            <a:pPr lvl="0"/>
            <a:endParaRPr lang="en-AU"/>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marL="0" marR="0" lvl="0" indent="0" algn="r" rtl="0" hangingPunct="0">
              <a:buNone/>
              <a:tabLst/>
              <a:defRPr lang="en-AU" sz="1400">
                <a:latin typeface="Times New Roman" pitchFamily="18"/>
                <a:ea typeface="Lucida Sans Unicode" pitchFamily="2"/>
                <a:cs typeface="Tahoma" pitchFamily="2"/>
              </a:defRPr>
            </a:lvl1pPr>
          </a:lstStyle>
          <a:p>
            <a:pPr lvl="0"/>
            <a:endParaRPr lang="en-AU"/>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marL="0" marR="0" lvl="0" indent="0" rtl="0" hangingPunct="0">
              <a:buNone/>
              <a:tabLst/>
              <a:defRPr lang="en-AU" sz="1400">
                <a:latin typeface="Times New Roman" pitchFamily="18"/>
                <a:ea typeface="Lucida Sans Unicode" pitchFamily="2"/>
                <a:cs typeface="Tahoma" pitchFamily="2"/>
              </a:defRPr>
            </a:lvl1pPr>
          </a:lstStyle>
          <a:p>
            <a:pPr lvl="0"/>
            <a:endParaRPr lang="en-AU"/>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marL="0" marR="0" lvl="0" indent="0" algn="r" rtl="0" hangingPunct="0">
              <a:buNone/>
              <a:tabLst/>
              <a:defRPr lang="en-AU" sz="1400">
                <a:latin typeface="Times New Roman" pitchFamily="18"/>
                <a:ea typeface="Lucida Sans Unicode" pitchFamily="2"/>
                <a:cs typeface="Tahoma" pitchFamily="2"/>
              </a:defRPr>
            </a:lvl1pPr>
          </a:lstStyle>
          <a:p>
            <a:pPr lvl="0"/>
            <a:fld id="{7A95989A-3D23-413B-91A1-96F16D9D8F59}" type="slidenum">
              <a:rPr/>
              <a:pPr lvl="0"/>
              <a:t>‹#›</a:t>
            </a:fld>
            <a:endParaRPr lang="en-AU"/>
          </a:p>
        </p:txBody>
      </p:sp>
    </p:spTree>
    <p:extLst>
      <p:ext uri="{BB962C8B-B14F-4D97-AF65-F5344CB8AC3E}">
        <p14:creationId xmlns:p14="http://schemas.microsoft.com/office/powerpoint/2010/main" val="3733847855"/>
      </p:ext>
    </p:extLst>
  </p:cSld>
  <p:clrMap bg1="lt1" tx1="dk1" bg2="lt2" tx2="dk2" accent1="accent1" accent2="accent2" accent3="accent3" accent4="accent4" accent5="accent5" accent6="accent6" hlink="hlink" folHlink="folHlink"/>
  <p:notesStyle>
    <a:lvl1pPr marL="215978" marR="0" indent="-215978" rtl="0" hangingPunct="0">
      <a:tabLst/>
      <a:defRPr lang="en-AU" sz="2000" b="0" i="0" u="none" strike="noStrike">
        <a:ln>
          <a:noFill/>
        </a:ln>
        <a:latin typeface="Albany" pitchFamily="18"/>
        <a:cs typeface="Tahoma" pitchFamily="2"/>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6"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1"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940182" y="0"/>
            <a:ext cx="7140443" cy="7559675"/>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839655" y="3779838"/>
            <a:ext cx="7559675"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2" name="Title 11"/>
          <p:cNvSpPr>
            <a:spLocks noGrp="1"/>
          </p:cNvSpPr>
          <p:nvPr>
            <p:ph type="ctrTitle"/>
          </p:nvPr>
        </p:nvSpPr>
        <p:spPr>
          <a:xfrm>
            <a:off x="3711738" y="587975"/>
            <a:ext cx="5628349" cy="3161624"/>
          </a:xfrm>
        </p:spPr>
        <p:txBody>
          <a:bodyPr lIns="50397" tIns="0" rIns="50397">
            <a:noAutofit/>
          </a:bodyPr>
          <a:lstStyle>
            <a:lvl1pPr algn="r">
              <a:defRPr sz="46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698039" y="3902045"/>
            <a:ext cx="5638688" cy="1213922"/>
          </a:xfrm>
        </p:spPr>
        <p:txBody>
          <a:bodyPr lIns="50397" tIns="0" rIns="50397" bIns="0"/>
          <a:lstStyle>
            <a:lvl1pPr marL="0" indent="0" algn="r">
              <a:buNone/>
              <a:defRPr sz="2400">
                <a:solidFill>
                  <a:srgbClr val="FFFFFF"/>
                </a:solidFill>
                <a:effectLst/>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6472616" y="7228921"/>
            <a:ext cx="2207578" cy="250117"/>
          </a:xfrm>
        </p:spPr>
        <p:txBody>
          <a:bodyPr/>
          <a:lstStyle>
            <a:lvl1pPr>
              <a:defRPr lang="en-US" smtClean="0">
                <a:solidFill>
                  <a:srgbClr val="FFFFFF"/>
                </a:solidFill>
              </a:defRPr>
            </a:lvl1pPr>
            <a:extLst/>
          </a:lstStyle>
          <a:p>
            <a:pPr lvl="0"/>
            <a:endParaRPr lang="en-AU"/>
          </a:p>
        </p:txBody>
      </p:sp>
      <p:sp>
        <p:nvSpPr>
          <p:cNvPr id="18" name="Footer Placeholder 17"/>
          <p:cNvSpPr>
            <a:spLocks noGrp="1"/>
          </p:cNvSpPr>
          <p:nvPr>
            <p:ph type="ftr" sz="quarter" idx="11"/>
          </p:nvPr>
        </p:nvSpPr>
        <p:spPr>
          <a:xfrm>
            <a:off x="3108193" y="7228921"/>
            <a:ext cx="3227610" cy="251989"/>
          </a:xfrm>
        </p:spPr>
        <p:txBody>
          <a:bodyPr/>
          <a:lstStyle>
            <a:lvl1pPr>
              <a:defRPr lang="en-US" dirty="0">
                <a:solidFill>
                  <a:srgbClr val="FFFFFF"/>
                </a:solidFill>
              </a:defRPr>
            </a:lvl1pPr>
            <a:extLst/>
          </a:lstStyle>
          <a:p>
            <a:pPr lvl="0"/>
            <a:endParaRPr lang="en-AU"/>
          </a:p>
        </p:txBody>
      </p:sp>
      <p:sp>
        <p:nvSpPr>
          <p:cNvPr id="29" name="Slide Number Placeholder 28"/>
          <p:cNvSpPr>
            <a:spLocks noGrp="1"/>
          </p:cNvSpPr>
          <p:nvPr>
            <p:ph type="sldNum" sz="quarter" idx="12"/>
          </p:nvPr>
        </p:nvSpPr>
        <p:spPr>
          <a:xfrm>
            <a:off x="8688127" y="7227049"/>
            <a:ext cx="648600" cy="251989"/>
          </a:xfrm>
        </p:spPr>
        <p:txBody>
          <a:bodyPr/>
          <a:lstStyle>
            <a:lvl1pPr>
              <a:defRPr lang="en-US" smtClean="0">
                <a:solidFill>
                  <a:srgbClr val="FFFFFF"/>
                </a:solidFill>
              </a:defRPr>
            </a:lvl1pPr>
            <a:extLst/>
          </a:lstStyle>
          <a:p>
            <a:pPr lvl="0"/>
            <a:fld id="{F099CFA5-C734-4E1C-80CC-90BB90B2858D}" type="slidenum">
              <a:rPr lang="en-US" smtClean="0"/>
              <a:pPr lvl="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lvl="0"/>
            <a:endParaRPr lang="en-AU"/>
          </a:p>
        </p:txBody>
      </p:sp>
      <p:sp>
        <p:nvSpPr>
          <p:cNvPr id="5" name="Footer Placeholder 4"/>
          <p:cNvSpPr>
            <a:spLocks noGrp="1"/>
          </p:cNvSpPr>
          <p:nvPr>
            <p:ph type="ftr" sz="quarter" idx="11"/>
          </p:nvPr>
        </p:nvSpPr>
        <p:spPr/>
        <p:txBody>
          <a:bodyPr/>
          <a:lstStyle>
            <a:extLst/>
          </a:lstStyle>
          <a:p>
            <a:pPr lvl="0"/>
            <a:endParaRPr lang="en-AU"/>
          </a:p>
        </p:txBody>
      </p:sp>
      <p:sp>
        <p:nvSpPr>
          <p:cNvPr id="6" name="Slide Number Placeholder 5"/>
          <p:cNvSpPr>
            <a:spLocks noGrp="1"/>
          </p:cNvSpPr>
          <p:nvPr>
            <p:ph type="sldNum" sz="quarter" idx="12"/>
          </p:nvPr>
        </p:nvSpPr>
        <p:spPr/>
        <p:txBody>
          <a:bodyPr/>
          <a:lstStyle>
            <a:extLst/>
          </a:lstStyle>
          <a:p>
            <a:pPr lvl="0"/>
            <a:fld id="{BFD75583-ABD6-4011-A9F8-32FA81E40EC2}" type="slidenum">
              <a:rPr lang="en-US" smtClean="0"/>
              <a:pPr lvl="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4448" y="303087"/>
            <a:ext cx="1680104" cy="6450223"/>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302742"/>
            <a:ext cx="6636411" cy="645022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677410" y="7228921"/>
            <a:ext cx="2207578" cy="250117"/>
          </a:xfrm>
        </p:spPr>
        <p:txBody>
          <a:bodyPr/>
          <a:lstStyle>
            <a:extLst/>
          </a:lstStyle>
          <a:p>
            <a:pPr lvl="0"/>
            <a:endParaRPr lang="en-AU"/>
          </a:p>
        </p:txBody>
      </p:sp>
      <p:sp>
        <p:nvSpPr>
          <p:cNvPr id="5" name="Footer Placeholder 4"/>
          <p:cNvSpPr>
            <a:spLocks noGrp="1"/>
          </p:cNvSpPr>
          <p:nvPr>
            <p:ph type="ftr" sz="quarter" idx="11"/>
          </p:nvPr>
        </p:nvSpPr>
        <p:spPr>
          <a:xfrm>
            <a:off x="504031" y="7227049"/>
            <a:ext cx="4032250" cy="251989"/>
          </a:xfrm>
        </p:spPr>
        <p:txBody>
          <a:bodyPr/>
          <a:lstStyle>
            <a:extLst/>
          </a:lstStyle>
          <a:p>
            <a:pPr lvl="0"/>
            <a:endParaRPr lang="en-AU"/>
          </a:p>
        </p:txBody>
      </p:sp>
      <p:sp>
        <p:nvSpPr>
          <p:cNvPr id="6" name="Slide Number Placeholder 5"/>
          <p:cNvSpPr>
            <a:spLocks noGrp="1"/>
          </p:cNvSpPr>
          <p:nvPr>
            <p:ph type="sldNum" sz="quarter" idx="12"/>
          </p:nvPr>
        </p:nvSpPr>
        <p:spPr>
          <a:xfrm>
            <a:off x="6895147" y="7223690"/>
            <a:ext cx="648600" cy="251989"/>
          </a:xfrm>
        </p:spPr>
        <p:txBody>
          <a:bodyPr/>
          <a:lstStyle>
            <a:lvl1pPr>
              <a:defRPr>
                <a:solidFill>
                  <a:schemeClr val="tx2"/>
                </a:solidFill>
              </a:defRPr>
            </a:lvl1pPr>
            <a:extLst/>
          </a:lstStyle>
          <a:p>
            <a:pPr lvl="0"/>
            <a:fld id="{8AF6BB48-F36A-4B64-9C95-59C7D57F0A6A}" type="slidenum">
              <a:rPr lang="en-US" smtClean="0"/>
              <a:pPr lvl="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lvl="0"/>
            <a:endParaRPr lang="en-AU"/>
          </a:p>
        </p:txBody>
      </p:sp>
      <p:sp>
        <p:nvSpPr>
          <p:cNvPr id="5" name="Footer Placeholder 4"/>
          <p:cNvSpPr>
            <a:spLocks noGrp="1"/>
          </p:cNvSpPr>
          <p:nvPr>
            <p:ph type="ftr" sz="quarter" idx="11"/>
          </p:nvPr>
        </p:nvSpPr>
        <p:spPr/>
        <p:txBody>
          <a:bodyPr/>
          <a:lstStyle>
            <a:extLst/>
          </a:lstStyle>
          <a:p>
            <a:pPr lvl="0"/>
            <a:endParaRPr lang="en-AU"/>
          </a:p>
        </p:txBody>
      </p:sp>
      <p:sp>
        <p:nvSpPr>
          <p:cNvPr id="6" name="Slide Number Placeholder 5"/>
          <p:cNvSpPr>
            <a:spLocks noGrp="1"/>
          </p:cNvSpPr>
          <p:nvPr>
            <p:ph type="sldNum" sz="quarter" idx="12"/>
          </p:nvPr>
        </p:nvSpPr>
        <p:spPr/>
        <p:txBody>
          <a:bodyPr/>
          <a:lstStyle>
            <a:extLst/>
          </a:lstStyle>
          <a:p>
            <a:pPr lvl="0"/>
            <a:fld id="{5671EC7D-C11A-4848-B469-47BA1B9876DD}" type="slidenum">
              <a:rPr lang="en-US" smtClean="0"/>
              <a:pPr lvl="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76073" y="3110554"/>
            <a:ext cx="6896241" cy="1501435"/>
          </a:xfrm>
        </p:spPr>
        <p:txBody>
          <a:bodyPr tIns="0" anchor="t"/>
          <a:lstStyle>
            <a:lvl1pPr algn="r">
              <a:buNone/>
              <a:defRPr sz="46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176073" y="2099910"/>
            <a:ext cx="6896241" cy="819579"/>
          </a:xfrm>
        </p:spPr>
        <p:txBody>
          <a:bodyPr anchor="b"/>
          <a:lstStyle>
            <a:lvl1pPr marL="0" indent="0" algn="r">
              <a:buNone/>
              <a:defRPr sz="2200">
                <a:solidFill>
                  <a:schemeClr val="tx1"/>
                </a:solidFill>
                <a:effectLst/>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5208144" y="7227669"/>
            <a:ext cx="2207578" cy="250117"/>
          </a:xfrm>
        </p:spPr>
        <p:txBody>
          <a:bodyPr bIns="0" anchor="b"/>
          <a:lstStyle>
            <a:lvl1pPr>
              <a:defRPr>
                <a:solidFill>
                  <a:schemeClr val="tx2"/>
                </a:solidFill>
              </a:defRPr>
            </a:lvl1pPr>
            <a:extLst/>
          </a:lstStyle>
          <a:p>
            <a:pPr lvl="0"/>
            <a:endParaRPr lang="en-AU"/>
          </a:p>
        </p:txBody>
      </p:sp>
      <p:sp>
        <p:nvSpPr>
          <p:cNvPr id="5" name="Footer Placeholder 4"/>
          <p:cNvSpPr>
            <a:spLocks noGrp="1"/>
          </p:cNvSpPr>
          <p:nvPr>
            <p:ph type="ftr" sz="quarter" idx="11"/>
          </p:nvPr>
        </p:nvSpPr>
        <p:spPr>
          <a:xfrm>
            <a:off x="1913112" y="7227669"/>
            <a:ext cx="3192198" cy="251989"/>
          </a:xfrm>
        </p:spPr>
        <p:txBody>
          <a:bodyPr bIns="0" anchor="b"/>
          <a:lstStyle>
            <a:lvl1pPr>
              <a:defRPr>
                <a:solidFill>
                  <a:schemeClr val="tx2"/>
                </a:solidFill>
              </a:defRPr>
            </a:lvl1pPr>
            <a:extLst/>
          </a:lstStyle>
          <a:p>
            <a:pPr lvl="0"/>
            <a:endParaRPr lang="en-AU"/>
          </a:p>
        </p:txBody>
      </p:sp>
      <p:sp>
        <p:nvSpPr>
          <p:cNvPr id="6" name="Slide Number Placeholder 5"/>
          <p:cNvSpPr>
            <a:spLocks noGrp="1"/>
          </p:cNvSpPr>
          <p:nvPr>
            <p:ph type="sldNum" sz="quarter" idx="12"/>
          </p:nvPr>
        </p:nvSpPr>
        <p:spPr>
          <a:xfrm>
            <a:off x="7423714" y="7225797"/>
            <a:ext cx="648600" cy="251989"/>
          </a:xfrm>
        </p:spPr>
        <p:txBody>
          <a:bodyPr/>
          <a:lstStyle>
            <a:extLst/>
          </a:lstStyle>
          <a:p>
            <a:pPr lvl="0"/>
            <a:fld id="{20C589EA-DB39-4816-872B-CD8382EFF949}" type="slidenum">
              <a:rPr lang="en-US" smtClean="0"/>
              <a:pPr lvl="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352785"/>
            <a:ext cx="7983855" cy="1259946"/>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04031" y="1763925"/>
            <a:ext cx="3881041" cy="4989036"/>
          </a:xfrm>
        </p:spPr>
        <p:txBody>
          <a:bodyPr anchor="t"/>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06845" y="1763925"/>
            <a:ext cx="3881041" cy="4989036"/>
          </a:xfrm>
        </p:spPr>
        <p:txBody>
          <a:bodyPr anchor="t"/>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lvl="0"/>
            <a:endParaRPr lang="en-AU"/>
          </a:p>
        </p:txBody>
      </p:sp>
      <p:sp>
        <p:nvSpPr>
          <p:cNvPr id="6" name="Footer Placeholder 5"/>
          <p:cNvSpPr>
            <a:spLocks noGrp="1"/>
          </p:cNvSpPr>
          <p:nvPr>
            <p:ph type="ftr" sz="quarter" idx="11"/>
          </p:nvPr>
        </p:nvSpPr>
        <p:spPr/>
        <p:txBody>
          <a:bodyPr/>
          <a:lstStyle>
            <a:extLst/>
          </a:lstStyle>
          <a:p>
            <a:pPr lvl="0"/>
            <a:endParaRPr lang="en-AU"/>
          </a:p>
        </p:txBody>
      </p:sp>
      <p:sp>
        <p:nvSpPr>
          <p:cNvPr id="7" name="Slide Number Placeholder 6"/>
          <p:cNvSpPr>
            <a:spLocks noGrp="1"/>
          </p:cNvSpPr>
          <p:nvPr>
            <p:ph type="sldNum" sz="quarter" idx="12"/>
          </p:nvPr>
        </p:nvSpPr>
        <p:spPr/>
        <p:txBody>
          <a:bodyPr/>
          <a:lstStyle>
            <a:extLst/>
          </a:lstStyle>
          <a:p>
            <a:pPr lvl="0"/>
            <a:fld id="{72D9F5F5-72F3-4BAA-BC3B-16756E333F3F}" type="slidenum">
              <a:rPr lang="en-US" smtClean="0"/>
              <a:pPr lvl="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52785"/>
            <a:ext cx="7983855" cy="1259946"/>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4031" y="6467722"/>
            <a:ext cx="3881041" cy="503978"/>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2000" b="1">
                <a:solidFill>
                  <a:schemeClr val="tx2"/>
                </a:solidFill>
                <a:effectLst/>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06845" y="6467722"/>
            <a:ext cx="3881041" cy="503978"/>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2000" b="1">
                <a:solidFill>
                  <a:schemeClr val="tx2"/>
                </a:solidFill>
                <a:effectLst/>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1" y="1886987"/>
            <a:ext cx="3881041" cy="4535805"/>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06845" y="1886987"/>
            <a:ext cx="3881041" cy="4535805"/>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lvl="0"/>
            <a:endParaRPr lang="en-AU"/>
          </a:p>
        </p:txBody>
      </p:sp>
      <p:sp>
        <p:nvSpPr>
          <p:cNvPr id="8" name="Footer Placeholder 7"/>
          <p:cNvSpPr>
            <a:spLocks noGrp="1"/>
          </p:cNvSpPr>
          <p:nvPr>
            <p:ph type="ftr" sz="quarter" idx="11"/>
          </p:nvPr>
        </p:nvSpPr>
        <p:spPr/>
        <p:txBody>
          <a:bodyPr/>
          <a:lstStyle>
            <a:extLst/>
          </a:lstStyle>
          <a:p>
            <a:pPr lvl="0"/>
            <a:endParaRPr lang="en-AU"/>
          </a:p>
        </p:txBody>
      </p:sp>
      <p:sp>
        <p:nvSpPr>
          <p:cNvPr id="9" name="Slide Number Placeholder 8"/>
          <p:cNvSpPr>
            <a:spLocks noGrp="1"/>
          </p:cNvSpPr>
          <p:nvPr>
            <p:ph type="sldNum" sz="quarter" idx="12"/>
          </p:nvPr>
        </p:nvSpPr>
        <p:spPr/>
        <p:txBody>
          <a:bodyPr/>
          <a:lstStyle>
            <a:extLst/>
          </a:lstStyle>
          <a:p>
            <a:pPr lvl="0"/>
            <a:fld id="{925EC201-12EE-4E59-9345-5CBFA00C43AF}" type="slidenum">
              <a:rPr lang="en-US" smtClean="0"/>
              <a:pPr lvl="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031" y="352785"/>
            <a:ext cx="7983855" cy="1259946"/>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lvl="0"/>
            <a:endParaRPr lang="en-AU"/>
          </a:p>
        </p:txBody>
      </p:sp>
      <p:sp>
        <p:nvSpPr>
          <p:cNvPr id="4" name="Footer Placeholder 3"/>
          <p:cNvSpPr>
            <a:spLocks noGrp="1"/>
          </p:cNvSpPr>
          <p:nvPr>
            <p:ph type="ftr" sz="quarter" idx="11"/>
          </p:nvPr>
        </p:nvSpPr>
        <p:spPr/>
        <p:txBody>
          <a:bodyPr/>
          <a:lstStyle>
            <a:extLst/>
          </a:lstStyle>
          <a:p>
            <a:pPr lvl="0"/>
            <a:endParaRPr lang="en-AU"/>
          </a:p>
        </p:txBody>
      </p:sp>
      <p:sp>
        <p:nvSpPr>
          <p:cNvPr id="5" name="Slide Number Placeholder 4"/>
          <p:cNvSpPr>
            <a:spLocks noGrp="1"/>
          </p:cNvSpPr>
          <p:nvPr>
            <p:ph type="sldNum" sz="quarter" idx="12"/>
          </p:nvPr>
        </p:nvSpPr>
        <p:spPr/>
        <p:txBody>
          <a:bodyPr/>
          <a:lstStyle>
            <a:extLst/>
          </a:lstStyle>
          <a:p>
            <a:pPr lvl="0"/>
            <a:fld id="{DF6F3286-283B-43E5-86F0-3B014A44C67F}" type="slidenum">
              <a:rPr lang="en-US" smtClean="0"/>
              <a:pPr lvl="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lvl="0"/>
            <a:endParaRPr lang="en-AU"/>
          </a:p>
        </p:txBody>
      </p:sp>
      <p:sp>
        <p:nvSpPr>
          <p:cNvPr id="3" name="Footer Placeholder 2"/>
          <p:cNvSpPr>
            <a:spLocks noGrp="1"/>
          </p:cNvSpPr>
          <p:nvPr>
            <p:ph type="ftr" sz="quarter" idx="11"/>
          </p:nvPr>
        </p:nvSpPr>
        <p:spPr/>
        <p:txBody>
          <a:bodyPr/>
          <a:lstStyle>
            <a:lvl1pPr>
              <a:defRPr>
                <a:solidFill>
                  <a:schemeClr val="tx2"/>
                </a:solidFill>
              </a:defRPr>
            </a:lvl1pPr>
            <a:extLst/>
          </a:lstStyle>
          <a:p>
            <a:pPr lvl="0"/>
            <a:endParaRPr lang="en-AU"/>
          </a:p>
        </p:txBody>
      </p:sp>
      <p:sp>
        <p:nvSpPr>
          <p:cNvPr id="4" name="Slide Number Placeholder 3"/>
          <p:cNvSpPr>
            <a:spLocks noGrp="1"/>
          </p:cNvSpPr>
          <p:nvPr>
            <p:ph type="sldNum" sz="quarter" idx="12"/>
          </p:nvPr>
        </p:nvSpPr>
        <p:spPr/>
        <p:txBody>
          <a:bodyPr/>
          <a:lstStyle>
            <a:extLst/>
          </a:lstStyle>
          <a:p>
            <a:pPr lvl="0"/>
            <a:fld id="{86ACD88E-57EA-480B-A62E-6185D87D17F9}" type="slidenum">
              <a:rPr lang="en-US" smtClean="0"/>
              <a:pPr lvl="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1" y="251989"/>
            <a:ext cx="6502003" cy="1293544"/>
          </a:xfrm>
        </p:spPr>
        <p:txBody>
          <a:bodyPr wrap="square" anchor="b"/>
          <a:lstStyle>
            <a:lvl1pPr algn="l">
              <a:buNone/>
              <a:defRPr lang="en-US" sz="26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04031" y="1650624"/>
            <a:ext cx="6502003" cy="664158"/>
          </a:xfrm>
        </p:spPr>
        <p:txBody>
          <a:bodyPr rot="0" spcFirstLastPara="0" vertOverflow="overflow" horzOverflow="overflow" vert="horz" wrap="square" lIns="50397" tIns="0" rIns="0" bIns="0" numCol="1" spcCol="0" rtlCol="0" fromWordArt="0" anchor="t" anchorCtr="0" forceAA="0" compatLnSpc="1">
            <a:normAutofit/>
          </a:bodyPr>
          <a:lstStyle>
            <a:lvl1pPr marL="0" indent="0">
              <a:spcBef>
                <a:spcPts val="0"/>
              </a:spcBef>
              <a:spcAft>
                <a:spcPts val="0"/>
              </a:spcAft>
              <a:buNone/>
              <a:defRPr sz="15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04031" y="2351899"/>
            <a:ext cx="7980495" cy="4819047"/>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lvl="0"/>
            <a:endParaRPr lang="en-AU"/>
          </a:p>
        </p:txBody>
      </p:sp>
      <p:sp>
        <p:nvSpPr>
          <p:cNvPr id="6" name="Footer Placeholder 5"/>
          <p:cNvSpPr>
            <a:spLocks noGrp="1"/>
          </p:cNvSpPr>
          <p:nvPr>
            <p:ph type="ftr" sz="quarter" idx="11"/>
          </p:nvPr>
        </p:nvSpPr>
        <p:spPr/>
        <p:txBody>
          <a:bodyPr/>
          <a:lstStyle>
            <a:extLst/>
          </a:lstStyle>
          <a:p>
            <a:pPr lvl="0"/>
            <a:endParaRPr lang="en-AU"/>
          </a:p>
        </p:txBody>
      </p:sp>
      <p:sp>
        <p:nvSpPr>
          <p:cNvPr id="7" name="Slide Number Placeholder 6"/>
          <p:cNvSpPr>
            <a:spLocks noGrp="1"/>
          </p:cNvSpPr>
          <p:nvPr>
            <p:ph type="sldNum" sz="quarter" idx="12"/>
          </p:nvPr>
        </p:nvSpPr>
        <p:spPr/>
        <p:txBody>
          <a:bodyPr/>
          <a:lstStyle>
            <a:extLst/>
          </a:lstStyle>
          <a:p>
            <a:pPr lvl="0"/>
            <a:fld id="{B423754B-4C98-484E-945D-377A80D80528}" type="slidenum">
              <a:rPr lang="en-US" smtClean="0"/>
              <a:pPr lvl="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659219" y="1107461"/>
            <a:ext cx="4761979" cy="475381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extLst/>
          </a:lstStyle>
          <a:p>
            <a:pPr algn="ctr" eaLnBrk="1" latinLnBrk="0" hangingPunct="1"/>
            <a:endParaRPr kumimoji="0" lang="en-US"/>
          </a:p>
        </p:txBody>
      </p:sp>
      <p:sp>
        <p:nvSpPr>
          <p:cNvPr id="9" name="Rectangle 8"/>
          <p:cNvSpPr/>
          <p:nvPr/>
        </p:nvSpPr>
        <p:spPr>
          <a:xfrm rot="21420000">
            <a:off x="657827" y="1101010"/>
            <a:ext cx="4761979" cy="475381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extLst/>
          </a:lstStyle>
          <a:p>
            <a:pPr algn="ctr" eaLnBrk="1" latinLnBrk="0" hangingPunct="1"/>
            <a:endParaRPr kumimoji="0" lang="en-US"/>
          </a:p>
        </p:txBody>
      </p:sp>
      <p:sp>
        <p:nvSpPr>
          <p:cNvPr id="2" name="Title 1"/>
          <p:cNvSpPr>
            <a:spLocks noGrp="1"/>
          </p:cNvSpPr>
          <p:nvPr>
            <p:ph type="title"/>
          </p:nvPr>
        </p:nvSpPr>
        <p:spPr>
          <a:xfrm>
            <a:off x="5941106" y="1259946"/>
            <a:ext cx="3780234" cy="2267903"/>
          </a:xfrm>
        </p:spPr>
        <p:txBody>
          <a:bodyPr vert="horz" anchor="b"/>
          <a:lstStyle>
            <a:lvl1pPr algn="l">
              <a:buNone/>
              <a:defRPr sz="33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941106" y="3619598"/>
            <a:ext cx="3780234" cy="2116709"/>
          </a:xfrm>
        </p:spPr>
        <p:txBody>
          <a:bodyPr rot="0" spcFirstLastPara="0" vertOverflow="overflow" horzOverflow="overflow" vert="horz" wrap="square" lIns="90715" tIns="0" rIns="0" bIns="0" numCol="1" spcCol="0" rtlCol="0" fromWordArt="0" anchor="t" anchorCtr="0" forceAA="0" compatLnSpc="1">
            <a:normAutofit/>
          </a:bodyPr>
          <a:lstStyle>
            <a:lvl1pPr marL="0" indent="0">
              <a:lnSpc>
                <a:spcPct val="100000"/>
              </a:lnSpc>
              <a:spcBef>
                <a:spcPts val="0"/>
              </a:spcBef>
              <a:buFontTx/>
              <a:buNone/>
              <a:defRPr sz="1500" baseline="0">
                <a:solidFill>
                  <a:schemeClr val="tx1"/>
                </a:solidFill>
              </a:defRPr>
            </a:lvl1pPr>
            <a:lvl2pPr>
              <a:defRPr sz="1300"/>
            </a:lvl2pPr>
            <a:lvl3pPr>
              <a:defRPr sz="1100"/>
            </a:lvl3pPr>
            <a:lvl4pPr>
              <a:defRPr sz="1000"/>
            </a:lvl4pPr>
            <a:lvl5pPr>
              <a:defRPr sz="10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lvl="0"/>
            <a:endParaRPr lang="en-AU"/>
          </a:p>
        </p:txBody>
      </p:sp>
      <p:sp>
        <p:nvSpPr>
          <p:cNvPr id="6" name="Footer Placeholder 5"/>
          <p:cNvSpPr>
            <a:spLocks noGrp="1"/>
          </p:cNvSpPr>
          <p:nvPr>
            <p:ph type="ftr" sz="quarter" idx="11"/>
          </p:nvPr>
        </p:nvSpPr>
        <p:spPr/>
        <p:txBody>
          <a:bodyPr/>
          <a:lstStyle>
            <a:extLst/>
          </a:lstStyle>
          <a:p>
            <a:pPr lvl="0"/>
            <a:endParaRPr lang="en-AU"/>
          </a:p>
        </p:txBody>
      </p:sp>
      <p:sp>
        <p:nvSpPr>
          <p:cNvPr id="7" name="Slide Number Placeholder 6"/>
          <p:cNvSpPr>
            <a:spLocks noGrp="1"/>
          </p:cNvSpPr>
          <p:nvPr>
            <p:ph type="sldNum" sz="quarter" idx="12"/>
          </p:nvPr>
        </p:nvSpPr>
        <p:spPr/>
        <p:txBody>
          <a:bodyPr/>
          <a:lstStyle>
            <a:extLst/>
          </a:lstStyle>
          <a:p>
            <a:pPr lvl="0"/>
            <a:fld id="{F28AE7AD-A9B7-4403-9C9A-266EE7F80CD9}" type="slidenum">
              <a:rPr lang="en-US" smtClean="0"/>
              <a:pPr lvl="0"/>
              <a:t>‹#›</a:t>
            </a:fld>
            <a:endParaRPr lang="en-US"/>
          </a:p>
        </p:txBody>
      </p:sp>
      <p:sp>
        <p:nvSpPr>
          <p:cNvPr id="10" name="Picture Placeholder 9"/>
          <p:cNvSpPr>
            <a:spLocks noGrp="1"/>
          </p:cNvSpPr>
          <p:nvPr>
            <p:ph type="pic" idx="1"/>
          </p:nvPr>
        </p:nvSpPr>
        <p:spPr>
          <a:xfrm>
            <a:off x="731663" y="1147512"/>
            <a:ext cx="4637088" cy="4636601"/>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5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988557" y="0"/>
            <a:ext cx="1092068" cy="7559675"/>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3" name="Title Placeholder 2"/>
          <p:cNvSpPr>
            <a:spLocks noGrp="1"/>
          </p:cNvSpPr>
          <p:nvPr>
            <p:ph type="title"/>
          </p:nvPr>
        </p:nvSpPr>
        <p:spPr>
          <a:xfrm>
            <a:off x="504031" y="352785"/>
            <a:ext cx="7980495" cy="1259946"/>
          </a:xfrm>
          <a:prstGeom prst="rect">
            <a:avLst/>
          </a:prstGeom>
        </p:spPr>
        <p:txBody>
          <a:bodyPr vert="horz" lIns="50397" tIns="0" rIns="50397"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504031" y="1774083"/>
            <a:ext cx="7980495" cy="5342170"/>
          </a:xfrm>
          <a:prstGeom prst="rect">
            <a:avLst/>
          </a:prstGeom>
        </p:spPr>
        <p:txBody>
          <a:bodyPr vert="horz" lIns="100794" tIns="50397" rIns="100794" bIns="5039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680849" y="7228921"/>
            <a:ext cx="2207578" cy="250117"/>
          </a:xfrm>
          <a:prstGeom prst="rect">
            <a:avLst/>
          </a:prstGeom>
        </p:spPr>
        <p:txBody>
          <a:bodyPr vert="horz" lIns="100794" tIns="0" rIns="100794" bIns="0" anchor="b"/>
          <a:lstStyle>
            <a:lvl1pPr algn="l" eaLnBrk="1" latinLnBrk="0" hangingPunct="1">
              <a:defRPr kumimoji="0" sz="1100">
                <a:solidFill>
                  <a:schemeClr val="tx2"/>
                </a:solidFill>
              </a:defRPr>
            </a:lvl1pPr>
            <a:extLst/>
          </a:lstStyle>
          <a:p>
            <a:pPr lvl="0"/>
            <a:endParaRPr lang="en-AU"/>
          </a:p>
        </p:txBody>
      </p:sp>
      <p:sp>
        <p:nvSpPr>
          <p:cNvPr id="4" name="Footer Placeholder 3"/>
          <p:cNvSpPr>
            <a:spLocks noGrp="1"/>
          </p:cNvSpPr>
          <p:nvPr>
            <p:ph type="ftr" sz="quarter" idx="3"/>
          </p:nvPr>
        </p:nvSpPr>
        <p:spPr>
          <a:xfrm>
            <a:off x="504031" y="7228921"/>
            <a:ext cx="4032250" cy="251989"/>
          </a:xfrm>
          <a:prstGeom prst="rect">
            <a:avLst/>
          </a:prstGeom>
        </p:spPr>
        <p:txBody>
          <a:bodyPr vert="horz" lIns="100794" tIns="0" rIns="100794" bIns="0" anchor="b"/>
          <a:lstStyle>
            <a:lvl1pPr algn="r" eaLnBrk="1" latinLnBrk="0" hangingPunct="1">
              <a:defRPr kumimoji="0" sz="1100">
                <a:solidFill>
                  <a:schemeClr val="tx2"/>
                </a:solidFill>
              </a:defRPr>
            </a:lvl1pPr>
            <a:extLst/>
          </a:lstStyle>
          <a:p>
            <a:pPr lvl="0"/>
            <a:endParaRPr lang="en-AU"/>
          </a:p>
        </p:txBody>
      </p:sp>
      <p:sp>
        <p:nvSpPr>
          <p:cNvPr id="16" name="Slide Number Placeholder 15"/>
          <p:cNvSpPr>
            <a:spLocks noGrp="1"/>
          </p:cNvSpPr>
          <p:nvPr>
            <p:ph type="sldNum" sz="quarter" idx="4"/>
          </p:nvPr>
        </p:nvSpPr>
        <p:spPr>
          <a:xfrm>
            <a:off x="6891787" y="7227049"/>
            <a:ext cx="648600" cy="251989"/>
          </a:xfrm>
          <a:prstGeom prst="rect">
            <a:avLst/>
          </a:prstGeom>
        </p:spPr>
        <p:txBody>
          <a:bodyPr vert="horz" lIns="0" tIns="0" rIns="0" bIns="0" anchor="b"/>
          <a:lstStyle>
            <a:lvl1pPr algn="r" eaLnBrk="1" latinLnBrk="0" hangingPunct="1">
              <a:defRPr kumimoji="0" sz="1200">
                <a:solidFill>
                  <a:schemeClr val="tx2"/>
                </a:solidFill>
              </a:defRPr>
            </a:lvl1pPr>
            <a:extLst/>
          </a:lstStyle>
          <a:p>
            <a:pPr lvl="0"/>
            <a:fld id="{3BF4C02C-7B65-4278-9266-5ECD648D4114}" type="slidenum">
              <a:rPr lang="en-US" smtClean="0"/>
              <a:pPr lvl="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2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302383" indent="-302383" algn="l" rtl="0" eaLnBrk="1" latinLnBrk="0" hangingPunct="1">
        <a:spcBef>
          <a:spcPts val="661"/>
        </a:spcBef>
        <a:buClr>
          <a:schemeClr val="tx2"/>
        </a:buClr>
        <a:buSzPct val="73000"/>
        <a:buFont typeface="Wingdings 2"/>
        <a:buChar char=""/>
        <a:defRPr kumimoji="0" sz="2900" kern="1200" baseline="0">
          <a:solidFill>
            <a:schemeClr val="tx1"/>
          </a:solidFill>
          <a:latin typeface="+mn-lt"/>
          <a:ea typeface="+mn-ea"/>
          <a:cs typeface="+mn-cs"/>
        </a:defRPr>
      </a:lvl1pPr>
      <a:lvl2pPr marL="574528" indent="-251986" algn="l" rtl="0" eaLnBrk="1" latinLnBrk="0" hangingPunct="1">
        <a:spcBef>
          <a:spcPts val="551"/>
        </a:spcBef>
        <a:buClr>
          <a:schemeClr val="accent4"/>
        </a:buClr>
        <a:buSzPct val="80000"/>
        <a:buFont typeface="Wingdings 2"/>
        <a:buChar char=""/>
        <a:defRPr kumimoji="0" sz="2500" kern="1200">
          <a:solidFill>
            <a:schemeClr val="tx1">
              <a:tint val="85000"/>
            </a:schemeClr>
          </a:solidFill>
          <a:latin typeface="+mn-lt"/>
          <a:ea typeface="+mn-ea"/>
          <a:cs typeface="+mn-cs"/>
        </a:defRPr>
      </a:lvl2pPr>
      <a:lvl3pPr marL="836593" indent="-251986" algn="l" rtl="0" eaLnBrk="1" latinLnBrk="0" hangingPunct="1">
        <a:spcBef>
          <a:spcPts val="441"/>
        </a:spcBef>
        <a:buClr>
          <a:schemeClr val="accent4"/>
        </a:buClr>
        <a:buSzPct val="60000"/>
        <a:buFont typeface="Wingdings"/>
        <a:buChar char=""/>
        <a:defRPr kumimoji="0" sz="2200" kern="1200">
          <a:solidFill>
            <a:schemeClr val="tx1"/>
          </a:solidFill>
          <a:latin typeface="+mn-lt"/>
          <a:ea typeface="+mn-ea"/>
          <a:cs typeface="+mn-cs"/>
        </a:defRPr>
      </a:lvl3pPr>
      <a:lvl4pPr marL="1108737" indent="-251986" algn="l" rtl="0" eaLnBrk="1" latinLnBrk="0" hangingPunct="1">
        <a:spcBef>
          <a:spcPct val="20000"/>
        </a:spcBef>
        <a:buClr>
          <a:schemeClr val="accent4"/>
        </a:buClr>
        <a:buSzPct val="80000"/>
        <a:buFont typeface="Wingdings 2"/>
        <a:buChar char=""/>
        <a:defRPr kumimoji="0" sz="2200" kern="1200">
          <a:solidFill>
            <a:schemeClr val="tx1">
              <a:tint val="85000"/>
            </a:schemeClr>
          </a:solidFill>
          <a:latin typeface="+mn-lt"/>
          <a:ea typeface="+mn-ea"/>
          <a:cs typeface="+mn-cs"/>
        </a:defRPr>
      </a:lvl4pPr>
      <a:lvl5pPr marL="1411120" indent="-251986" algn="l" rtl="0" eaLnBrk="1" latinLnBrk="0" hangingPunct="1">
        <a:spcBef>
          <a:spcPts val="441"/>
        </a:spcBef>
        <a:buClr>
          <a:schemeClr val="accent4"/>
        </a:buClr>
        <a:buSzPct val="70000"/>
        <a:buFont typeface="Wingdings"/>
        <a:buChar char=""/>
        <a:defRPr kumimoji="0" sz="2000" kern="1200">
          <a:solidFill>
            <a:schemeClr val="tx1"/>
          </a:solidFill>
          <a:latin typeface="+mn-lt"/>
          <a:ea typeface="+mn-ea"/>
          <a:cs typeface="+mn-cs"/>
        </a:defRPr>
      </a:lvl5pPr>
      <a:lvl6pPr marL="1622788" indent="-201589" algn="l" rtl="0" eaLnBrk="1" latinLnBrk="0" hangingPunct="1">
        <a:spcBef>
          <a:spcPts val="441"/>
        </a:spcBef>
        <a:buClr>
          <a:schemeClr val="accent4"/>
        </a:buClr>
        <a:buSzPct val="80000"/>
        <a:buFont typeface="Wingdings 2"/>
        <a:buChar char=""/>
        <a:defRPr kumimoji="0" sz="2000" kern="1200">
          <a:solidFill>
            <a:schemeClr val="tx1">
              <a:tint val="85000"/>
            </a:schemeClr>
          </a:solidFill>
          <a:latin typeface="+mn-lt"/>
          <a:ea typeface="+mn-ea"/>
          <a:cs typeface="+mn-cs"/>
        </a:defRPr>
      </a:lvl6pPr>
      <a:lvl7pPr marL="1844536" indent="-201589" algn="l" rtl="0" eaLnBrk="1" latinLnBrk="0" hangingPunct="1">
        <a:spcBef>
          <a:spcPct val="20000"/>
        </a:spcBef>
        <a:buClr>
          <a:schemeClr val="accent4"/>
        </a:buClr>
        <a:buSzPct val="80000"/>
        <a:buFont typeface="Wingdings 2"/>
        <a:buChar char=""/>
        <a:defRPr kumimoji="0" sz="1800" kern="1200" baseline="0">
          <a:solidFill>
            <a:schemeClr val="tx1"/>
          </a:solidFill>
          <a:latin typeface="+mn-lt"/>
          <a:ea typeface="+mn-ea"/>
          <a:cs typeface="+mn-cs"/>
        </a:defRPr>
      </a:lvl7pPr>
      <a:lvl8pPr marL="2036045" indent="-201589" algn="l" rtl="0" eaLnBrk="1" latinLnBrk="0" hangingPunct="1">
        <a:spcBef>
          <a:spcPts val="331"/>
        </a:spcBef>
        <a:buClr>
          <a:schemeClr val="accent4"/>
        </a:buClr>
        <a:buSzPct val="100000"/>
        <a:buChar char="•"/>
        <a:defRPr kumimoji="0" sz="1800" kern="1200" baseline="0">
          <a:solidFill>
            <a:schemeClr val="tx1">
              <a:tint val="85000"/>
            </a:schemeClr>
          </a:solidFill>
          <a:latin typeface="+mn-lt"/>
          <a:ea typeface="+mn-ea"/>
          <a:cs typeface="+mn-cs"/>
        </a:defRPr>
      </a:lvl8pPr>
      <a:lvl9pPr marL="2267872" indent="-201589" algn="l" rtl="0" eaLnBrk="1" latinLnBrk="0" hangingPunct="1">
        <a:spcBef>
          <a:spcPct val="20000"/>
        </a:spcBef>
        <a:buClr>
          <a:schemeClr val="accent4"/>
        </a:buClr>
        <a:buSzPct val="100000"/>
        <a:buFont typeface="Wingdings"/>
        <a:buChar char="§"/>
        <a:defRPr kumimoji="0" sz="15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p:nvPr>
        </p:nvSpPr>
        <p:spPr>
          <a:xfrm>
            <a:off x="504031" y="320069"/>
            <a:ext cx="7980495" cy="1292662"/>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a:t>REGULATION OF </a:t>
            </a:r>
            <a:r>
              <a:rPr lang="en-AU" dirty="0" smtClean="0"/>
              <a:t>GAS CONCENTRATIONS</a:t>
            </a:r>
            <a:endParaRPr lang="en-AU" dirty="0"/>
          </a:p>
        </p:txBody>
      </p:sp>
      <p:sp>
        <p:nvSpPr>
          <p:cNvPr id="5" name="Content Placeholder 4"/>
          <p:cNvSpPr>
            <a:spLocks noGrp="1"/>
          </p:cNvSpPr>
          <p:nvPr>
            <p:ph idx="1"/>
          </p:nvPr>
        </p:nvSpPr>
        <p:spPr/>
        <p:txBody>
          <a:bodyPr/>
          <a:lstStyle/>
          <a:p>
            <a:r>
              <a:rPr lang="en-AU" sz="3600" dirty="0">
                <a:latin typeface="Arial" pitchFamily="34" charset="0"/>
                <a:cs typeface="Arial" pitchFamily="34" charset="0"/>
              </a:rPr>
              <a:t>Due to cellular respiration, the </a:t>
            </a:r>
            <a:r>
              <a:rPr lang="en-AU" sz="3600" dirty="0" smtClean="0">
                <a:latin typeface="Arial" pitchFamily="34" charset="0"/>
                <a:cs typeface="Arial" pitchFamily="34" charset="0"/>
              </a:rPr>
              <a:t>intake </a:t>
            </a:r>
            <a:r>
              <a:rPr lang="en-AU" sz="3600" dirty="0">
                <a:latin typeface="Arial" pitchFamily="34" charset="0"/>
                <a:cs typeface="Arial" pitchFamily="34" charset="0"/>
              </a:rPr>
              <a:t>of oxygen and </a:t>
            </a:r>
            <a:r>
              <a:rPr lang="en-AU" sz="3600" dirty="0" smtClean="0">
                <a:latin typeface="Arial" pitchFamily="34" charset="0"/>
                <a:cs typeface="Arial" pitchFamily="34" charset="0"/>
              </a:rPr>
              <a:t>excretion of carbon </a:t>
            </a:r>
            <a:r>
              <a:rPr lang="en-AU" sz="3600" dirty="0">
                <a:latin typeface="Arial" pitchFamily="34" charset="0"/>
                <a:cs typeface="Arial" pitchFamily="34" charset="0"/>
              </a:rPr>
              <a:t>dioxide </a:t>
            </a:r>
            <a:r>
              <a:rPr lang="en-AU" sz="3600" dirty="0" smtClean="0">
                <a:latin typeface="Arial" pitchFamily="34" charset="0"/>
                <a:cs typeface="Arial" pitchFamily="34" charset="0"/>
              </a:rPr>
              <a:t>must be regulated</a:t>
            </a:r>
          </a:p>
          <a:p>
            <a:pPr marL="0" indent="0">
              <a:buNone/>
            </a:pPr>
            <a:r>
              <a:rPr lang="en-AU" sz="3600" dirty="0" smtClean="0">
                <a:latin typeface="Arial" pitchFamily="34" charset="0"/>
                <a:cs typeface="Arial" pitchFamily="34" charset="0"/>
              </a:rPr>
              <a:t>. </a:t>
            </a:r>
          </a:p>
          <a:p>
            <a:r>
              <a:rPr lang="en-AU" sz="3600" dirty="0" smtClean="0">
                <a:latin typeface="Arial" pitchFamily="34" charset="0"/>
                <a:cs typeface="Arial" pitchFamily="34" charset="0"/>
              </a:rPr>
              <a:t>Control </a:t>
            </a:r>
            <a:r>
              <a:rPr lang="en-AU" sz="3600" dirty="0">
                <a:latin typeface="Arial" pitchFamily="34" charset="0"/>
                <a:cs typeface="Arial" pitchFamily="34" charset="0"/>
              </a:rPr>
              <a:t>of </a:t>
            </a:r>
            <a:r>
              <a:rPr lang="en-AU" sz="3600" dirty="0" smtClean="0">
                <a:latin typeface="Arial" pitchFamily="34" charset="0"/>
                <a:cs typeface="Arial" pitchFamily="34" charset="0"/>
              </a:rPr>
              <a:t>ventilation (breathing) </a:t>
            </a:r>
            <a:r>
              <a:rPr lang="en-AU" sz="3600" dirty="0">
                <a:latin typeface="Arial" pitchFamily="34" charset="0"/>
                <a:cs typeface="Arial" pitchFamily="34" charset="0"/>
              </a:rPr>
              <a:t>rate allows the human body to do this.</a:t>
            </a:r>
            <a:endParaRPr lang="en-US" sz="3600" dirty="0">
              <a:latin typeface="Arial" pitchFamily="34" charset="0"/>
              <a:cs typeface="Arial" pitchFamily="34"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495" y="0"/>
            <a:ext cx="7980495" cy="1259946"/>
          </a:xfrm>
        </p:spPr>
        <p:txBody>
          <a:bodyPr/>
          <a:lstStyle/>
          <a:p>
            <a:endParaRPr lang="en-US"/>
          </a:p>
        </p:txBody>
      </p:sp>
      <p:sp>
        <p:nvSpPr>
          <p:cNvPr id="3" name="Content Placeholder 2"/>
          <p:cNvSpPr>
            <a:spLocks noGrp="1"/>
          </p:cNvSpPr>
          <p:nvPr>
            <p:ph idx="1"/>
          </p:nvPr>
        </p:nvSpPr>
        <p:spPr>
          <a:xfrm>
            <a:off x="1" y="539477"/>
            <a:ext cx="8856736" cy="7020198"/>
          </a:xfrm>
        </p:spPr>
        <p:txBody>
          <a:bodyPr>
            <a:normAutofit fontScale="92500" lnSpcReduction="20000"/>
          </a:bodyPr>
          <a:lstStyle/>
          <a:p>
            <a:pPr marL="0" indent="0" algn="ctr">
              <a:buNone/>
            </a:pPr>
            <a:r>
              <a:rPr lang="en-AU" dirty="0"/>
              <a:t>MODULATOR</a:t>
            </a:r>
            <a:endParaRPr lang="en-US" dirty="0"/>
          </a:p>
          <a:p>
            <a:r>
              <a:rPr lang="en-AU" dirty="0"/>
              <a:t>Respiratory centre within the medulla sends nerve impulses via the </a:t>
            </a:r>
            <a:r>
              <a:rPr lang="en-AU" dirty="0" smtClean="0"/>
              <a:t>phrenic and </a:t>
            </a:r>
            <a:r>
              <a:rPr lang="en-AU" dirty="0"/>
              <a:t>intercostal </a:t>
            </a:r>
            <a:r>
              <a:rPr lang="en-AU" dirty="0" smtClean="0"/>
              <a:t>nerves</a:t>
            </a:r>
            <a:endParaRPr lang="en-US" dirty="0"/>
          </a:p>
          <a:p>
            <a:pPr marL="0" indent="0">
              <a:buNone/>
            </a:pPr>
            <a:r>
              <a:rPr lang="en-US" dirty="0"/>
              <a:t/>
            </a:r>
            <a:br>
              <a:rPr lang="en-US" dirty="0"/>
            </a:br>
            <a:r>
              <a:rPr lang="en-AU" dirty="0"/>
              <a:t>			 </a:t>
            </a:r>
            <a:r>
              <a:rPr lang="en-AU" dirty="0" smtClean="0"/>
              <a:t>     EFFECTOR</a:t>
            </a:r>
            <a:endParaRPr lang="en-US" dirty="0"/>
          </a:p>
          <a:p>
            <a:r>
              <a:rPr lang="en-AU" dirty="0" smtClean="0"/>
              <a:t> </a:t>
            </a:r>
            <a:r>
              <a:rPr lang="en-AU" dirty="0"/>
              <a:t>Intercostal nerves act on the intercostal muscles</a:t>
            </a:r>
            <a:endParaRPr lang="en-US" dirty="0"/>
          </a:p>
          <a:p>
            <a:r>
              <a:rPr lang="en-AU" dirty="0" smtClean="0"/>
              <a:t>Phrenic </a:t>
            </a:r>
            <a:r>
              <a:rPr lang="en-AU" dirty="0"/>
              <a:t>nerve acts on the </a:t>
            </a:r>
            <a:r>
              <a:rPr lang="en-AU" dirty="0" smtClean="0"/>
              <a:t>diaphragm</a:t>
            </a:r>
            <a:endParaRPr lang="en-US" dirty="0"/>
          </a:p>
          <a:p>
            <a:pPr marL="0" indent="0">
              <a:buNone/>
            </a:pPr>
            <a:r>
              <a:rPr lang="en-US" dirty="0"/>
              <a:t/>
            </a:r>
            <a:br>
              <a:rPr lang="en-US" dirty="0"/>
            </a:br>
            <a:r>
              <a:rPr lang="en-AU" dirty="0"/>
              <a:t>			 </a:t>
            </a:r>
            <a:r>
              <a:rPr lang="en-AU" dirty="0" smtClean="0"/>
              <a:t>     RESPONSE</a:t>
            </a:r>
            <a:endParaRPr lang="en-US" dirty="0"/>
          </a:p>
          <a:p>
            <a:r>
              <a:rPr lang="en-AU" dirty="0" smtClean="0"/>
              <a:t>Ventilation </a:t>
            </a:r>
            <a:r>
              <a:rPr lang="en-AU" dirty="0"/>
              <a:t>rate </a:t>
            </a:r>
            <a:r>
              <a:rPr lang="en-AU" dirty="0" smtClean="0"/>
              <a:t>increases</a:t>
            </a:r>
            <a:endParaRPr lang="en-US" dirty="0"/>
          </a:p>
          <a:p>
            <a:pPr marL="0" indent="0">
              <a:buNone/>
            </a:pPr>
            <a:r>
              <a:rPr lang="en-US" dirty="0"/>
              <a:t/>
            </a:r>
            <a:br>
              <a:rPr lang="en-US" dirty="0"/>
            </a:br>
            <a:r>
              <a:rPr lang="en-AU" dirty="0"/>
              <a:t>			 </a:t>
            </a:r>
            <a:r>
              <a:rPr lang="en-AU" dirty="0" smtClean="0"/>
              <a:t>     FEEDBACK</a:t>
            </a:r>
            <a:endParaRPr lang="en-US" dirty="0"/>
          </a:p>
          <a:p>
            <a:r>
              <a:rPr lang="en-AU" dirty="0" smtClean="0"/>
              <a:t>Increased </a:t>
            </a:r>
            <a:r>
              <a:rPr lang="en-AU" dirty="0"/>
              <a:t>oxygen blood plasma concentrations</a:t>
            </a:r>
            <a:endParaRPr lang="en-US" dirty="0"/>
          </a:p>
          <a:p>
            <a:r>
              <a:rPr lang="en-AU" dirty="0" smtClean="0"/>
              <a:t>Decreased </a:t>
            </a:r>
            <a:r>
              <a:rPr lang="en-AU" dirty="0"/>
              <a:t>carbon dioxide blood plasma concentrations</a:t>
            </a:r>
            <a:endParaRPr lang="en-US" dirty="0"/>
          </a:p>
          <a:p>
            <a:r>
              <a:rPr lang="en-AU" smtClean="0"/>
              <a:t>Decreased </a:t>
            </a:r>
            <a:r>
              <a:rPr lang="en-AU" dirty="0"/>
              <a:t>hydrogen ions therefore increasing blood pH</a:t>
            </a:r>
            <a:endParaRPr lang="en-US" dirty="0"/>
          </a:p>
          <a:p>
            <a:endParaRPr lang="en-US" dirty="0"/>
          </a:p>
        </p:txBody>
      </p:sp>
    </p:spTree>
    <p:extLst>
      <p:ext uri="{BB962C8B-B14F-4D97-AF65-F5344CB8AC3E}">
        <p14:creationId xmlns:p14="http://schemas.microsoft.com/office/powerpoint/2010/main" val="52767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AND BREATHING</a:t>
            </a:r>
            <a:endParaRPr lang="en-US" dirty="0"/>
          </a:p>
        </p:txBody>
      </p:sp>
      <p:sp>
        <p:nvSpPr>
          <p:cNvPr id="3" name="Content Placeholder 2"/>
          <p:cNvSpPr>
            <a:spLocks noGrp="1"/>
          </p:cNvSpPr>
          <p:nvPr>
            <p:ph idx="1"/>
          </p:nvPr>
        </p:nvSpPr>
        <p:spPr>
          <a:xfrm>
            <a:off x="504031" y="1774083"/>
            <a:ext cx="7980495" cy="5534146"/>
          </a:xfrm>
        </p:spPr>
        <p:txBody>
          <a:bodyPr>
            <a:normAutofit fontScale="92500" lnSpcReduction="10000"/>
          </a:bodyPr>
          <a:lstStyle/>
          <a:p>
            <a:r>
              <a:rPr lang="en-AU" dirty="0">
                <a:latin typeface="Arial" pitchFamily="34" charset="0"/>
                <a:cs typeface="Arial" pitchFamily="34" charset="0"/>
              </a:rPr>
              <a:t>Physical exercise increases the </a:t>
            </a:r>
            <a:r>
              <a:rPr lang="en-AU" b="1" dirty="0">
                <a:latin typeface="Arial" pitchFamily="34" charset="0"/>
                <a:cs typeface="Arial" pitchFamily="34" charset="0"/>
              </a:rPr>
              <a:t>rate </a:t>
            </a:r>
            <a:r>
              <a:rPr lang="en-AU" dirty="0">
                <a:latin typeface="Arial" pitchFamily="34" charset="0"/>
                <a:cs typeface="Arial" pitchFamily="34" charset="0"/>
              </a:rPr>
              <a:t>and </a:t>
            </a:r>
            <a:r>
              <a:rPr lang="en-AU" b="1" dirty="0">
                <a:latin typeface="Arial" pitchFamily="34" charset="0"/>
                <a:cs typeface="Arial" pitchFamily="34" charset="0"/>
              </a:rPr>
              <a:t>depth</a:t>
            </a:r>
            <a:r>
              <a:rPr lang="en-AU" dirty="0">
                <a:latin typeface="Arial" pitchFamily="34" charset="0"/>
                <a:cs typeface="Arial" pitchFamily="34" charset="0"/>
              </a:rPr>
              <a:t> of breathing</a:t>
            </a:r>
            <a:r>
              <a:rPr lang="en-AU" dirty="0" smtClean="0">
                <a:latin typeface="Arial" pitchFamily="34" charset="0"/>
                <a:cs typeface="Arial" pitchFamily="34" charset="0"/>
              </a:rPr>
              <a:t>.</a:t>
            </a:r>
            <a:endParaRPr lang="en-US" dirty="0">
              <a:latin typeface="Arial" pitchFamily="34" charset="0"/>
              <a:cs typeface="Arial" pitchFamily="34" charset="0"/>
            </a:endParaRPr>
          </a:p>
          <a:p>
            <a:r>
              <a:rPr lang="en-AU" dirty="0">
                <a:latin typeface="Arial" pitchFamily="34" charset="0"/>
                <a:cs typeface="Arial" pitchFamily="34" charset="0"/>
              </a:rPr>
              <a:t>Working skeletal muscles use up oxygen and therefore produce more carbon dioxide during cellular respiration, and the build up of lactic acid as a waste product also increases hydrogen ion concentration. The above feedback system then “kicks in</a:t>
            </a:r>
            <a:r>
              <a:rPr lang="en-AU" dirty="0" smtClean="0">
                <a:latin typeface="Arial" pitchFamily="34" charset="0"/>
                <a:cs typeface="Arial" pitchFamily="34" charset="0"/>
              </a:rPr>
              <a:t>”.</a:t>
            </a:r>
            <a:endParaRPr lang="en-US" dirty="0">
              <a:latin typeface="Arial" pitchFamily="34" charset="0"/>
              <a:cs typeface="Arial" pitchFamily="34" charset="0"/>
            </a:endParaRPr>
          </a:p>
          <a:p>
            <a:r>
              <a:rPr lang="en-AU" dirty="0">
                <a:latin typeface="Arial" pitchFamily="34" charset="0"/>
                <a:cs typeface="Arial" pitchFamily="34" charset="0"/>
              </a:rPr>
              <a:t>The increased carbon dioxide, </a:t>
            </a:r>
            <a:r>
              <a:rPr lang="en-AU" u="sng" dirty="0">
                <a:latin typeface="Arial" pitchFamily="34" charset="0"/>
                <a:cs typeface="Arial" pitchFamily="34" charset="0"/>
              </a:rPr>
              <a:t>not a decreased oxygen concentration </a:t>
            </a:r>
            <a:r>
              <a:rPr lang="en-AU" dirty="0">
                <a:latin typeface="Arial" pitchFamily="34" charset="0"/>
                <a:cs typeface="Arial" pitchFamily="34" charset="0"/>
              </a:rPr>
              <a:t>(oxygen levels must, and do, remain fairly constant) stimulates the increased ventilation rate. Increased hydrogen ions also have a stimulatory effect.</a:t>
            </a:r>
            <a:endParaRPr lang="en-US"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368599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MUSCLES THAT CONTROL VENTILATION</a:t>
            </a:r>
          </a:p>
        </p:txBody>
      </p:sp>
      <p:sp>
        <p:nvSpPr>
          <p:cNvPr id="3" name="Text Placeholder 2"/>
          <p:cNvSpPr txBox="1">
            <a:spLocks noGrp="1"/>
          </p:cNvSpPr>
          <p:nvPr>
            <p:ph sz="half" idx="1"/>
          </p:nvPr>
        </p:nvSpPr>
        <p:spPr>
          <a:xfrm>
            <a:off x="1" y="1763925"/>
            <a:ext cx="4680272" cy="5795750"/>
          </a:xfrm>
        </p:spPr>
        <p:txBody>
          <a:bodyPr>
            <a:normAutofit lnSpcReduction="10000"/>
          </a:bodyPr>
          <a:lstStyle>
            <a:defPPr marL="432000" marR="0" lvl="0" indent="-324000">
              <a:spcBef>
                <a:spcPts val="0"/>
              </a:spcBef>
              <a:spcAft>
                <a:spcPts val="1417"/>
              </a:spcAft>
              <a:buClr>
                <a:srgbClr val="EB613D"/>
              </a:buClr>
              <a:buSzPct val="45000"/>
              <a:buFont typeface="StarSymbol"/>
              <a:buNone/>
              <a:defRPr lang="en-AU"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Clr>
                <a:srgbClr val="EB613D"/>
              </a:buClr>
              <a:buSzPct val="45000"/>
              <a:buFont typeface="StarSymbol"/>
              <a:buChar char="●"/>
              <a:defRPr lang="en-AU"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Clr>
                <a:srgbClr val="EB613D"/>
              </a:buClr>
              <a:buSzPct val="75000"/>
              <a:buFont typeface="StarSymbol"/>
              <a:buChar char="–"/>
              <a:defRPr lang="en-AU"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Clr>
                <a:srgbClr val="EB613D"/>
              </a:buClr>
              <a:buSzPct val="45000"/>
              <a:buFont typeface="StarSymbol"/>
              <a:buChar char="●"/>
              <a:defRPr lang="en-AU"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Clr>
                <a:srgbClr val="EB613D"/>
              </a:buClr>
              <a:buSzPct val="75000"/>
              <a:buFont typeface="StarSymbol"/>
              <a:buChar char="–"/>
              <a:defRPr lang="en-AU"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9pPr>
          </a:lstStyle>
          <a:p>
            <a:pPr lvl="0"/>
            <a:r>
              <a:rPr lang="en-AU" sz="2800" dirty="0">
                <a:latin typeface="Arial" pitchFamily="34"/>
              </a:rPr>
              <a:t>The ventilation of the lungs is caused by the contraction and relaxation of the DIAPHRAGM and INTERCOSTAL skeletal muscles.</a:t>
            </a:r>
          </a:p>
          <a:p>
            <a:pPr lvl="0"/>
            <a:r>
              <a:rPr lang="en-AU" sz="2800" dirty="0">
                <a:latin typeface="Arial" pitchFamily="34"/>
              </a:rPr>
              <a:t>The diaphragm is stimulated by the </a:t>
            </a:r>
            <a:r>
              <a:rPr lang="en-AU" sz="2800" b="1" dirty="0">
                <a:latin typeface="Arial" pitchFamily="34"/>
              </a:rPr>
              <a:t>phrenic </a:t>
            </a:r>
            <a:r>
              <a:rPr lang="en-AU" sz="2800" dirty="0" smtClean="0">
                <a:latin typeface="Arial" pitchFamily="34"/>
              </a:rPr>
              <a:t>nerve.</a:t>
            </a:r>
            <a:endParaRPr lang="en-AU" sz="2800" dirty="0">
              <a:latin typeface="Arial" pitchFamily="34"/>
            </a:endParaRPr>
          </a:p>
          <a:p>
            <a:pPr lvl="0"/>
            <a:r>
              <a:rPr lang="en-AU" sz="2800" dirty="0">
                <a:latin typeface="Arial" pitchFamily="34"/>
              </a:rPr>
              <a:t>The intercostal muscles are stimulated by the </a:t>
            </a:r>
            <a:r>
              <a:rPr lang="en-AU" sz="2800" b="1" dirty="0">
                <a:latin typeface="Arial" pitchFamily="34"/>
              </a:rPr>
              <a:t>intercostal </a:t>
            </a:r>
            <a:r>
              <a:rPr lang="en-AU" sz="2800" dirty="0">
                <a:latin typeface="Arial" pitchFamily="34"/>
              </a:rPr>
              <a:t>nerves.</a:t>
            </a:r>
          </a:p>
          <a:p>
            <a:pPr lvl="0"/>
            <a:endParaRPr lang="en-AU" sz="2400" dirty="0">
              <a:latin typeface="Arial" pitchFamily="34"/>
            </a:endParaRPr>
          </a:p>
        </p:txBody>
      </p:sp>
      <p:sp>
        <p:nvSpPr>
          <p:cNvPr id="6" name="Content Placeholder 5"/>
          <p:cNvSpPr>
            <a:spLocks noGrp="1"/>
          </p:cNvSpPr>
          <p:nvPr>
            <p:ph sz="half" idx="2"/>
          </p:nvPr>
        </p:nvSpPr>
        <p:spPr/>
        <p:txBody>
          <a:bodyPr>
            <a:normAutofit lnSpcReduction="10000"/>
          </a:bodyPr>
          <a:lstStyle/>
          <a:p>
            <a:endParaRPr lang="en-US"/>
          </a:p>
        </p:txBody>
      </p:sp>
      <p:pic>
        <p:nvPicPr>
          <p:cNvPr id="5" name="Picture 4"/>
          <p:cNvPicPr>
            <a:picLocks noChangeAspect="1"/>
          </p:cNvPicPr>
          <p:nvPr/>
        </p:nvPicPr>
        <p:blipFill>
          <a:blip r:embed="rId3">
            <a:lum/>
            <a:alphaModFix/>
          </a:blip>
          <a:srcRect/>
          <a:stretch>
            <a:fillRect/>
          </a:stretch>
        </p:blipFill>
        <p:spPr>
          <a:xfrm>
            <a:off x="4392240" y="1043533"/>
            <a:ext cx="4536504" cy="651614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a:t>RESPIRATORY </a:t>
            </a:r>
            <a:r>
              <a:rPr lang="en-AU" dirty="0" smtClean="0"/>
              <a:t>MUSCLE control</a:t>
            </a:r>
            <a:endParaRPr lang="en-AU" dirty="0"/>
          </a:p>
        </p:txBody>
      </p:sp>
      <p:sp>
        <p:nvSpPr>
          <p:cNvPr id="3" name="Text Placeholder 2"/>
          <p:cNvSpPr txBox="1">
            <a:spLocks noGrp="1"/>
          </p:cNvSpPr>
          <p:nvPr>
            <p:ph sz="half" idx="1"/>
          </p:nvPr>
        </p:nvSpPr>
        <p:spPr>
          <a:xfrm>
            <a:off x="504031" y="1763925"/>
            <a:ext cx="3881041" cy="5795750"/>
          </a:xfrm>
        </p:spPr>
        <p:txBody>
          <a:bodyPr>
            <a:normAutofit fontScale="70000" lnSpcReduction="20000"/>
          </a:bodyPr>
          <a:lstStyle>
            <a:defPPr marL="432000" marR="0" lvl="0" indent="-324000">
              <a:spcBef>
                <a:spcPts val="0"/>
              </a:spcBef>
              <a:spcAft>
                <a:spcPts val="1417"/>
              </a:spcAft>
              <a:buClr>
                <a:srgbClr val="EB613D"/>
              </a:buClr>
              <a:buSzPct val="45000"/>
              <a:buFont typeface="StarSymbol"/>
              <a:buNone/>
              <a:defRPr lang="en-AU"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Clr>
                <a:srgbClr val="EB613D"/>
              </a:buClr>
              <a:buSzPct val="45000"/>
              <a:buFont typeface="StarSymbol"/>
              <a:buChar char="●"/>
              <a:defRPr lang="en-AU"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Clr>
                <a:srgbClr val="EB613D"/>
              </a:buClr>
              <a:buSzPct val="75000"/>
              <a:buFont typeface="StarSymbol"/>
              <a:buChar char="–"/>
              <a:defRPr lang="en-AU"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Clr>
                <a:srgbClr val="EB613D"/>
              </a:buClr>
              <a:buSzPct val="45000"/>
              <a:buFont typeface="StarSymbol"/>
              <a:buChar char="●"/>
              <a:defRPr lang="en-AU"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Clr>
                <a:srgbClr val="EB613D"/>
              </a:buClr>
              <a:buSzPct val="75000"/>
              <a:buFont typeface="StarSymbol"/>
              <a:buChar char="–"/>
              <a:defRPr lang="en-AU"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9pPr>
          </a:lstStyle>
          <a:p>
            <a:r>
              <a:rPr lang="en-AU" sz="3400" dirty="0" smtClean="0">
                <a:latin typeface="Arial" pitchFamily="34" charset="0"/>
                <a:cs typeface="Arial" pitchFamily="34" charset="0"/>
              </a:rPr>
              <a:t>Phrenic </a:t>
            </a:r>
            <a:r>
              <a:rPr lang="en-AU" sz="3400" dirty="0">
                <a:latin typeface="Arial" pitchFamily="34" charset="0"/>
                <a:cs typeface="Arial" pitchFamily="34" charset="0"/>
              </a:rPr>
              <a:t>and intercostal nerve impulses are controlled by the respiratory centre within the </a:t>
            </a:r>
            <a:r>
              <a:rPr lang="en-AU" sz="3400" b="1" dirty="0">
                <a:latin typeface="Arial" pitchFamily="34" charset="0"/>
                <a:cs typeface="Arial" pitchFamily="34" charset="0"/>
              </a:rPr>
              <a:t>medulla oblongata</a:t>
            </a:r>
            <a:r>
              <a:rPr lang="en-AU" sz="3400" dirty="0">
                <a:latin typeface="Arial" pitchFamily="34" charset="0"/>
                <a:cs typeface="Arial" pitchFamily="34" charset="0"/>
              </a:rPr>
              <a:t> of the brain</a:t>
            </a:r>
            <a:r>
              <a:rPr lang="en-AU" sz="3400" dirty="0" smtClean="0">
                <a:latin typeface="Arial" pitchFamily="34" charset="0"/>
                <a:cs typeface="Arial" pitchFamily="34" charset="0"/>
              </a:rPr>
              <a:t>.</a:t>
            </a:r>
          </a:p>
          <a:p>
            <a:endParaRPr lang="en-AU" sz="3400" dirty="0">
              <a:latin typeface="Arial" pitchFamily="34" charset="0"/>
              <a:cs typeface="Arial" pitchFamily="34" charset="0"/>
            </a:endParaRPr>
          </a:p>
          <a:p>
            <a:r>
              <a:rPr lang="en-AU" sz="3400" dirty="0">
                <a:latin typeface="Arial" pitchFamily="34" charset="0"/>
                <a:cs typeface="Arial" pitchFamily="34" charset="0"/>
              </a:rPr>
              <a:t>There are two regions within the respiratory centre. One that controls inspiration, and the other controls expiration. These two regions work together to coordinate breathing.</a:t>
            </a:r>
            <a:endParaRPr lang="en-US" sz="3400" dirty="0">
              <a:latin typeface="Arial" pitchFamily="34" charset="0"/>
              <a:cs typeface="Arial" pitchFamily="34" charset="0"/>
            </a:endParaRPr>
          </a:p>
          <a:p>
            <a:pPr marL="108000" lvl="0" indent="0">
              <a:buNone/>
            </a:pPr>
            <a:endParaRPr lang="en-AU" sz="2400" dirty="0">
              <a:latin typeface="Arial" pitchFamily="34"/>
            </a:endParaRPr>
          </a:p>
          <a:p>
            <a:pPr lvl="0"/>
            <a:endParaRPr lang="en-AU" sz="2400" dirty="0">
              <a:latin typeface="Arial" pitchFamily="34"/>
            </a:endParaRPr>
          </a:p>
        </p:txBody>
      </p:sp>
      <p:pic>
        <p:nvPicPr>
          <p:cNvPr id="5" name="Content Placeholder 4"/>
          <p:cNvPicPr>
            <a:picLocks noGrp="1" noChangeAspect="1"/>
          </p:cNvPicPr>
          <p:nvPr>
            <p:ph sz="half" idx="2"/>
          </p:nvPr>
        </p:nvPicPr>
        <p:blipFill>
          <a:blip r:embed="rId3">
            <a:lum/>
            <a:alphaModFix/>
          </a:blip>
          <a:srcRect/>
          <a:stretch>
            <a:fillRect/>
          </a:stretch>
        </p:blipFill>
        <p:spPr>
          <a:xfrm>
            <a:off x="4608264" y="1619598"/>
            <a:ext cx="4248472" cy="475252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75816" y="323453"/>
            <a:ext cx="7920038" cy="1292662"/>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a:t>CHEMICAL FACTORS </a:t>
            </a:r>
            <a:r>
              <a:rPr lang="en-AU" dirty="0" smtClean="0"/>
              <a:t>AFFECTING ventilation rate </a:t>
            </a:r>
            <a:endParaRPr lang="en-AU" dirty="0"/>
          </a:p>
        </p:txBody>
      </p:sp>
      <p:sp>
        <p:nvSpPr>
          <p:cNvPr id="3" name="Text Placeholder 2"/>
          <p:cNvSpPr txBox="1">
            <a:spLocks noGrp="1"/>
          </p:cNvSpPr>
          <p:nvPr>
            <p:ph type="body" idx="4294967295"/>
          </p:nvPr>
        </p:nvSpPr>
        <p:spPr>
          <a:xfrm>
            <a:off x="0" y="1547589"/>
            <a:ext cx="8928744" cy="6012086"/>
          </a:xfrm>
        </p:spPr>
        <p:txBody>
          <a:bodyPr>
            <a:normAutofit/>
          </a:bodyPr>
          <a:lstStyle>
            <a:defPPr marL="432000" marR="0" lvl="0" indent="-324000">
              <a:spcBef>
                <a:spcPts val="0"/>
              </a:spcBef>
              <a:spcAft>
                <a:spcPts val="1417"/>
              </a:spcAft>
              <a:buClr>
                <a:srgbClr val="EB613D"/>
              </a:buClr>
              <a:buSzPct val="45000"/>
              <a:buFont typeface="StarSymbol"/>
              <a:buNone/>
              <a:defRPr lang="en-AU"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Clr>
                <a:srgbClr val="EB613D"/>
              </a:buClr>
              <a:buSzPct val="45000"/>
              <a:buFont typeface="StarSymbol"/>
              <a:buChar char="●"/>
              <a:defRPr lang="en-AU"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Clr>
                <a:srgbClr val="EB613D"/>
              </a:buClr>
              <a:buSzPct val="75000"/>
              <a:buFont typeface="StarSymbol"/>
              <a:buChar char="–"/>
              <a:defRPr lang="en-AU"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Clr>
                <a:srgbClr val="EB613D"/>
              </a:buClr>
              <a:buSzPct val="45000"/>
              <a:buFont typeface="StarSymbol"/>
              <a:buChar char="●"/>
              <a:defRPr lang="en-AU"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Clr>
                <a:srgbClr val="EB613D"/>
              </a:buClr>
              <a:buSzPct val="75000"/>
              <a:buFont typeface="StarSymbol"/>
              <a:buChar char="–"/>
              <a:defRPr lang="en-AU"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9pPr>
          </a:lstStyle>
          <a:p>
            <a:pPr marL="108000" lvl="0" indent="0">
              <a:buNone/>
            </a:pPr>
            <a:r>
              <a:rPr lang="en-AU" sz="3600" dirty="0" smtClean="0">
                <a:latin typeface="Arial" pitchFamily="34" charset="0"/>
                <a:cs typeface="Arial" pitchFamily="34" charset="0"/>
              </a:rPr>
              <a:t>Three chemical factors </a:t>
            </a:r>
            <a:r>
              <a:rPr lang="en-AU" sz="3600" dirty="0">
                <a:latin typeface="Arial" pitchFamily="34" charset="0"/>
                <a:cs typeface="Arial" pitchFamily="34" charset="0"/>
              </a:rPr>
              <a:t>affect ventilation rate. They </a:t>
            </a:r>
            <a:r>
              <a:rPr lang="en-AU" sz="3600" dirty="0" smtClean="0">
                <a:latin typeface="Arial" pitchFamily="34" charset="0"/>
                <a:cs typeface="Arial" pitchFamily="34" charset="0"/>
              </a:rPr>
              <a:t>are;</a:t>
            </a:r>
            <a:endParaRPr lang="en-AU" sz="3600" dirty="0">
              <a:latin typeface="Arial" pitchFamily="34" charset="0"/>
              <a:cs typeface="Arial" pitchFamily="34" charset="0"/>
            </a:endParaRPr>
          </a:p>
          <a:p>
            <a:pPr marL="946350" lvl="2" indent="-514350" hangingPunct="0">
              <a:buFont typeface="+mj-lt"/>
              <a:buAutoNum type="arabicPeriod"/>
            </a:pPr>
            <a:r>
              <a:rPr lang="en-AU" sz="3600" dirty="0" smtClean="0">
                <a:latin typeface="Arial" pitchFamily="34" charset="0"/>
                <a:cs typeface="Arial" pitchFamily="34" charset="0"/>
              </a:rPr>
              <a:t> Increased </a:t>
            </a:r>
            <a:r>
              <a:rPr lang="en-AU" sz="3600" dirty="0">
                <a:latin typeface="Arial" pitchFamily="34" charset="0"/>
                <a:cs typeface="Arial" pitchFamily="34" charset="0"/>
              </a:rPr>
              <a:t>carbon dioxide </a:t>
            </a:r>
            <a:r>
              <a:rPr lang="en-AU" sz="3600" dirty="0" smtClean="0">
                <a:latin typeface="Arial" pitchFamily="34" charset="0"/>
                <a:cs typeface="Arial" pitchFamily="34" charset="0"/>
              </a:rPr>
              <a:t>  concentration </a:t>
            </a:r>
            <a:r>
              <a:rPr lang="en-AU" sz="3600" dirty="0">
                <a:latin typeface="Arial" pitchFamily="34" charset="0"/>
                <a:cs typeface="Arial" pitchFamily="34" charset="0"/>
              </a:rPr>
              <a:t>within the </a:t>
            </a:r>
            <a:r>
              <a:rPr lang="en-AU" sz="3600" dirty="0" smtClean="0">
                <a:latin typeface="Arial" pitchFamily="34" charset="0"/>
                <a:cs typeface="Arial" pitchFamily="34" charset="0"/>
              </a:rPr>
              <a:t>blood (main    factor)</a:t>
            </a:r>
          </a:p>
          <a:p>
            <a:pPr marL="1174950" lvl="2" indent="-742950" hangingPunct="0">
              <a:buFont typeface="+mj-lt"/>
              <a:buAutoNum type="arabicPeriod"/>
            </a:pPr>
            <a:r>
              <a:rPr lang="en-AU" sz="3600" dirty="0" smtClean="0">
                <a:latin typeface="Arial" pitchFamily="34" charset="0"/>
                <a:cs typeface="Arial" pitchFamily="34" charset="0"/>
              </a:rPr>
              <a:t>Decreased </a:t>
            </a:r>
            <a:r>
              <a:rPr lang="en-AU" sz="3600" dirty="0">
                <a:latin typeface="Arial" pitchFamily="34" charset="0"/>
                <a:cs typeface="Arial" pitchFamily="34" charset="0"/>
              </a:rPr>
              <a:t>oxygen concentration within the </a:t>
            </a:r>
            <a:r>
              <a:rPr lang="en-AU" sz="3600" dirty="0" smtClean="0">
                <a:latin typeface="Arial" pitchFamily="34" charset="0"/>
                <a:cs typeface="Arial" pitchFamily="34" charset="0"/>
              </a:rPr>
              <a:t>bloodstream.</a:t>
            </a:r>
          </a:p>
          <a:p>
            <a:pPr marL="1174950" lvl="2" indent="-742950" hangingPunct="0">
              <a:buFont typeface="+mj-lt"/>
              <a:buAutoNum type="arabicPeriod"/>
            </a:pPr>
            <a:r>
              <a:rPr lang="en-AU" sz="3600" dirty="0" smtClean="0">
                <a:latin typeface="Arial" pitchFamily="34" charset="0"/>
                <a:cs typeface="Arial" pitchFamily="34" charset="0"/>
              </a:rPr>
              <a:t>Increased </a:t>
            </a:r>
            <a:r>
              <a:rPr lang="en-AU" sz="3600" dirty="0">
                <a:latin typeface="Arial" pitchFamily="34" charset="0"/>
                <a:cs typeface="Arial" pitchFamily="34" charset="0"/>
              </a:rPr>
              <a:t>hydrogen ion </a:t>
            </a:r>
            <a:r>
              <a:rPr lang="en-AU" sz="3600" dirty="0" smtClean="0">
                <a:latin typeface="Arial" pitchFamily="34" charset="0"/>
                <a:cs typeface="Arial" pitchFamily="34" charset="0"/>
              </a:rPr>
              <a:t>concentration causes </a:t>
            </a:r>
            <a:r>
              <a:rPr lang="en-AU" sz="3600" dirty="0">
                <a:latin typeface="Arial" pitchFamily="34" charset="0"/>
                <a:cs typeface="Arial" pitchFamily="34" charset="0"/>
              </a:rPr>
              <a:t>pH </a:t>
            </a:r>
            <a:r>
              <a:rPr lang="en-AU" sz="3600" dirty="0" smtClean="0">
                <a:latin typeface="Arial" pitchFamily="34" charset="0"/>
                <a:cs typeface="Arial" pitchFamily="34" charset="0"/>
              </a:rPr>
              <a:t>level to decrease.</a:t>
            </a:r>
            <a:endParaRPr lang="en-AU" sz="36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p:nvPr>
        </p:nvSpPr>
        <p:spPr>
          <a:xfrm>
            <a:off x="719832" y="323453"/>
            <a:ext cx="7983855"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smtClean="0"/>
              <a:t>chemoreceptors</a:t>
            </a:r>
            <a:endParaRPr lang="en-AU" dirty="0"/>
          </a:p>
        </p:txBody>
      </p:sp>
      <p:sp>
        <p:nvSpPr>
          <p:cNvPr id="3" name="Text Placeholder 2"/>
          <p:cNvSpPr txBox="1">
            <a:spLocks noGrp="1"/>
          </p:cNvSpPr>
          <p:nvPr>
            <p:ph sz="half" idx="1"/>
          </p:nvPr>
        </p:nvSpPr>
        <p:spPr>
          <a:xfrm>
            <a:off x="504031" y="1187549"/>
            <a:ext cx="3881041" cy="6372126"/>
          </a:xfrm>
        </p:spPr>
        <p:txBody>
          <a:bodyPr>
            <a:normAutofit/>
          </a:bodyPr>
          <a:lstStyle>
            <a:defPPr marL="432000" marR="0" lvl="0" indent="-324000">
              <a:spcBef>
                <a:spcPts val="0"/>
              </a:spcBef>
              <a:spcAft>
                <a:spcPts val="1417"/>
              </a:spcAft>
              <a:buClr>
                <a:srgbClr val="EB613D"/>
              </a:buClr>
              <a:buSzPct val="45000"/>
              <a:buFont typeface="StarSymbol"/>
              <a:buNone/>
              <a:defRPr lang="en-AU"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Clr>
                <a:srgbClr val="EB613D"/>
              </a:buClr>
              <a:buSzPct val="45000"/>
              <a:buFont typeface="StarSymbol"/>
              <a:buChar char="●"/>
              <a:defRPr lang="en-AU"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Clr>
                <a:srgbClr val="EB613D"/>
              </a:buClr>
              <a:buSzPct val="75000"/>
              <a:buFont typeface="StarSymbol"/>
              <a:buChar char="–"/>
              <a:defRPr lang="en-AU"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Clr>
                <a:srgbClr val="EB613D"/>
              </a:buClr>
              <a:buSzPct val="45000"/>
              <a:buFont typeface="StarSymbol"/>
              <a:buChar char="●"/>
              <a:defRPr lang="en-AU"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Clr>
                <a:srgbClr val="EB613D"/>
              </a:buClr>
              <a:buSzPct val="75000"/>
              <a:buFont typeface="StarSymbol"/>
              <a:buChar char="–"/>
              <a:defRPr lang="en-AU"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9pPr>
          </a:lstStyle>
          <a:p>
            <a:pPr lvl="0"/>
            <a:r>
              <a:rPr lang="en-AU" sz="2400" dirty="0">
                <a:latin typeface="Arial" pitchFamily="34"/>
              </a:rPr>
              <a:t>Changes in </a:t>
            </a:r>
            <a:r>
              <a:rPr lang="en-AU" sz="2400" dirty="0" smtClean="0">
                <a:latin typeface="Arial" pitchFamily="34"/>
              </a:rPr>
              <a:t>chemical </a:t>
            </a:r>
            <a:r>
              <a:rPr lang="en-AU" sz="2400" dirty="0">
                <a:latin typeface="Arial" pitchFamily="34"/>
              </a:rPr>
              <a:t>concentrations are detected by </a:t>
            </a:r>
            <a:r>
              <a:rPr lang="en-AU" sz="2400" dirty="0" smtClean="0">
                <a:latin typeface="Arial" pitchFamily="34"/>
              </a:rPr>
              <a:t>CHEMORECEPTORS.</a:t>
            </a:r>
            <a:endParaRPr lang="en-AU" sz="2400" dirty="0">
              <a:latin typeface="Arial" pitchFamily="34"/>
            </a:endParaRPr>
          </a:p>
          <a:p>
            <a:pPr lvl="0"/>
            <a:r>
              <a:rPr lang="en-AU" sz="2400" dirty="0">
                <a:latin typeface="Arial" pitchFamily="34"/>
              </a:rPr>
              <a:t>Central </a:t>
            </a:r>
            <a:r>
              <a:rPr lang="en-AU" sz="2400" dirty="0" err="1">
                <a:latin typeface="Arial" pitchFamily="34"/>
              </a:rPr>
              <a:t>chemoreceptors</a:t>
            </a:r>
            <a:r>
              <a:rPr lang="en-AU" sz="2400" dirty="0">
                <a:latin typeface="Arial" pitchFamily="34"/>
              </a:rPr>
              <a:t> are located in the MEDULLA.</a:t>
            </a:r>
          </a:p>
          <a:p>
            <a:pPr lvl="0"/>
            <a:r>
              <a:rPr lang="en-AU" sz="2400" dirty="0">
                <a:latin typeface="Arial" pitchFamily="34"/>
              </a:rPr>
              <a:t>Peripheral </a:t>
            </a:r>
            <a:r>
              <a:rPr lang="en-AU" sz="2400" dirty="0" err="1">
                <a:latin typeface="Arial" pitchFamily="34"/>
              </a:rPr>
              <a:t>chemoreceptors</a:t>
            </a:r>
            <a:r>
              <a:rPr lang="en-AU" sz="2400" dirty="0">
                <a:latin typeface="Arial" pitchFamily="34"/>
              </a:rPr>
              <a:t> are located in the AORTIC BODY (aorta artery) and CAROTID BODY (carotid arteries in the neck).</a:t>
            </a:r>
          </a:p>
        </p:txBody>
      </p:sp>
      <p:sp>
        <p:nvSpPr>
          <p:cNvPr id="4" name="Text Placeholder 3"/>
          <p:cNvSpPr txBox="1">
            <a:spLocks noGrp="1"/>
          </p:cNvSpPr>
          <p:nvPr>
            <p:ph sz="half" idx="2"/>
          </p:nvPr>
        </p:nvSpPr>
        <p:spPr/>
        <p:txBody>
          <a:bodyPr/>
          <a:lstStyle>
            <a:defPPr marL="432000" marR="0" lvl="0" indent="-324000">
              <a:spcBef>
                <a:spcPts val="0"/>
              </a:spcBef>
              <a:spcAft>
                <a:spcPts val="1417"/>
              </a:spcAft>
              <a:buClr>
                <a:srgbClr val="EB613D"/>
              </a:buClr>
              <a:buSzPct val="45000"/>
              <a:buFont typeface="StarSymbol"/>
              <a:buNone/>
              <a:defRPr lang="en-AU"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Clr>
                <a:srgbClr val="EB613D"/>
              </a:buClr>
              <a:buSzPct val="45000"/>
              <a:buFont typeface="StarSymbol"/>
              <a:buChar char="●"/>
              <a:defRPr lang="en-AU"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Clr>
                <a:srgbClr val="EB613D"/>
              </a:buClr>
              <a:buSzPct val="75000"/>
              <a:buFont typeface="StarSymbol"/>
              <a:buChar char="–"/>
              <a:defRPr lang="en-AU"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Clr>
                <a:srgbClr val="EB613D"/>
              </a:buClr>
              <a:buSzPct val="45000"/>
              <a:buFont typeface="StarSymbol"/>
              <a:buChar char="●"/>
              <a:defRPr lang="en-AU"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Clr>
                <a:srgbClr val="EB613D"/>
              </a:buClr>
              <a:buSzPct val="75000"/>
              <a:buFont typeface="StarSymbol"/>
              <a:buChar char="–"/>
              <a:defRPr lang="en-AU"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Clr>
                <a:srgbClr val="EB613D"/>
              </a:buClr>
              <a:buSzPct val="45000"/>
              <a:buFont typeface="StarSymbol"/>
              <a:buChar char="●"/>
              <a:defRPr lang="en-AU" sz="2000" b="0" i="0" u="none" strike="noStrike">
                <a:ln>
                  <a:noFill/>
                </a:ln>
                <a:latin typeface="Albany" pitchFamily="18"/>
                <a:ea typeface="Andale Sans UI" pitchFamily="2"/>
                <a:cs typeface="Tahoma" pitchFamily="2"/>
              </a:defRPr>
            </a:lvl9pPr>
          </a:lstStyle>
          <a:p>
            <a:pPr lvl="0"/>
            <a:r>
              <a:rPr lang="en-AU" sz="2000" dirty="0"/>
              <a:t>Peripheral chemoreceptors</a:t>
            </a:r>
          </a:p>
          <a:p>
            <a:pPr lvl="0"/>
            <a:endParaRPr lang="en-AU" sz="2000" dirty="0"/>
          </a:p>
        </p:txBody>
      </p:sp>
      <p:pic>
        <p:nvPicPr>
          <p:cNvPr id="5" name="Picture 4"/>
          <p:cNvPicPr>
            <a:picLocks noChangeAspect="1"/>
          </p:cNvPicPr>
          <p:nvPr/>
        </p:nvPicPr>
        <p:blipFill>
          <a:blip r:embed="rId3">
            <a:lum/>
            <a:alphaModFix/>
          </a:blip>
          <a:srcRect/>
          <a:stretch>
            <a:fillRect/>
          </a:stretch>
        </p:blipFill>
        <p:spPr>
          <a:xfrm>
            <a:off x="4464248" y="987505"/>
            <a:ext cx="5184576" cy="63207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8"/>
            <a:ext cx="9072563" cy="857709"/>
          </a:xfrm>
        </p:spPr>
        <p:txBody>
          <a:bodyPr>
            <a:normAutofit fontScale="90000"/>
          </a:bodyPr>
          <a:lstStyle/>
          <a:p>
            <a:r>
              <a:rPr lang="en-US" b="1" dirty="0" smtClean="0"/>
              <a:t>CO</a:t>
            </a:r>
            <a:r>
              <a:rPr lang="en-US" b="1" baseline="-25000" dirty="0" smtClean="0"/>
              <a:t>2 </a:t>
            </a:r>
            <a:r>
              <a:rPr lang="en-US" b="1" dirty="0" smtClean="0"/>
              <a:t>concentration</a:t>
            </a:r>
            <a:r>
              <a:rPr lang="en-AU" dirty="0" smtClean="0"/>
              <a:t/>
            </a:r>
            <a:br>
              <a:rPr lang="en-AU" dirty="0" smtClean="0"/>
            </a:br>
            <a:endParaRPr lang="en-AU" dirty="0"/>
          </a:p>
        </p:txBody>
      </p:sp>
      <p:sp>
        <p:nvSpPr>
          <p:cNvPr id="3" name="Content Placeholder 2"/>
          <p:cNvSpPr>
            <a:spLocks noGrp="1"/>
          </p:cNvSpPr>
          <p:nvPr>
            <p:ph idx="1"/>
          </p:nvPr>
        </p:nvSpPr>
        <p:spPr>
          <a:xfrm>
            <a:off x="436051" y="827509"/>
            <a:ext cx="8636709" cy="6732166"/>
          </a:xfrm>
        </p:spPr>
        <p:txBody>
          <a:bodyPr>
            <a:normAutofit fontScale="77500" lnSpcReduction="20000"/>
          </a:bodyPr>
          <a:lstStyle/>
          <a:p>
            <a:pPr lvl="0"/>
            <a:r>
              <a:rPr lang="en-US" sz="4100" dirty="0" smtClean="0">
                <a:latin typeface="Arial" pitchFamily="34" charset="0"/>
                <a:cs typeface="Arial" pitchFamily="34" charset="0"/>
              </a:rPr>
              <a:t>Increase in CO</a:t>
            </a:r>
            <a:r>
              <a:rPr lang="en-US" sz="4100" baseline="-25000" dirty="0" smtClean="0">
                <a:latin typeface="Arial" pitchFamily="34" charset="0"/>
                <a:cs typeface="Arial" pitchFamily="34" charset="0"/>
              </a:rPr>
              <a:t>2</a:t>
            </a:r>
            <a:r>
              <a:rPr lang="en-US" sz="4100" dirty="0" smtClean="0">
                <a:latin typeface="Arial" pitchFamily="34" charset="0"/>
                <a:cs typeface="Arial" pitchFamily="34" charset="0"/>
              </a:rPr>
              <a:t> concentration = increase in H</a:t>
            </a:r>
            <a:r>
              <a:rPr lang="en-US" sz="4100" baseline="30000" dirty="0" smtClean="0">
                <a:latin typeface="Arial" pitchFamily="34" charset="0"/>
                <a:cs typeface="Arial" pitchFamily="34" charset="0"/>
              </a:rPr>
              <a:t>+ </a:t>
            </a:r>
            <a:r>
              <a:rPr lang="en-US" sz="4100" dirty="0" smtClean="0">
                <a:latin typeface="Arial" pitchFamily="34" charset="0"/>
                <a:cs typeface="Arial" pitchFamily="34" charset="0"/>
              </a:rPr>
              <a:t>ion concentration.</a:t>
            </a:r>
          </a:p>
          <a:p>
            <a:pPr lvl="0"/>
            <a:endParaRPr lang="en-AU" sz="4100" dirty="0" smtClean="0">
              <a:latin typeface="Arial" pitchFamily="34" charset="0"/>
              <a:cs typeface="Arial" pitchFamily="34" charset="0"/>
            </a:endParaRPr>
          </a:p>
          <a:p>
            <a:pPr lvl="0"/>
            <a:r>
              <a:rPr lang="en-US" sz="4100" dirty="0" smtClean="0">
                <a:latin typeface="Arial" pitchFamily="34" charset="0"/>
                <a:cs typeface="Arial" pitchFamily="34" charset="0"/>
              </a:rPr>
              <a:t>This increase stimulates central (medulla oblongata) and peripheral chemoreceptors (carotid and aortic)</a:t>
            </a:r>
          </a:p>
          <a:p>
            <a:pPr lvl="0"/>
            <a:endParaRPr lang="en-AU" sz="4100" dirty="0" smtClean="0">
              <a:latin typeface="Arial" pitchFamily="34" charset="0"/>
              <a:cs typeface="Arial" pitchFamily="34" charset="0"/>
            </a:endParaRPr>
          </a:p>
          <a:p>
            <a:pPr lvl="0"/>
            <a:r>
              <a:rPr lang="en-US" sz="4100" dirty="0" smtClean="0">
                <a:latin typeface="Arial" pitchFamily="34" charset="0"/>
                <a:cs typeface="Arial" pitchFamily="34" charset="0"/>
              </a:rPr>
              <a:t>Central chemoreceptors in medulla oblongata  are most sensitive to CO</a:t>
            </a:r>
            <a:r>
              <a:rPr lang="en-US" sz="4100" baseline="-25000" dirty="0" smtClean="0">
                <a:latin typeface="Arial" pitchFamily="34" charset="0"/>
                <a:cs typeface="Arial" pitchFamily="34" charset="0"/>
              </a:rPr>
              <a:t>2 </a:t>
            </a:r>
            <a:r>
              <a:rPr lang="en-US" sz="4100" dirty="0" smtClean="0">
                <a:latin typeface="Arial" pitchFamily="34" charset="0"/>
                <a:cs typeface="Arial" pitchFamily="34" charset="0"/>
              </a:rPr>
              <a:t>concentration.</a:t>
            </a:r>
          </a:p>
          <a:p>
            <a:pPr lvl="0"/>
            <a:endParaRPr lang="en-AU" sz="4100" dirty="0" smtClean="0">
              <a:latin typeface="Arial" pitchFamily="34" charset="0"/>
              <a:cs typeface="Arial" pitchFamily="34" charset="0"/>
            </a:endParaRPr>
          </a:p>
          <a:p>
            <a:pPr lvl="0"/>
            <a:r>
              <a:rPr lang="en-US" sz="4100" dirty="0" smtClean="0">
                <a:latin typeface="Arial" pitchFamily="34" charset="0"/>
                <a:cs typeface="Arial" pitchFamily="34" charset="0"/>
              </a:rPr>
              <a:t> Increase CO2 is responsible for 70 – 80% of increase in breathing rate, but can take several minutes.</a:t>
            </a:r>
            <a:endParaRPr lang="en-AU" sz="4100" dirty="0" smtClean="0">
              <a:latin typeface="Arial" pitchFamily="34" charset="0"/>
              <a:cs typeface="Arial" pitchFamily="34" charset="0"/>
            </a:endParaRPr>
          </a:p>
          <a:p>
            <a:pPr>
              <a:buNone/>
            </a:pPr>
            <a:r>
              <a:rPr lang="en-US" b="1" dirty="0" smtClean="0"/>
              <a:t> </a:t>
            </a:r>
            <a:endParaRPr lang="en-AU" dirty="0"/>
          </a:p>
        </p:txBody>
      </p:sp>
    </p:spTree>
    <p:extLst>
      <p:ext uri="{BB962C8B-B14F-4D97-AF65-F5344CB8AC3E}">
        <p14:creationId xmlns:p14="http://schemas.microsoft.com/office/powerpoint/2010/main" val="227047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8"/>
            <a:ext cx="9072563" cy="937084"/>
          </a:xfrm>
        </p:spPr>
        <p:txBody>
          <a:bodyPr>
            <a:normAutofit fontScale="90000"/>
          </a:bodyPr>
          <a:lstStyle/>
          <a:p>
            <a:r>
              <a:rPr lang="en-US" b="1" dirty="0" smtClean="0"/>
              <a:t>H</a:t>
            </a:r>
            <a:r>
              <a:rPr lang="en-US" b="1" baseline="30000" dirty="0" smtClean="0"/>
              <a:t>+ </a:t>
            </a:r>
            <a:r>
              <a:rPr lang="en-US" b="1" dirty="0" smtClean="0"/>
              <a:t>ion concentration</a:t>
            </a:r>
            <a:r>
              <a:rPr lang="en-AU" dirty="0" smtClean="0"/>
              <a:t/>
            </a:r>
            <a:br>
              <a:rPr lang="en-AU" dirty="0" smtClean="0"/>
            </a:br>
            <a:endParaRPr lang="en-AU" dirty="0"/>
          </a:p>
        </p:txBody>
      </p:sp>
      <p:sp>
        <p:nvSpPr>
          <p:cNvPr id="3" name="Content Placeholder 2"/>
          <p:cNvSpPr>
            <a:spLocks noGrp="1"/>
          </p:cNvSpPr>
          <p:nvPr>
            <p:ph idx="1"/>
          </p:nvPr>
        </p:nvSpPr>
        <p:spPr>
          <a:xfrm>
            <a:off x="0" y="683493"/>
            <a:ext cx="9000751" cy="6876182"/>
          </a:xfrm>
        </p:spPr>
        <p:txBody>
          <a:bodyPr>
            <a:noAutofit/>
          </a:bodyPr>
          <a:lstStyle/>
          <a:p>
            <a:pPr lvl="0"/>
            <a:r>
              <a:rPr lang="en-US" sz="3200" dirty="0" smtClean="0">
                <a:latin typeface="Arial" pitchFamily="34" charset="0"/>
                <a:cs typeface="Arial" pitchFamily="34" charset="0"/>
              </a:rPr>
              <a:t>As H</a:t>
            </a:r>
            <a:r>
              <a:rPr lang="en-US" sz="3200" baseline="30000" dirty="0" smtClean="0">
                <a:latin typeface="Arial" pitchFamily="34" charset="0"/>
                <a:cs typeface="Arial" pitchFamily="34" charset="0"/>
              </a:rPr>
              <a:t>+</a:t>
            </a:r>
            <a:r>
              <a:rPr lang="en-US" sz="3200" dirty="0" smtClean="0">
                <a:latin typeface="Arial" pitchFamily="34" charset="0"/>
                <a:cs typeface="Arial" pitchFamily="34" charset="0"/>
              </a:rPr>
              <a:t> ion concentration increases, pH decreases and blood becomes more acidic</a:t>
            </a:r>
          </a:p>
          <a:p>
            <a:pPr lvl="0"/>
            <a:endParaRPr lang="en-US" sz="3200" dirty="0">
              <a:latin typeface="Arial" pitchFamily="34" charset="0"/>
              <a:cs typeface="Arial" pitchFamily="34" charset="0"/>
            </a:endParaRPr>
          </a:p>
          <a:p>
            <a:pPr lvl="0"/>
            <a:r>
              <a:rPr lang="en-US" sz="3200" dirty="0" smtClean="0">
                <a:latin typeface="Arial" pitchFamily="34" charset="0"/>
                <a:cs typeface="Arial" pitchFamily="34" charset="0"/>
              </a:rPr>
              <a:t>CO2 (carbon dioxide) + H20(water) </a:t>
            </a:r>
          </a:p>
          <a:p>
            <a:pPr marL="0" lvl="0" indent="0">
              <a:buNone/>
            </a:pPr>
            <a:r>
              <a:rPr lang="en-US" sz="3200" dirty="0" smtClean="0">
                <a:latin typeface="Arial" pitchFamily="34" charset="0"/>
                <a:cs typeface="Arial" pitchFamily="34" charset="0"/>
              </a:rPr>
              <a:t>H2C03 (carbonic acid) which breaks down into (H+)  hydrogen ions &amp; (HCO3-) bicarbonate ions </a:t>
            </a:r>
          </a:p>
          <a:p>
            <a:pPr marL="0" lvl="0" indent="0">
              <a:buNone/>
            </a:pPr>
            <a:endParaRPr lang="en-AU" sz="3200" dirty="0" smtClean="0">
              <a:latin typeface="Arial" pitchFamily="34" charset="0"/>
              <a:cs typeface="Arial" pitchFamily="34" charset="0"/>
            </a:endParaRPr>
          </a:p>
          <a:p>
            <a:pPr lvl="0"/>
            <a:r>
              <a:rPr lang="en-US" sz="3200" dirty="0" smtClean="0">
                <a:latin typeface="Arial" pitchFamily="34" charset="0"/>
                <a:cs typeface="Arial" pitchFamily="34" charset="0"/>
              </a:rPr>
              <a:t>Decrease in pH stimulates the peripheral chemoreceptors in aortic and carotid bodies.</a:t>
            </a:r>
            <a:endParaRPr lang="en-AU" sz="3200" dirty="0" smtClean="0">
              <a:latin typeface="Arial" pitchFamily="34" charset="0"/>
              <a:cs typeface="Arial" pitchFamily="34" charset="0"/>
            </a:endParaRPr>
          </a:p>
          <a:p>
            <a:pPr lvl="0"/>
            <a:r>
              <a:rPr lang="en-US" sz="3200" dirty="0" smtClean="0">
                <a:latin typeface="Arial" pitchFamily="34" charset="0"/>
                <a:cs typeface="Arial" pitchFamily="34" charset="0"/>
              </a:rPr>
              <a:t> They transmit this info to respiratory centre in the medulla oblongata which causes </a:t>
            </a:r>
            <a:r>
              <a:rPr lang="en-US" sz="3200" dirty="0" smtClean="0">
                <a:solidFill>
                  <a:srgbClr val="FF0000"/>
                </a:solidFill>
                <a:latin typeface="Arial" pitchFamily="34" charset="0"/>
                <a:cs typeface="Arial" pitchFamily="34" charset="0"/>
              </a:rPr>
              <a:t>an immediate increase </a:t>
            </a:r>
            <a:r>
              <a:rPr lang="en-US" sz="3200" dirty="0" smtClean="0">
                <a:latin typeface="Arial" pitchFamily="34" charset="0"/>
                <a:cs typeface="Arial" pitchFamily="34" charset="0"/>
              </a:rPr>
              <a:t>in breathing rate.</a:t>
            </a:r>
            <a:endParaRPr lang="en-AU" sz="3200" dirty="0">
              <a:latin typeface="Arial" pitchFamily="34" charset="0"/>
              <a:cs typeface="Arial" pitchFamily="34" charset="0"/>
            </a:endParaRPr>
          </a:p>
        </p:txBody>
      </p:sp>
      <p:cxnSp>
        <p:nvCxnSpPr>
          <p:cNvPr id="5" name="Straight Arrow Connector 4"/>
          <p:cNvCxnSpPr/>
          <p:nvPr/>
        </p:nvCxnSpPr>
        <p:spPr>
          <a:xfrm>
            <a:off x="6752952" y="2627709"/>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839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Voluntary control of breathing</a:t>
            </a:r>
            <a:r>
              <a:rPr lang="en-AU" dirty="0"/>
              <a:t> </a:t>
            </a:r>
            <a:r>
              <a:rPr lang="en-AU" dirty="0" smtClean="0"/>
              <a:t>from cerebrum</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latin typeface="Arial" pitchFamily="34" charset="0"/>
                <a:cs typeface="Arial" pitchFamily="34" charset="0"/>
              </a:rPr>
              <a:t>For a short  time, the cerebrum can override the medulla and its control of ventilation.</a:t>
            </a:r>
          </a:p>
          <a:p>
            <a:endParaRPr lang="en-AU" dirty="0" smtClean="0">
              <a:latin typeface="Arial" pitchFamily="34" charset="0"/>
              <a:cs typeface="Arial" pitchFamily="34" charset="0"/>
            </a:endParaRPr>
          </a:p>
          <a:p>
            <a:r>
              <a:rPr lang="en-AU" dirty="0" smtClean="0">
                <a:latin typeface="Arial" pitchFamily="34" charset="0"/>
                <a:cs typeface="Arial" pitchFamily="34" charset="0"/>
              </a:rPr>
              <a:t>This is important if the person recognises that they are in an environment where there is a dangerous gas.</a:t>
            </a:r>
          </a:p>
          <a:p>
            <a:endParaRPr lang="en-AU" dirty="0" smtClean="0">
              <a:latin typeface="Arial" pitchFamily="34" charset="0"/>
              <a:cs typeface="Arial" pitchFamily="34" charset="0"/>
            </a:endParaRPr>
          </a:p>
          <a:p>
            <a:r>
              <a:rPr lang="en-AU" dirty="0" smtClean="0">
                <a:latin typeface="Arial" pitchFamily="34" charset="0"/>
                <a:cs typeface="Arial" pitchFamily="34" charset="0"/>
              </a:rPr>
              <a:t>After a while the build  of co2 in plasma causes the respiratory centre in the medulla to force inspiration.</a:t>
            </a:r>
          </a:p>
          <a:p>
            <a:endParaRPr lang="en-AU" dirty="0" smtClean="0">
              <a:latin typeface="Arial" pitchFamily="34" charset="0"/>
              <a:cs typeface="Arial" pitchFamily="34" charset="0"/>
            </a:endParaRPr>
          </a:p>
          <a:p>
            <a:r>
              <a:rPr lang="en-AU" dirty="0" smtClean="0">
                <a:latin typeface="Arial" pitchFamily="34" charset="0"/>
                <a:cs typeface="Arial" pitchFamily="34" charset="0"/>
              </a:rPr>
              <a:t>Hyperventilation removes more co2 and provides more o2 than is necessary.  Hyperventilation before swimming is dangerous because the individual loses consciousness due to lack of o2 to brain before the urge to breathe occurs.</a:t>
            </a:r>
          </a:p>
          <a:p>
            <a:endParaRPr lang="en-AU" dirty="0" smtClean="0"/>
          </a:p>
        </p:txBody>
      </p:sp>
    </p:spTree>
    <p:extLst>
      <p:ext uri="{BB962C8B-B14F-4D97-AF65-F5344CB8AC3E}">
        <p14:creationId xmlns:p14="http://schemas.microsoft.com/office/powerpoint/2010/main" val="2573798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Regulation of ventilation rate</a:t>
            </a:r>
            <a:endParaRPr lang="en-US" dirty="0"/>
          </a:p>
        </p:txBody>
      </p:sp>
      <p:sp>
        <p:nvSpPr>
          <p:cNvPr id="3" name="Content Placeholder 2"/>
          <p:cNvSpPr>
            <a:spLocks noGrp="1"/>
          </p:cNvSpPr>
          <p:nvPr>
            <p:ph idx="1"/>
          </p:nvPr>
        </p:nvSpPr>
        <p:spPr>
          <a:xfrm>
            <a:off x="504031" y="1774083"/>
            <a:ext cx="7980495" cy="5785592"/>
          </a:xfrm>
        </p:spPr>
        <p:txBody>
          <a:bodyPr>
            <a:normAutofit fontScale="77500" lnSpcReduction="20000"/>
          </a:bodyPr>
          <a:lstStyle/>
          <a:p>
            <a:pPr marL="0" indent="0" algn="ctr">
              <a:buNone/>
            </a:pPr>
            <a:r>
              <a:rPr lang="en-AU" dirty="0"/>
              <a:t>STIMULUS</a:t>
            </a:r>
            <a:endParaRPr lang="en-US" dirty="0"/>
          </a:p>
          <a:p>
            <a:r>
              <a:rPr lang="en-AU" sz="3100" dirty="0" smtClean="0">
                <a:latin typeface="Arial" pitchFamily="34" charset="0"/>
                <a:cs typeface="Arial" pitchFamily="34" charset="0"/>
              </a:rPr>
              <a:t>Carbon </a:t>
            </a:r>
            <a:r>
              <a:rPr lang="en-AU" sz="3100" dirty="0">
                <a:latin typeface="Arial" pitchFamily="34" charset="0"/>
                <a:cs typeface="Arial" pitchFamily="34" charset="0"/>
              </a:rPr>
              <a:t>dioxide blood plasma concentration levels slightly increase</a:t>
            </a:r>
            <a:endParaRPr lang="en-US" sz="3100" dirty="0">
              <a:latin typeface="Arial" pitchFamily="34" charset="0"/>
              <a:cs typeface="Arial" pitchFamily="34" charset="0"/>
            </a:endParaRPr>
          </a:p>
          <a:p>
            <a:r>
              <a:rPr lang="en-AU" sz="3100" dirty="0" smtClean="0">
                <a:latin typeface="Arial" pitchFamily="34" charset="0"/>
                <a:cs typeface="Arial" pitchFamily="34" charset="0"/>
              </a:rPr>
              <a:t>Oxygen </a:t>
            </a:r>
            <a:r>
              <a:rPr lang="en-AU" sz="3100" dirty="0">
                <a:latin typeface="Arial" pitchFamily="34" charset="0"/>
                <a:cs typeface="Arial" pitchFamily="34" charset="0"/>
              </a:rPr>
              <a:t>blood plasma concentration levels slightly decrease</a:t>
            </a:r>
            <a:endParaRPr lang="en-US" sz="3100" dirty="0">
              <a:latin typeface="Arial" pitchFamily="34" charset="0"/>
              <a:cs typeface="Arial" pitchFamily="34" charset="0"/>
            </a:endParaRPr>
          </a:p>
          <a:p>
            <a:r>
              <a:rPr lang="en-AU" sz="3100" dirty="0">
                <a:latin typeface="Arial" pitchFamily="34" charset="0"/>
                <a:cs typeface="Arial" pitchFamily="34" charset="0"/>
              </a:rPr>
              <a:t>Hydrogen ion increase in blood plasma causing pH decrease (more acidic)</a:t>
            </a:r>
            <a:endParaRPr lang="en-US" sz="3100" dirty="0">
              <a:latin typeface="Arial" pitchFamily="34" charset="0"/>
              <a:cs typeface="Arial" pitchFamily="34" charset="0"/>
            </a:endParaRPr>
          </a:p>
          <a:p>
            <a:pPr marL="0" indent="0">
              <a:buNone/>
            </a:pPr>
            <a:r>
              <a:rPr lang="en-US" sz="3100" dirty="0">
                <a:latin typeface="Arial" pitchFamily="34" charset="0"/>
                <a:cs typeface="Arial" pitchFamily="34" charset="0"/>
              </a:rPr>
              <a:t/>
            </a:r>
            <a:br>
              <a:rPr lang="en-US" sz="3100" dirty="0">
                <a:latin typeface="Arial" pitchFamily="34" charset="0"/>
                <a:cs typeface="Arial" pitchFamily="34" charset="0"/>
              </a:rPr>
            </a:br>
            <a:r>
              <a:rPr lang="en-AU" sz="3100" dirty="0">
                <a:latin typeface="Arial" pitchFamily="34" charset="0"/>
                <a:cs typeface="Arial" pitchFamily="34" charset="0"/>
              </a:rPr>
              <a:t>			</a:t>
            </a:r>
            <a:r>
              <a:rPr lang="en-AU" sz="3100" dirty="0" smtClean="0">
                <a:latin typeface="Arial" pitchFamily="34" charset="0"/>
                <a:cs typeface="Arial" pitchFamily="34" charset="0"/>
              </a:rPr>
              <a:t>      RECEPTOR</a:t>
            </a:r>
            <a:endParaRPr lang="en-US" sz="3100" dirty="0">
              <a:latin typeface="Arial" pitchFamily="34" charset="0"/>
              <a:cs typeface="Arial" pitchFamily="34" charset="0"/>
            </a:endParaRPr>
          </a:p>
          <a:p>
            <a:r>
              <a:rPr lang="en-AU" sz="3100" dirty="0">
                <a:latin typeface="Arial" pitchFamily="34" charset="0"/>
                <a:cs typeface="Arial" pitchFamily="34" charset="0"/>
              </a:rPr>
              <a:t>Peripheral chemoreceptors in the aortic and carotid bodies detect lower pH </a:t>
            </a:r>
            <a:r>
              <a:rPr lang="en-AU" sz="3100" dirty="0" smtClean="0">
                <a:latin typeface="Arial" pitchFamily="34" charset="0"/>
                <a:cs typeface="Arial" pitchFamily="34" charset="0"/>
              </a:rPr>
              <a:t>and </a:t>
            </a:r>
            <a:r>
              <a:rPr lang="en-AU" sz="3100" dirty="0">
                <a:latin typeface="Arial" pitchFamily="34" charset="0"/>
                <a:cs typeface="Arial" pitchFamily="34" charset="0"/>
              </a:rPr>
              <a:t>decreased oxygen concentrations.</a:t>
            </a:r>
            <a:endParaRPr lang="en-US" sz="3100" dirty="0">
              <a:latin typeface="Arial" pitchFamily="34" charset="0"/>
              <a:cs typeface="Arial" pitchFamily="34" charset="0"/>
            </a:endParaRPr>
          </a:p>
          <a:p>
            <a:r>
              <a:rPr lang="en-AU" sz="3100" dirty="0">
                <a:latin typeface="Arial" pitchFamily="34" charset="0"/>
                <a:cs typeface="Arial" pitchFamily="34" charset="0"/>
              </a:rPr>
              <a:t>The peripheral </a:t>
            </a:r>
            <a:r>
              <a:rPr lang="en-AU" sz="3100" u="sng" dirty="0">
                <a:latin typeface="Arial" pitchFamily="34" charset="0"/>
                <a:cs typeface="Arial" pitchFamily="34" charset="0"/>
              </a:rPr>
              <a:t>and central</a:t>
            </a:r>
            <a:r>
              <a:rPr lang="en-AU" sz="3100" dirty="0">
                <a:latin typeface="Arial" pitchFamily="34" charset="0"/>
                <a:cs typeface="Arial" pitchFamily="34" charset="0"/>
              </a:rPr>
              <a:t> chemoreceptors detect increased hydrogen ions </a:t>
            </a:r>
            <a:r>
              <a:rPr lang="en-AU" sz="3100" dirty="0" smtClean="0">
                <a:latin typeface="Arial" pitchFamily="34" charset="0"/>
                <a:cs typeface="Arial" pitchFamily="34" charset="0"/>
              </a:rPr>
              <a:t>and </a:t>
            </a:r>
            <a:r>
              <a:rPr lang="en-AU" sz="3100" dirty="0">
                <a:latin typeface="Arial" pitchFamily="34" charset="0"/>
                <a:cs typeface="Arial" pitchFamily="34" charset="0"/>
              </a:rPr>
              <a:t>carbon dioxide concentrations.</a:t>
            </a:r>
            <a:endParaRPr lang="en-US" sz="3100" dirty="0">
              <a:latin typeface="Arial" pitchFamily="34" charset="0"/>
              <a:cs typeface="Arial" pitchFamily="34" charset="0"/>
            </a:endParaRPr>
          </a:p>
          <a:p>
            <a:r>
              <a:rPr lang="en-AU" sz="3100" dirty="0">
                <a:latin typeface="Arial" pitchFamily="34" charset="0"/>
                <a:cs typeface="Arial" pitchFamily="34" charset="0"/>
              </a:rPr>
              <a:t> </a:t>
            </a:r>
            <a:r>
              <a:rPr lang="en-AU" sz="3100" dirty="0" smtClean="0">
                <a:latin typeface="Arial" pitchFamily="34" charset="0"/>
                <a:cs typeface="Arial" pitchFamily="34" charset="0"/>
              </a:rPr>
              <a:t>Nerve </a:t>
            </a:r>
            <a:r>
              <a:rPr lang="en-AU" sz="3100" dirty="0">
                <a:latin typeface="Arial" pitchFamily="34" charset="0"/>
                <a:cs typeface="Arial" pitchFamily="34" charset="0"/>
              </a:rPr>
              <a:t>impulses are transmitted to the respiratory centre in the medulla.</a:t>
            </a:r>
            <a:endParaRPr lang="en-US" sz="31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982756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269</TotalTime>
  <Words>600</Words>
  <Application>Microsoft Office PowerPoint</Application>
  <PresentationFormat>Custom</PresentationFormat>
  <Paragraphs>71</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REGULATION OF GAS CONCENTRATIONS</vt:lpstr>
      <vt:lpstr>MUSCLES THAT CONTROL VENTILATION</vt:lpstr>
      <vt:lpstr>RESPIRATORY MUSCLE control</vt:lpstr>
      <vt:lpstr>CHEMICAL FACTORS AFFECTING ventilation rate </vt:lpstr>
      <vt:lpstr>chemoreceptors</vt:lpstr>
      <vt:lpstr>CO2 concentration </vt:lpstr>
      <vt:lpstr>H+ ion concentration </vt:lpstr>
      <vt:lpstr>Voluntary control of breathing from cerebrum</vt:lpstr>
      <vt:lpstr>Regulation of ventilation rate</vt:lpstr>
      <vt:lpstr>PowerPoint Presentation</vt:lpstr>
      <vt:lpstr>EXERCISE AND BREATHING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REGULATION OF BREATHING</dc:title>
  <dc:creator>craig hill</dc:creator>
  <cp:lastModifiedBy>Craig Hill</cp:lastModifiedBy>
  <cp:revision>17</cp:revision>
  <dcterms:created xsi:type="dcterms:W3CDTF">2010-03-11T19:38:24Z</dcterms:created>
  <dcterms:modified xsi:type="dcterms:W3CDTF">2014-06-12T06:15:23Z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