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5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BCFFCB4-8DA0-4A06-8204-7E1692908280}" type="datetimeFigureOut">
              <a:rPr lang="en-AU" smtClean="0"/>
              <a:t>27/05/2020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169800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BCFFCB4-8DA0-4A06-8204-7E1692908280}" type="datetimeFigureOut">
              <a:rPr lang="en-AU" smtClean="0"/>
              <a:t>27/05/2020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42346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BCFFCB4-8DA0-4A06-8204-7E1692908280}" type="datetimeFigureOut">
              <a:rPr lang="en-AU" smtClean="0"/>
              <a:t>27/05/2020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119131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BCFFCB4-8DA0-4A06-8204-7E1692908280}" type="datetimeFigureOut">
              <a:rPr lang="en-AU" smtClean="0"/>
              <a:t>27/05/2020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272633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CFFCB4-8DA0-4A06-8204-7E1692908280}" type="datetimeFigureOut">
              <a:rPr lang="en-AU" smtClean="0"/>
              <a:t>27/05/2020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278004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BCFFCB4-8DA0-4A06-8204-7E1692908280}" type="datetimeFigureOut">
              <a:rPr lang="en-AU" smtClean="0"/>
              <a:t>27/05/2020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387772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BCFFCB4-8DA0-4A06-8204-7E1692908280}" type="datetimeFigureOut">
              <a:rPr lang="en-AU" smtClean="0"/>
              <a:t>27/05/2020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375170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BCFFCB4-8DA0-4A06-8204-7E1692908280}" type="datetimeFigureOut">
              <a:rPr lang="en-AU" smtClean="0"/>
              <a:t>27/05/2020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235647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FFCB4-8DA0-4A06-8204-7E1692908280}" type="datetimeFigureOut">
              <a:rPr lang="en-AU" smtClean="0"/>
              <a:t>27/05/2020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57457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CFFCB4-8DA0-4A06-8204-7E1692908280}" type="datetimeFigureOut">
              <a:rPr lang="en-AU" smtClean="0"/>
              <a:t>27/05/2020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4287478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CFFCB4-8DA0-4A06-8204-7E1692908280}" type="datetimeFigureOut">
              <a:rPr lang="en-AU" smtClean="0"/>
              <a:t>27/05/2020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00132B6-917E-4FCF-AFFF-76DA179C565E}" type="slidenum">
              <a:rPr lang="en-AU" smtClean="0"/>
              <a:t>‹#›</a:t>
            </a:fld>
            <a:endParaRPr lang="en-AU"/>
          </a:p>
        </p:txBody>
      </p:sp>
    </p:spTree>
    <p:extLst>
      <p:ext uri="{BB962C8B-B14F-4D97-AF65-F5344CB8AC3E}">
        <p14:creationId xmlns:p14="http://schemas.microsoft.com/office/powerpoint/2010/main" val="71310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FFCB4-8DA0-4A06-8204-7E1692908280}" type="datetimeFigureOut">
              <a:rPr lang="en-AU" smtClean="0"/>
              <a:t>27/05/2020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132B6-917E-4FCF-AFFF-76DA179C565E}" type="slidenum">
              <a:rPr lang="en-AU" smtClean="0"/>
              <a:t>‹#›</a:t>
            </a:fld>
            <a:endParaRPr lang="en-AU"/>
          </a:p>
        </p:txBody>
      </p:sp>
    </p:spTree>
    <p:extLst>
      <p:ext uri="{BB962C8B-B14F-4D97-AF65-F5344CB8AC3E}">
        <p14:creationId xmlns:p14="http://schemas.microsoft.com/office/powerpoint/2010/main" val="2499726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Improving Your Exam Result</a:t>
            </a:r>
          </a:p>
        </p:txBody>
      </p:sp>
      <p:sp>
        <p:nvSpPr>
          <p:cNvPr id="3" name="Subtitle 2"/>
          <p:cNvSpPr>
            <a:spLocks noGrp="1"/>
          </p:cNvSpPr>
          <p:nvPr>
            <p:ph type="subTitle" idx="1"/>
          </p:nvPr>
        </p:nvSpPr>
        <p:spPr/>
        <p:txBody>
          <a:bodyPr/>
          <a:lstStyle/>
          <a:p>
            <a:r>
              <a:rPr lang="en-AU" dirty="0"/>
              <a:t>The art of exam technique</a:t>
            </a:r>
          </a:p>
        </p:txBody>
      </p:sp>
    </p:spTree>
    <p:extLst>
      <p:ext uri="{BB962C8B-B14F-4D97-AF65-F5344CB8AC3E}">
        <p14:creationId xmlns:p14="http://schemas.microsoft.com/office/powerpoint/2010/main" val="3335548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Doing well in exams</a:t>
            </a:r>
          </a:p>
        </p:txBody>
      </p:sp>
      <p:sp>
        <p:nvSpPr>
          <p:cNvPr id="3" name="Content Placeholder 2"/>
          <p:cNvSpPr>
            <a:spLocks noGrp="1"/>
          </p:cNvSpPr>
          <p:nvPr>
            <p:ph idx="1"/>
          </p:nvPr>
        </p:nvSpPr>
        <p:spPr/>
        <p:txBody>
          <a:bodyPr/>
          <a:lstStyle/>
          <a:p>
            <a:r>
              <a:rPr lang="en-AU" dirty="0"/>
              <a:t>Part of a successful exam performance is due to </a:t>
            </a:r>
            <a:r>
              <a:rPr lang="en-AU" i="1" dirty="0"/>
              <a:t>what you know</a:t>
            </a:r>
          </a:p>
          <a:p>
            <a:r>
              <a:rPr lang="en-AU" dirty="0"/>
              <a:t>The other part is due to </a:t>
            </a:r>
            <a:r>
              <a:rPr lang="en-AU" i="1" dirty="0"/>
              <a:t>how you do it</a:t>
            </a:r>
          </a:p>
          <a:p>
            <a:pPr marL="0" indent="0">
              <a:buNone/>
            </a:pPr>
            <a:endParaRPr lang="en-AU" dirty="0"/>
          </a:p>
          <a:p>
            <a:r>
              <a:rPr lang="en-AU" dirty="0"/>
              <a:t>This second point is called your exam technique. Like all skills, it improves with </a:t>
            </a:r>
            <a:r>
              <a:rPr lang="en-AU" i="1" dirty="0"/>
              <a:t>practice</a:t>
            </a:r>
          </a:p>
        </p:txBody>
      </p:sp>
    </p:spTree>
    <p:extLst>
      <p:ext uri="{BB962C8B-B14F-4D97-AF65-F5344CB8AC3E}">
        <p14:creationId xmlns:p14="http://schemas.microsoft.com/office/powerpoint/2010/main" val="3813640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Exam technique – what is it?</a:t>
            </a:r>
          </a:p>
        </p:txBody>
      </p:sp>
      <p:sp>
        <p:nvSpPr>
          <p:cNvPr id="3" name="Content Placeholder 2"/>
          <p:cNvSpPr>
            <a:spLocks noGrp="1"/>
          </p:cNvSpPr>
          <p:nvPr>
            <p:ph idx="1"/>
          </p:nvPr>
        </p:nvSpPr>
        <p:spPr/>
        <p:txBody>
          <a:bodyPr/>
          <a:lstStyle/>
          <a:p>
            <a:r>
              <a:rPr lang="en-AU" dirty="0"/>
              <a:t>Exam technique can be divided into two parts:</a:t>
            </a:r>
          </a:p>
          <a:p>
            <a:pPr lvl="1"/>
            <a:r>
              <a:rPr lang="en-AU" dirty="0"/>
              <a:t>Before the exam</a:t>
            </a:r>
          </a:p>
          <a:p>
            <a:pPr lvl="1"/>
            <a:r>
              <a:rPr lang="en-AU" dirty="0"/>
              <a:t>During the exam</a:t>
            </a:r>
          </a:p>
          <a:p>
            <a:r>
              <a:rPr lang="en-AU" dirty="0"/>
              <a:t>During the exam can be divided into two parts:</a:t>
            </a:r>
          </a:p>
          <a:p>
            <a:pPr lvl="1"/>
            <a:r>
              <a:rPr lang="en-AU" dirty="0"/>
              <a:t>During reading time</a:t>
            </a:r>
          </a:p>
          <a:p>
            <a:pPr lvl="1"/>
            <a:r>
              <a:rPr lang="en-AU" dirty="0"/>
              <a:t>During working time</a:t>
            </a:r>
          </a:p>
        </p:txBody>
      </p:sp>
    </p:spTree>
    <p:extLst>
      <p:ext uri="{BB962C8B-B14F-4D97-AF65-F5344CB8AC3E}">
        <p14:creationId xmlns:p14="http://schemas.microsoft.com/office/powerpoint/2010/main" val="372250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84" y="137478"/>
            <a:ext cx="8229600" cy="634082"/>
          </a:xfrm>
        </p:spPr>
        <p:txBody>
          <a:bodyPr>
            <a:normAutofit fontScale="90000"/>
          </a:bodyPr>
          <a:lstStyle/>
          <a:p>
            <a:r>
              <a:rPr lang="en-AU" dirty="0"/>
              <a:t>Before the exam</a:t>
            </a:r>
          </a:p>
        </p:txBody>
      </p:sp>
      <p:sp>
        <p:nvSpPr>
          <p:cNvPr id="3" name="Content Placeholder 2"/>
          <p:cNvSpPr>
            <a:spLocks noGrp="1"/>
          </p:cNvSpPr>
          <p:nvPr>
            <p:ph idx="1"/>
          </p:nvPr>
        </p:nvSpPr>
        <p:spPr>
          <a:xfrm>
            <a:off x="252984" y="1179608"/>
            <a:ext cx="8229600" cy="5544616"/>
          </a:xfrm>
        </p:spPr>
        <p:txBody>
          <a:bodyPr>
            <a:normAutofit fontScale="85000" lnSpcReduction="20000"/>
          </a:bodyPr>
          <a:lstStyle/>
          <a:p>
            <a:r>
              <a:rPr lang="en-AU" dirty="0"/>
              <a:t>Night before:</a:t>
            </a:r>
          </a:p>
          <a:p>
            <a:pPr lvl="1"/>
            <a:r>
              <a:rPr lang="en-AU" dirty="0"/>
              <a:t>Read over your notes once then go to bed (avoid </a:t>
            </a:r>
            <a:r>
              <a:rPr lang="en-AU" i="1" dirty="0"/>
              <a:t>retroactive interference</a:t>
            </a:r>
            <a:r>
              <a:rPr lang="en-AU" dirty="0"/>
              <a:t>)</a:t>
            </a:r>
          </a:p>
          <a:p>
            <a:pPr lvl="1"/>
            <a:r>
              <a:rPr lang="en-AU" dirty="0"/>
              <a:t>Have a relatively early night – sleep!</a:t>
            </a:r>
          </a:p>
          <a:p>
            <a:pPr lvl="1"/>
            <a:r>
              <a:rPr lang="en-AU" dirty="0"/>
              <a:t>Mobile phone away!!!</a:t>
            </a:r>
          </a:p>
          <a:p>
            <a:r>
              <a:rPr lang="en-AU" dirty="0"/>
              <a:t>Morning of:</a:t>
            </a:r>
          </a:p>
          <a:p>
            <a:pPr lvl="1"/>
            <a:r>
              <a:rPr lang="en-AU" dirty="0"/>
              <a:t>Eat! </a:t>
            </a:r>
          </a:p>
          <a:p>
            <a:pPr lvl="2"/>
            <a:r>
              <a:rPr lang="en-AU" dirty="0"/>
              <a:t>even if you don’t want to. You will be distracted if 1 hour into your stomach starts rumbling and people keep staring at you</a:t>
            </a:r>
          </a:p>
          <a:p>
            <a:pPr lvl="2"/>
            <a:r>
              <a:rPr lang="en-AU" dirty="0"/>
              <a:t>brain foods (i.e. slow energy release foods): bananas are ideal, as are porridge, milk, yoghurt…</a:t>
            </a:r>
          </a:p>
          <a:p>
            <a:pPr lvl="1"/>
            <a:r>
              <a:rPr lang="en-AU" dirty="0"/>
              <a:t>Drink:</a:t>
            </a:r>
          </a:p>
          <a:p>
            <a:pPr lvl="2"/>
            <a:r>
              <a:rPr lang="en-AU" dirty="0"/>
              <a:t>mild stimulants: a weak coffee</a:t>
            </a:r>
          </a:p>
          <a:p>
            <a:pPr lvl="2"/>
            <a:r>
              <a:rPr lang="en-AU" dirty="0"/>
              <a:t>Remember, an exam is a marathon not a sprint – NO REDBULL! </a:t>
            </a:r>
          </a:p>
          <a:p>
            <a:r>
              <a:rPr lang="en-AU" dirty="0"/>
              <a:t>At school:</a:t>
            </a:r>
          </a:p>
          <a:p>
            <a:pPr lvl="1"/>
            <a:r>
              <a:rPr lang="en-AU" dirty="0"/>
              <a:t>Avoid </a:t>
            </a:r>
            <a:r>
              <a:rPr lang="en-AU" i="1" dirty="0"/>
              <a:t>nervous</a:t>
            </a:r>
            <a:r>
              <a:rPr lang="en-AU" dirty="0"/>
              <a:t> friends</a:t>
            </a:r>
          </a:p>
          <a:p>
            <a:pPr lvl="1"/>
            <a:r>
              <a:rPr lang="en-AU" dirty="0"/>
              <a:t>Sit quietly by yourself and prepare yourself mentally</a:t>
            </a:r>
          </a:p>
          <a:p>
            <a:pPr lvl="1"/>
            <a:r>
              <a:rPr lang="en-AU" dirty="0"/>
              <a:t>DO NOT engage in conversations with other students about what you or they did or did not study. This is NEVER productive!!!</a:t>
            </a:r>
          </a:p>
        </p:txBody>
      </p:sp>
    </p:spTree>
    <p:extLst>
      <p:ext uri="{BB962C8B-B14F-4D97-AF65-F5344CB8AC3E}">
        <p14:creationId xmlns:p14="http://schemas.microsoft.com/office/powerpoint/2010/main" val="423904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76" y="173101"/>
            <a:ext cx="5498592" cy="1527683"/>
          </a:xfrm>
        </p:spPr>
        <p:txBody>
          <a:bodyPr/>
          <a:lstStyle/>
          <a:p>
            <a:r>
              <a:rPr lang="en-AU" dirty="0"/>
              <a:t>During the exam – reading time</a:t>
            </a:r>
          </a:p>
        </p:txBody>
      </p:sp>
      <p:sp>
        <p:nvSpPr>
          <p:cNvPr id="3" name="Content Placeholder 2"/>
          <p:cNvSpPr>
            <a:spLocks noGrp="1"/>
          </p:cNvSpPr>
          <p:nvPr>
            <p:ph idx="1"/>
          </p:nvPr>
        </p:nvSpPr>
        <p:spPr>
          <a:xfrm>
            <a:off x="188976" y="1971928"/>
            <a:ext cx="4209288" cy="4575175"/>
          </a:xfrm>
        </p:spPr>
        <p:txBody>
          <a:bodyPr>
            <a:normAutofit fontScale="85000" lnSpcReduction="10000"/>
          </a:bodyPr>
          <a:lstStyle/>
          <a:p>
            <a:r>
              <a:rPr lang="en-AU" i="1" dirty="0"/>
              <a:t>Use the full 10 </a:t>
            </a:r>
            <a:r>
              <a:rPr lang="en-AU" i="1" dirty="0" smtClean="0"/>
              <a:t>minutes</a:t>
            </a:r>
            <a:r>
              <a:rPr lang="en-AU" dirty="0" smtClean="0"/>
              <a:t>: </a:t>
            </a:r>
            <a:r>
              <a:rPr lang="en-AU" dirty="0"/>
              <a:t>avoid reading the exam once and then zoning out for the remaining time</a:t>
            </a:r>
          </a:p>
          <a:p>
            <a:r>
              <a:rPr lang="en-AU" i="1" dirty="0"/>
              <a:t>Identify which question you will do </a:t>
            </a:r>
            <a:r>
              <a:rPr lang="en-AU" i="1" dirty="0" smtClean="0"/>
              <a:t>first</a:t>
            </a:r>
            <a:r>
              <a:rPr lang="en-AU" dirty="0" smtClean="0"/>
              <a:t>: this </a:t>
            </a:r>
            <a:r>
              <a:rPr lang="en-AU" dirty="0"/>
              <a:t>should be a question you know the answer to and will give you a nice confidence boost going into the remainder of the exam</a:t>
            </a:r>
          </a:p>
          <a:p>
            <a:r>
              <a:rPr lang="en-AU" dirty="0"/>
              <a:t>Start considering which short answer questions (Section 2) are relevant to the extended answer question (Section 3)</a:t>
            </a:r>
          </a:p>
        </p:txBody>
      </p:sp>
      <p:pic>
        <p:nvPicPr>
          <p:cNvPr id="4" name="Picture 3"/>
          <p:cNvPicPr>
            <a:picLocks noChangeAspect="1"/>
          </p:cNvPicPr>
          <p:nvPr/>
        </p:nvPicPr>
        <p:blipFill>
          <a:blip r:embed="rId2"/>
          <a:stretch>
            <a:fillRect/>
          </a:stretch>
        </p:blipFill>
        <p:spPr>
          <a:xfrm>
            <a:off x="5373509" y="3639312"/>
            <a:ext cx="6818491" cy="3072765"/>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062072" y="1059686"/>
            <a:ext cx="5148756" cy="912242"/>
          </a:xfrm>
          <a:prstGeom prst="rect">
            <a:avLst/>
          </a:prstGeom>
          <a:ln>
            <a:solidFill>
              <a:schemeClr val="tx1"/>
            </a:solidFill>
          </a:ln>
        </p:spPr>
      </p:pic>
    </p:spTree>
    <p:extLst>
      <p:ext uri="{BB962C8B-B14F-4D97-AF65-F5344CB8AC3E}">
        <p14:creationId xmlns:p14="http://schemas.microsoft.com/office/powerpoint/2010/main" val="379268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136525"/>
            <a:ext cx="5193792" cy="1445387"/>
          </a:xfrm>
        </p:spPr>
        <p:txBody>
          <a:bodyPr>
            <a:normAutofit/>
          </a:bodyPr>
          <a:lstStyle/>
          <a:p>
            <a:r>
              <a:rPr lang="en-AU" dirty="0"/>
              <a:t>During the exam – working time</a:t>
            </a:r>
          </a:p>
        </p:txBody>
      </p:sp>
      <p:sp>
        <p:nvSpPr>
          <p:cNvPr id="3" name="Content Placeholder 2"/>
          <p:cNvSpPr>
            <a:spLocks noGrp="1"/>
          </p:cNvSpPr>
          <p:nvPr>
            <p:ph idx="1"/>
          </p:nvPr>
        </p:nvSpPr>
        <p:spPr>
          <a:xfrm>
            <a:off x="91440" y="2203703"/>
            <a:ext cx="5440680" cy="4526281"/>
          </a:xfrm>
        </p:spPr>
        <p:txBody>
          <a:bodyPr>
            <a:normAutofit/>
          </a:bodyPr>
          <a:lstStyle/>
          <a:p>
            <a:pPr marL="457200" indent="-514350">
              <a:buFont typeface="+mj-lt"/>
              <a:buAutoNum type="arabicPeriod"/>
            </a:pPr>
            <a:r>
              <a:rPr lang="en-AU" b="1" dirty="0" smtClean="0"/>
              <a:t>Plan </a:t>
            </a:r>
            <a:r>
              <a:rPr lang="en-AU" b="1" dirty="0"/>
              <a:t>- use key words in the margin</a:t>
            </a:r>
            <a:r>
              <a:rPr lang="en-AU" dirty="0"/>
              <a:t>:  as soon as you start working your brain starts getting tireder. Recognition is easier than recall. A tired brain 2 hours into an exam may not be able to recall a correct answer, but may be able to recognise the answer from a keyword in the </a:t>
            </a:r>
            <a:r>
              <a:rPr lang="en-AU" dirty="0" smtClean="0"/>
              <a:t>margin</a:t>
            </a:r>
          </a:p>
          <a:p>
            <a:endParaRPr lang="en-AU" dirty="0"/>
          </a:p>
        </p:txBody>
      </p:sp>
      <p:pic>
        <p:nvPicPr>
          <p:cNvPr id="4" name="Picture 3"/>
          <p:cNvPicPr>
            <a:picLocks noChangeAspect="1"/>
          </p:cNvPicPr>
          <p:nvPr/>
        </p:nvPicPr>
        <p:blipFill>
          <a:blip r:embed="rId2"/>
          <a:stretch>
            <a:fillRect/>
          </a:stretch>
        </p:blipFill>
        <p:spPr>
          <a:xfrm>
            <a:off x="6520407" y="64008"/>
            <a:ext cx="5671593" cy="6793992"/>
          </a:xfrm>
          <a:prstGeom prst="rect">
            <a:avLst/>
          </a:prstGeom>
        </p:spPr>
      </p:pic>
    </p:spTree>
    <p:extLst>
      <p:ext uri="{BB962C8B-B14F-4D97-AF65-F5344CB8AC3E}">
        <p14:creationId xmlns:p14="http://schemas.microsoft.com/office/powerpoint/2010/main" val="267769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136525"/>
            <a:ext cx="6117336" cy="860171"/>
          </a:xfrm>
        </p:spPr>
        <p:txBody>
          <a:bodyPr>
            <a:normAutofit fontScale="90000"/>
          </a:bodyPr>
          <a:lstStyle/>
          <a:p>
            <a:r>
              <a:rPr lang="en-AU" dirty="0"/>
              <a:t>During the exam – working time</a:t>
            </a:r>
          </a:p>
        </p:txBody>
      </p:sp>
      <p:sp>
        <p:nvSpPr>
          <p:cNvPr id="3" name="Content Placeholder 2"/>
          <p:cNvSpPr>
            <a:spLocks noGrp="1"/>
          </p:cNvSpPr>
          <p:nvPr>
            <p:ph idx="1"/>
          </p:nvPr>
        </p:nvSpPr>
        <p:spPr>
          <a:xfrm>
            <a:off x="91440" y="1362457"/>
            <a:ext cx="6117336" cy="5367528"/>
          </a:xfrm>
        </p:spPr>
        <p:txBody>
          <a:bodyPr>
            <a:normAutofit fontScale="92500" lnSpcReduction="20000"/>
          </a:bodyPr>
          <a:lstStyle/>
          <a:p>
            <a:pPr marL="457200" indent="-514350">
              <a:buFont typeface="+mj-lt"/>
              <a:buAutoNum type="arabicPeriod" startAt="2"/>
            </a:pPr>
            <a:r>
              <a:rPr lang="en-AU" b="1" dirty="0" smtClean="0"/>
              <a:t>Plan </a:t>
            </a:r>
            <a:r>
              <a:rPr lang="en-AU" b="1" dirty="0"/>
              <a:t>- your extended response</a:t>
            </a:r>
            <a:r>
              <a:rPr lang="en-AU" dirty="0"/>
              <a:t>: this is Section 3 of the exam, and usually the question students attempt last. Two hours into the exam your brain will be fatiguing, and a plan will assist you with structuring and writing your response. If you try to plan your response two hours into the exam, there will be information you will forget to include compared to if you had planned your response at the start of your working </a:t>
            </a:r>
            <a:r>
              <a:rPr lang="en-AU" dirty="0" smtClean="0"/>
              <a:t>time.</a:t>
            </a:r>
          </a:p>
          <a:p>
            <a:pPr marL="457200" indent="-514350">
              <a:buFont typeface="+mj-lt"/>
              <a:buAutoNum type="arabicPeriod" startAt="2"/>
            </a:pPr>
            <a:r>
              <a:rPr lang="en-AU" b="1" dirty="0" smtClean="0"/>
              <a:t>Revise </a:t>
            </a:r>
            <a:r>
              <a:rPr lang="en-AU" b="1" dirty="0"/>
              <a:t>your extended response plan at the end of each short answer question</a:t>
            </a:r>
            <a:r>
              <a:rPr lang="en-AU" dirty="0"/>
              <a:t>: ask yourself: </a:t>
            </a:r>
            <a:r>
              <a:rPr lang="en-AU" i="1" dirty="0"/>
              <a:t>what questions have I answered with information that is also relevant and could be used to answer the extended response</a:t>
            </a:r>
            <a:r>
              <a:rPr lang="en-AU" dirty="0"/>
              <a:t>? Look for hints!  </a:t>
            </a:r>
          </a:p>
          <a:p>
            <a:endParaRPr lang="en-AU" dirty="0"/>
          </a:p>
        </p:txBody>
      </p:sp>
      <p:pic>
        <p:nvPicPr>
          <p:cNvPr id="5" name="Picture 4"/>
          <p:cNvPicPr>
            <a:picLocks noChangeAspect="1"/>
          </p:cNvPicPr>
          <p:nvPr/>
        </p:nvPicPr>
        <p:blipFill>
          <a:blip r:embed="rId2"/>
          <a:stretch>
            <a:fillRect/>
          </a:stretch>
        </p:blipFill>
        <p:spPr>
          <a:xfrm>
            <a:off x="6570535" y="136525"/>
            <a:ext cx="5305425" cy="6372225"/>
          </a:xfrm>
          <a:prstGeom prst="rect">
            <a:avLst/>
          </a:prstGeom>
        </p:spPr>
      </p:pic>
    </p:spTree>
    <p:extLst>
      <p:ext uri="{BB962C8B-B14F-4D97-AF65-F5344CB8AC3E}">
        <p14:creationId xmlns:p14="http://schemas.microsoft.com/office/powerpoint/2010/main" val="1966412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510</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Improving Your Exam Result</vt:lpstr>
      <vt:lpstr>Doing well in exams</vt:lpstr>
      <vt:lpstr>Exam technique – what is it?</vt:lpstr>
      <vt:lpstr>Before the exam</vt:lpstr>
      <vt:lpstr>During the exam – reading time</vt:lpstr>
      <vt:lpstr>During the exam – working time</vt:lpstr>
      <vt:lpstr>During the exam – working time</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Your Exam Result</dc:title>
  <dc:creator>JOHNSON Simon [Ocean Reef Senior High School]</dc:creator>
  <cp:lastModifiedBy>JOHNSON Simon [Ocean Reef Senior High School]</cp:lastModifiedBy>
  <cp:revision>3</cp:revision>
  <dcterms:created xsi:type="dcterms:W3CDTF">2020-05-27T00:07:21Z</dcterms:created>
  <dcterms:modified xsi:type="dcterms:W3CDTF">2020-05-27T06:01:29Z</dcterms:modified>
</cp:coreProperties>
</file>