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276" r:id="rId3"/>
    <p:sldId id="259" r:id="rId4"/>
    <p:sldId id="261" r:id="rId5"/>
    <p:sldId id="260" r:id="rId6"/>
    <p:sldId id="262" r:id="rId7"/>
    <p:sldId id="263" r:id="rId8"/>
    <p:sldId id="264" r:id="rId9"/>
    <p:sldId id="277" r:id="rId10"/>
    <p:sldId id="257" r:id="rId11"/>
    <p:sldId id="275" r:id="rId12"/>
    <p:sldId id="265" r:id="rId13"/>
    <p:sldId id="267" r:id="rId14"/>
    <p:sldId id="268" r:id="rId15"/>
    <p:sldId id="266" r:id="rId16"/>
    <p:sldId id="269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05" autoAdjust="0"/>
  </p:normalViewPr>
  <p:slideViewPr>
    <p:cSldViewPr snapToGrid="0" snapToObjects="1">
      <p:cViewPr varScale="1">
        <p:scale>
          <a:sx n="81" d="100"/>
          <a:sy n="81" d="100"/>
        </p:scale>
        <p:origin x="121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FF25D-D15E-4894-9859-4F3C971C2D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247341F-B600-4360-B4D1-43D8F881AC85}">
      <dgm:prSet/>
      <dgm:spPr/>
      <dgm:t>
        <a:bodyPr/>
        <a:lstStyle/>
        <a:p>
          <a:r>
            <a:rPr lang="en-US"/>
            <a:t>Over or under-production within the market</a:t>
          </a:r>
        </a:p>
      </dgm:t>
    </dgm:pt>
    <dgm:pt modelId="{A7CA9156-0185-4906-96D4-BCFF94C63763}" type="parTrans" cxnId="{44532963-4D2C-4724-9277-6E6227CBFE9D}">
      <dgm:prSet/>
      <dgm:spPr/>
      <dgm:t>
        <a:bodyPr/>
        <a:lstStyle/>
        <a:p>
          <a:endParaRPr lang="en-US"/>
        </a:p>
      </dgm:t>
    </dgm:pt>
    <dgm:pt modelId="{2717F0CA-CDF4-4205-B828-9418697776AA}" type="sibTrans" cxnId="{44532963-4D2C-4724-9277-6E6227CBFE9D}">
      <dgm:prSet/>
      <dgm:spPr/>
      <dgm:t>
        <a:bodyPr/>
        <a:lstStyle/>
        <a:p>
          <a:endParaRPr lang="en-US"/>
        </a:p>
      </dgm:t>
    </dgm:pt>
    <dgm:pt modelId="{1A674BD8-5EE0-4684-9A97-254615DDAEF6}">
      <dgm:prSet/>
      <dgm:spPr/>
      <dgm:t>
        <a:bodyPr/>
        <a:lstStyle/>
        <a:p>
          <a:r>
            <a:rPr lang="en-US"/>
            <a:t>Over or under-consumption within market</a:t>
          </a:r>
        </a:p>
      </dgm:t>
    </dgm:pt>
    <dgm:pt modelId="{1C5E6417-141C-42EB-9D78-C3A69E7E1565}" type="parTrans" cxnId="{FD666808-5883-40C1-9C62-882DC846E526}">
      <dgm:prSet/>
      <dgm:spPr/>
      <dgm:t>
        <a:bodyPr/>
        <a:lstStyle/>
        <a:p>
          <a:endParaRPr lang="en-US"/>
        </a:p>
      </dgm:t>
    </dgm:pt>
    <dgm:pt modelId="{9A9E13EA-57DE-454C-8515-F58EF5824010}" type="sibTrans" cxnId="{FD666808-5883-40C1-9C62-882DC846E526}">
      <dgm:prSet/>
      <dgm:spPr/>
      <dgm:t>
        <a:bodyPr/>
        <a:lstStyle/>
        <a:p>
          <a:endParaRPr lang="en-US"/>
        </a:p>
      </dgm:t>
    </dgm:pt>
    <dgm:pt modelId="{97D803B5-4B3B-41D3-B4CB-39E28CBC87CC}" type="pres">
      <dgm:prSet presAssocID="{F50FF25D-D15E-4894-9859-4F3C971C2DF7}" presName="root" presStyleCnt="0">
        <dgm:presLayoutVars>
          <dgm:dir/>
          <dgm:resizeHandles val="exact"/>
        </dgm:presLayoutVars>
      </dgm:prSet>
      <dgm:spPr/>
    </dgm:pt>
    <dgm:pt modelId="{BCD51D16-AC00-4DDE-9B98-A3CA0200A9A1}" type="pres">
      <dgm:prSet presAssocID="{2247341F-B600-4360-B4D1-43D8F881AC85}" presName="compNode" presStyleCnt="0"/>
      <dgm:spPr/>
    </dgm:pt>
    <dgm:pt modelId="{CCDBC7B5-8ECA-4AAC-A617-B11E99A947DB}" type="pres">
      <dgm:prSet presAssocID="{2247341F-B600-4360-B4D1-43D8F881AC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1426320-1091-45C3-B45D-0476388F791E}" type="pres">
      <dgm:prSet presAssocID="{2247341F-B600-4360-B4D1-43D8F881AC85}" presName="spaceRect" presStyleCnt="0"/>
      <dgm:spPr/>
    </dgm:pt>
    <dgm:pt modelId="{368E9656-7282-4737-ACAF-545E744BC176}" type="pres">
      <dgm:prSet presAssocID="{2247341F-B600-4360-B4D1-43D8F881AC85}" presName="textRect" presStyleLbl="revTx" presStyleIdx="0" presStyleCnt="2">
        <dgm:presLayoutVars>
          <dgm:chMax val="1"/>
          <dgm:chPref val="1"/>
        </dgm:presLayoutVars>
      </dgm:prSet>
      <dgm:spPr/>
    </dgm:pt>
    <dgm:pt modelId="{F21487C1-C492-498C-9741-9D1ED4EF08F1}" type="pres">
      <dgm:prSet presAssocID="{2717F0CA-CDF4-4205-B828-9418697776AA}" presName="sibTrans" presStyleCnt="0"/>
      <dgm:spPr/>
    </dgm:pt>
    <dgm:pt modelId="{A840209B-4E71-4A2D-B162-70361A8E24B7}" type="pres">
      <dgm:prSet presAssocID="{1A674BD8-5EE0-4684-9A97-254615DDAEF6}" presName="compNode" presStyleCnt="0"/>
      <dgm:spPr/>
    </dgm:pt>
    <dgm:pt modelId="{7D201485-52CF-413E-B3D7-0A951195D625}" type="pres">
      <dgm:prSet presAssocID="{1A674BD8-5EE0-4684-9A97-254615DDAEF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E59C8CB-373A-4875-AF87-10A2D7F08241}" type="pres">
      <dgm:prSet presAssocID="{1A674BD8-5EE0-4684-9A97-254615DDAEF6}" presName="spaceRect" presStyleCnt="0"/>
      <dgm:spPr/>
    </dgm:pt>
    <dgm:pt modelId="{1A04775C-05B1-4BB9-9EA3-B03BBBC1407C}" type="pres">
      <dgm:prSet presAssocID="{1A674BD8-5EE0-4684-9A97-254615DDAEF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D666808-5883-40C1-9C62-882DC846E526}" srcId="{F50FF25D-D15E-4894-9859-4F3C971C2DF7}" destId="{1A674BD8-5EE0-4684-9A97-254615DDAEF6}" srcOrd="1" destOrd="0" parTransId="{1C5E6417-141C-42EB-9D78-C3A69E7E1565}" sibTransId="{9A9E13EA-57DE-454C-8515-F58EF5824010}"/>
    <dgm:cxn modelId="{4D2C7D1C-D73A-44C4-968D-5372DCD315C9}" type="presOf" srcId="{1A674BD8-5EE0-4684-9A97-254615DDAEF6}" destId="{1A04775C-05B1-4BB9-9EA3-B03BBBC1407C}" srcOrd="0" destOrd="0" presId="urn:microsoft.com/office/officeart/2018/2/layout/IconLabelList"/>
    <dgm:cxn modelId="{523A8057-9C62-4B1F-B959-1C0783D896DD}" type="presOf" srcId="{F50FF25D-D15E-4894-9859-4F3C971C2DF7}" destId="{97D803B5-4B3B-41D3-B4CB-39E28CBC87CC}" srcOrd="0" destOrd="0" presId="urn:microsoft.com/office/officeart/2018/2/layout/IconLabelList"/>
    <dgm:cxn modelId="{44532963-4D2C-4724-9277-6E6227CBFE9D}" srcId="{F50FF25D-D15E-4894-9859-4F3C971C2DF7}" destId="{2247341F-B600-4360-B4D1-43D8F881AC85}" srcOrd="0" destOrd="0" parTransId="{A7CA9156-0185-4906-96D4-BCFF94C63763}" sibTransId="{2717F0CA-CDF4-4205-B828-9418697776AA}"/>
    <dgm:cxn modelId="{5AC12FDB-FF60-4F8B-8571-E75CD44CC990}" type="presOf" srcId="{2247341F-B600-4360-B4D1-43D8F881AC85}" destId="{368E9656-7282-4737-ACAF-545E744BC176}" srcOrd="0" destOrd="0" presId="urn:microsoft.com/office/officeart/2018/2/layout/IconLabelList"/>
    <dgm:cxn modelId="{2869867A-0366-4CE7-820A-FD658735F07C}" type="presParOf" srcId="{97D803B5-4B3B-41D3-B4CB-39E28CBC87CC}" destId="{BCD51D16-AC00-4DDE-9B98-A3CA0200A9A1}" srcOrd="0" destOrd="0" presId="urn:microsoft.com/office/officeart/2018/2/layout/IconLabelList"/>
    <dgm:cxn modelId="{BFEDB848-8E76-4B14-B25D-1EC439C08ACF}" type="presParOf" srcId="{BCD51D16-AC00-4DDE-9B98-A3CA0200A9A1}" destId="{CCDBC7B5-8ECA-4AAC-A617-B11E99A947DB}" srcOrd="0" destOrd="0" presId="urn:microsoft.com/office/officeart/2018/2/layout/IconLabelList"/>
    <dgm:cxn modelId="{81C1961B-F948-4BDB-B033-E4D82BC385A7}" type="presParOf" srcId="{BCD51D16-AC00-4DDE-9B98-A3CA0200A9A1}" destId="{71426320-1091-45C3-B45D-0476388F791E}" srcOrd="1" destOrd="0" presId="urn:microsoft.com/office/officeart/2018/2/layout/IconLabelList"/>
    <dgm:cxn modelId="{27CAB600-A97F-44BD-9335-99995AEBBF47}" type="presParOf" srcId="{BCD51D16-AC00-4DDE-9B98-A3CA0200A9A1}" destId="{368E9656-7282-4737-ACAF-545E744BC176}" srcOrd="2" destOrd="0" presId="urn:microsoft.com/office/officeart/2018/2/layout/IconLabelList"/>
    <dgm:cxn modelId="{BE28A76C-BBB1-432A-A826-949424A98DFB}" type="presParOf" srcId="{97D803B5-4B3B-41D3-B4CB-39E28CBC87CC}" destId="{F21487C1-C492-498C-9741-9D1ED4EF08F1}" srcOrd="1" destOrd="0" presId="urn:microsoft.com/office/officeart/2018/2/layout/IconLabelList"/>
    <dgm:cxn modelId="{2D0E2A2C-21F2-4AFA-9EF8-2143B4402B84}" type="presParOf" srcId="{97D803B5-4B3B-41D3-B4CB-39E28CBC87CC}" destId="{A840209B-4E71-4A2D-B162-70361A8E24B7}" srcOrd="2" destOrd="0" presId="urn:microsoft.com/office/officeart/2018/2/layout/IconLabelList"/>
    <dgm:cxn modelId="{7460BF87-BCE5-4171-88E9-ABFD8C796850}" type="presParOf" srcId="{A840209B-4E71-4A2D-B162-70361A8E24B7}" destId="{7D201485-52CF-413E-B3D7-0A951195D625}" srcOrd="0" destOrd="0" presId="urn:microsoft.com/office/officeart/2018/2/layout/IconLabelList"/>
    <dgm:cxn modelId="{2101C036-7604-4932-9480-A33A266CA000}" type="presParOf" srcId="{A840209B-4E71-4A2D-B162-70361A8E24B7}" destId="{FE59C8CB-373A-4875-AF87-10A2D7F08241}" srcOrd="1" destOrd="0" presId="urn:microsoft.com/office/officeart/2018/2/layout/IconLabelList"/>
    <dgm:cxn modelId="{D45DC580-FE19-43B3-BC33-7A99369FD9EF}" type="presParOf" srcId="{A840209B-4E71-4A2D-B162-70361A8E24B7}" destId="{1A04775C-05B1-4BB9-9EA3-B03BBBC140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D8ADE53-D410-4476-A59C-FAF46001AC5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7D0592-8F6C-4A68-B23C-619033B41C86}">
      <dgm:prSet/>
      <dgm:spPr/>
      <dgm:t>
        <a:bodyPr/>
        <a:lstStyle/>
        <a:p>
          <a:r>
            <a:rPr lang="en-US"/>
            <a:t>With common property goods:</a:t>
          </a:r>
        </a:p>
      </dgm:t>
    </dgm:pt>
    <dgm:pt modelId="{A76508AA-F318-456E-AF7C-B6410BFFE6D0}" type="parTrans" cxnId="{C3EE8469-1347-4C1C-9593-525407D8820A}">
      <dgm:prSet/>
      <dgm:spPr/>
      <dgm:t>
        <a:bodyPr/>
        <a:lstStyle/>
        <a:p>
          <a:endParaRPr lang="en-US"/>
        </a:p>
      </dgm:t>
    </dgm:pt>
    <dgm:pt modelId="{623EC6FD-4520-47FF-A755-42C80F2E8415}" type="sibTrans" cxnId="{C3EE8469-1347-4C1C-9593-525407D8820A}">
      <dgm:prSet/>
      <dgm:spPr/>
      <dgm:t>
        <a:bodyPr/>
        <a:lstStyle/>
        <a:p>
          <a:endParaRPr lang="en-US"/>
        </a:p>
      </dgm:t>
    </dgm:pt>
    <dgm:pt modelId="{CDA9FC22-96F0-4317-9D5F-F5F28970EFD9}">
      <dgm:prSet/>
      <dgm:spPr/>
      <dgm:t>
        <a:bodyPr/>
        <a:lstStyle/>
        <a:p>
          <a:r>
            <a:rPr lang="en-US"/>
            <a:t>Enforce restrictions on consumption, e.g. fishing limits, no-fishing zones, fishing licenses etc.</a:t>
          </a:r>
        </a:p>
      </dgm:t>
    </dgm:pt>
    <dgm:pt modelId="{3BD363A2-3887-46FB-A23D-72781B15F16E}" type="parTrans" cxnId="{EDDA7E54-815F-45B9-8FEE-AB1AC62DD612}">
      <dgm:prSet/>
      <dgm:spPr/>
      <dgm:t>
        <a:bodyPr/>
        <a:lstStyle/>
        <a:p>
          <a:endParaRPr lang="en-US"/>
        </a:p>
      </dgm:t>
    </dgm:pt>
    <dgm:pt modelId="{C3A4728F-9D8B-40C7-8541-984463FF5FDF}" type="sibTrans" cxnId="{EDDA7E54-815F-45B9-8FEE-AB1AC62DD612}">
      <dgm:prSet/>
      <dgm:spPr/>
      <dgm:t>
        <a:bodyPr/>
        <a:lstStyle/>
        <a:p>
          <a:endParaRPr lang="en-US"/>
        </a:p>
      </dgm:t>
    </dgm:pt>
    <dgm:pt modelId="{AE48A96E-41E1-447F-8D7D-4529D5729C2F}">
      <dgm:prSet/>
      <dgm:spPr/>
      <dgm:t>
        <a:bodyPr/>
        <a:lstStyle/>
        <a:p>
          <a:r>
            <a:rPr lang="en-US"/>
            <a:t>With public goods:</a:t>
          </a:r>
        </a:p>
      </dgm:t>
    </dgm:pt>
    <dgm:pt modelId="{2D6F7A96-9EDD-46E6-922C-A28155A59C2D}" type="parTrans" cxnId="{C0911757-729A-4BC2-B8E1-15F5E5694EA7}">
      <dgm:prSet/>
      <dgm:spPr/>
      <dgm:t>
        <a:bodyPr/>
        <a:lstStyle/>
        <a:p>
          <a:endParaRPr lang="en-US"/>
        </a:p>
      </dgm:t>
    </dgm:pt>
    <dgm:pt modelId="{C7289C41-9E82-4D36-B218-3026187FCF17}" type="sibTrans" cxnId="{C0911757-729A-4BC2-B8E1-15F5E5694EA7}">
      <dgm:prSet/>
      <dgm:spPr/>
      <dgm:t>
        <a:bodyPr/>
        <a:lstStyle/>
        <a:p>
          <a:endParaRPr lang="en-US"/>
        </a:p>
      </dgm:t>
    </dgm:pt>
    <dgm:pt modelId="{651B284C-7EC8-4891-8D19-844395AC6949}">
      <dgm:prSet/>
      <dgm:spPr/>
      <dgm:t>
        <a:bodyPr/>
        <a:lstStyle/>
        <a:p>
          <a:r>
            <a:rPr lang="en-US"/>
            <a:t>Create ownership of the resource, e.g. fees for public transport, fines for damaging public property</a:t>
          </a:r>
        </a:p>
      </dgm:t>
    </dgm:pt>
    <dgm:pt modelId="{0D39E62E-C5F5-498D-9E47-4E0BEA21A8FD}" type="parTrans" cxnId="{7AFC0512-F3C4-4F1B-AF42-604B026C0FFC}">
      <dgm:prSet/>
      <dgm:spPr/>
      <dgm:t>
        <a:bodyPr/>
        <a:lstStyle/>
        <a:p>
          <a:endParaRPr lang="en-US"/>
        </a:p>
      </dgm:t>
    </dgm:pt>
    <dgm:pt modelId="{C87F864D-B26D-4FB2-A2BF-652E5A005737}" type="sibTrans" cxnId="{7AFC0512-F3C4-4F1B-AF42-604B026C0FFC}">
      <dgm:prSet/>
      <dgm:spPr/>
      <dgm:t>
        <a:bodyPr/>
        <a:lstStyle/>
        <a:p>
          <a:endParaRPr lang="en-US"/>
        </a:p>
      </dgm:t>
    </dgm:pt>
    <dgm:pt modelId="{EA3B4919-D88A-C149-8AFC-77A65F0ECB0C}" type="pres">
      <dgm:prSet presAssocID="{7D8ADE53-D410-4476-A59C-FAF46001AC55}" presName="linear" presStyleCnt="0">
        <dgm:presLayoutVars>
          <dgm:dir/>
          <dgm:animLvl val="lvl"/>
          <dgm:resizeHandles val="exact"/>
        </dgm:presLayoutVars>
      </dgm:prSet>
      <dgm:spPr/>
    </dgm:pt>
    <dgm:pt modelId="{EABCB759-9ABF-DD42-8F3F-A00EDF7CCBFA}" type="pres">
      <dgm:prSet presAssocID="{C17D0592-8F6C-4A68-B23C-619033B41C86}" presName="parentLin" presStyleCnt="0"/>
      <dgm:spPr/>
    </dgm:pt>
    <dgm:pt modelId="{D602B5EB-2AD2-B442-B4D8-BBBC57AD2867}" type="pres">
      <dgm:prSet presAssocID="{C17D0592-8F6C-4A68-B23C-619033B41C86}" presName="parentLeftMargin" presStyleLbl="node1" presStyleIdx="0" presStyleCnt="2"/>
      <dgm:spPr/>
    </dgm:pt>
    <dgm:pt modelId="{3E41D49D-EA6B-BA42-BFE5-17A6098865DC}" type="pres">
      <dgm:prSet presAssocID="{C17D0592-8F6C-4A68-B23C-619033B41C8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3B30DC-041A-F341-95B1-7B8E619C892D}" type="pres">
      <dgm:prSet presAssocID="{C17D0592-8F6C-4A68-B23C-619033B41C86}" presName="negativeSpace" presStyleCnt="0"/>
      <dgm:spPr/>
    </dgm:pt>
    <dgm:pt modelId="{938723E1-314B-4F4C-A538-558DF58A8276}" type="pres">
      <dgm:prSet presAssocID="{C17D0592-8F6C-4A68-B23C-619033B41C86}" presName="childText" presStyleLbl="conFgAcc1" presStyleIdx="0" presStyleCnt="2">
        <dgm:presLayoutVars>
          <dgm:bulletEnabled val="1"/>
        </dgm:presLayoutVars>
      </dgm:prSet>
      <dgm:spPr/>
    </dgm:pt>
    <dgm:pt modelId="{E4ABC732-35CB-9446-8784-8D232CD7742D}" type="pres">
      <dgm:prSet presAssocID="{623EC6FD-4520-47FF-A755-42C80F2E8415}" presName="spaceBetweenRectangles" presStyleCnt="0"/>
      <dgm:spPr/>
    </dgm:pt>
    <dgm:pt modelId="{83B49AFD-D90C-B244-88A6-DB27BBB87498}" type="pres">
      <dgm:prSet presAssocID="{AE48A96E-41E1-447F-8D7D-4529D5729C2F}" presName="parentLin" presStyleCnt="0"/>
      <dgm:spPr/>
    </dgm:pt>
    <dgm:pt modelId="{09F2EB67-2E1E-E34F-A357-0988D5CBB2EB}" type="pres">
      <dgm:prSet presAssocID="{AE48A96E-41E1-447F-8D7D-4529D5729C2F}" presName="parentLeftMargin" presStyleLbl="node1" presStyleIdx="0" presStyleCnt="2"/>
      <dgm:spPr/>
    </dgm:pt>
    <dgm:pt modelId="{0049F5AA-5EE8-4A4F-9FDF-1004268EE063}" type="pres">
      <dgm:prSet presAssocID="{AE48A96E-41E1-447F-8D7D-4529D5729C2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410C6B-DE75-A348-8BE9-D88A1E1B4E19}" type="pres">
      <dgm:prSet presAssocID="{AE48A96E-41E1-447F-8D7D-4529D5729C2F}" presName="negativeSpace" presStyleCnt="0"/>
      <dgm:spPr/>
    </dgm:pt>
    <dgm:pt modelId="{331F41A6-41EC-D14D-93B3-C6F80E5F8429}" type="pres">
      <dgm:prSet presAssocID="{AE48A96E-41E1-447F-8D7D-4529D5729C2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AFC0512-F3C4-4F1B-AF42-604B026C0FFC}" srcId="{AE48A96E-41E1-447F-8D7D-4529D5729C2F}" destId="{651B284C-7EC8-4891-8D19-844395AC6949}" srcOrd="0" destOrd="0" parTransId="{0D39E62E-C5F5-498D-9E47-4E0BEA21A8FD}" sibTransId="{C87F864D-B26D-4FB2-A2BF-652E5A005737}"/>
    <dgm:cxn modelId="{904B1E3F-8117-3341-9179-8058E589A9FD}" type="presOf" srcId="{C17D0592-8F6C-4A68-B23C-619033B41C86}" destId="{D602B5EB-2AD2-B442-B4D8-BBBC57AD2867}" srcOrd="0" destOrd="0" presId="urn:microsoft.com/office/officeart/2005/8/layout/list1"/>
    <dgm:cxn modelId="{561D0945-0D50-A64E-9844-147D328FE539}" type="presOf" srcId="{7D8ADE53-D410-4476-A59C-FAF46001AC55}" destId="{EA3B4919-D88A-C149-8AFC-77A65F0ECB0C}" srcOrd="0" destOrd="0" presId="urn:microsoft.com/office/officeart/2005/8/layout/list1"/>
    <dgm:cxn modelId="{30802C4A-5FFD-3449-B6BD-C0B8FF45A12F}" type="presOf" srcId="{651B284C-7EC8-4891-8D19-844395AC6949}" destId="{331F41A6-41EC-D14D-93B3-C6F80E5F8429}" srcOrd="0" destOrd="0" presId="urn:microsoft.com/office/officeart/2005/8/layout/list1"/>
    <dgm:cxn modelId="{EDDA7E54-815F-45B9-8FEE-AB1AC62DD612}" srcId="{C17D0592-8F6C-4A68-B23C-619033B41C86}" destId="{CDA9FC22-96F0-4317-9D5F-F5F28970EFD9}" srcOrd="0" destOrd="0" parTransId="{3BD363A2-3887-46FB-A23D-72781B15F16E}" sibTransId="{C3A4728F-9D8B-40C7-8541-984463FF5FDF}"/>
    <dgm:cxn modelId="{C0911757-729A-4BC2-B8E1-15F5E5694EA7}" srcId="{7D8ADE53-D410-4476-A59C-FAF46001AC55}" destId="{AE48A96E-41E1-447F-8D7D-4529D5729C2F}" srcOrd="1" destOrd="0" parTransId="{2D6F7A96-9EDD-46E6-922C-A28155A59C2D}" sibTransId="{C7289C41-9E82-4D36-B218-3026187FCF17}"/>
    <dgm:cxn modelId="{C3EE8469-1347-4C1C-9593-525407D8820A}" srcId="{7D8ADE53-D410-4476-A59C-FAF46001AC55}" destId="{C17D0592-8F6C-4A68-B23C-619033B41C86}" srcOrd="0" destOrd="0" parTransId="{A76508AA-F318-456E-AF7C-B6410BFFE6D0}" sibTransId="{623EC6FD-4520-47FF-A755-42C80F2E8415}"/>
    <dgm:cxn modelId="{4CD5457C-597B-044E-AF19-D8F1B76DF3A5}" type="presOf" srcId="{C17D0592-8F6C-4A68-B23C-619033B41C86}" destId="{3E41D49D-EA6B-BA42-BFE5-17A6098865DC}" srcOrd="1" destOrd="0" presId="urn:microsoft.com/office/officeart/2005/8/layout/list1"/>
    <dgm:cxn modelId="{DD2BA69D-6973-0E44-A1E7-797E898D2709}" type="presOf" srcId="{AE48A96E-41E1-447F-8D7D-4529D5729C2F}" destId="{0049F5AA-5EE8-4A4F-9FDF-1004268EE063}" srcOrd="1" destOrd="0" presId="urn:microsoft.com/office/officeart/2005/8/layout/list1"/>
    <dgm:cxn modelId="{25B467B1-F39A-2B44-BD15-EAFBB0CCD476}" type="presOf" srcId="{CDA9FC22-96F0-4317-9D5F-F5F28970EFD9}" destId="{938723E1-314B-4F4C-A538-558DF58A8276}" srcOrd="0" destOrd="0" presId="urn:microsoft.com/office/officeart/2005/8/layout/list1"/>
    <dgm:cxn modelId="{63D50CE7-F95E-3B49-A4F5-4B89D8483201}" type="presOf" srcId="{AE48A96E-41E1-447F-8D7D-4529D5729C2F}" destId="{09F2EB67-2E1E-E34F-A357-0988D5CBB2EB}" srcOrd="0" destOrd="0" presId="urn:microsoft.com/office/officeart/2005/8/layout/list1"/>
    <dgm:cxn modelId="{8DAF8456-D9D4-6E4F-8FB6-7B61A9EAE7D8}" type="presParOf" srcId="{EA3B4919-D88A-C149-8AFC-77A65F0ECB0C}" destId="{EABCB759-9ABF-DD42-8F3F-A00EDF7CCBFA}" srcOrd="0" destOrd="0" presId="urn:microsoft.com/office/officeart/2005/8/layout/list1"/>
    <dgm:cxn modelId="{349B9BCA-4BA0-7F41-A9CD-7F7F6B2F7B89}" type="presParOf" srcId="{EABCB759-9ABF-DD42-8F3F-A00EDF7CCBFA}" destId="{D602B5EB-2AD2-B442-B4D8-BBBC57AD2867}" srcOrd="0" destOrd="0" presId="urn:microsoft.com/office/officeart/2005/8/layout/list1"/>
    <dgm:cxn modelId="{5D6496E3-662B-614F-B651-DEDA82C7B311}" type="presParOf" srcId="{EABCB759-9ABF-DD42-8F3F-A00EDF7CCBFA}" destId="{3E41D49D-EA6B-BA42-BFE5-17A6098865DC}" srcOrd="1" destOrd="0" presId="urn:microsoft.com/office/officeart/2005/8/layout/list1"/>
    <dgm:cxn modelId="{A12D5163-287E-764E-8FAC-C84F46043094}" type="presParOf" srcId="{EA3B4919-D88A-C149-8AFC-77A65F0ECB0C}" destId="{BF3B30DC-041A-F341-95B1-7B8E619C892D}" srcOrd="1" destOrd="0" presId="urn:microsoft.com/office/officeart/2005/8/layout/list1"/>
    <dgm:cxn modelId="{D852DD76-2E53-C34C-A9F8-8ED6557BFD33}" type="presParOf" srcId="{EA3B4919-D88A-C149-8AFC-77A65F0ECB0C}" destId="{938723E1-314B-4F4C-A538-558DF58A8276}" srcOrd="2" destOrd="0" presId="urn:microsoft.com/office/officeart/2005/8/layout/list1"/>
    <dgm:cxn modelId="{F66D7D44-64B6-6B41-92FF-6ED4C1963146}" type="presParOf" srcId="{EA3B4919-D88A-C149-8AFC-77A65F0ECB0C}" destId="{E4ABC732-35CB-9446-8784-8D232CD7742D}" srcOrd="3" destOrd="0" presId="urn:microsoft.com/office/officeart/2005/8/layout/list1"/>
    <dgm:cxn modelId="{A839C7AB-A595-B84A-B841-B49CB00C75CE}" type="presParOf" srcId="{EA3B4919-D88A-C149-8AFC-77A65F0ECB0C}" destId="{83B49AFD-D90C-B244-88A6-DB27BBB87498}" srcOrd="4" destOrd="0" presId="urn:microsoft.com/office/officeart/2005/8/layout/list1"/>
    <dgm:cxn modelId="{D4C31D16-4FA4-0242-8CB2-669AE6358A00}" type="presParOf" srcId="{83B49AFD-D90C-B244-88A6-DB27BBB87498}" destId="{09F2EB67-2E1E-E34F-A357-0988D5CBB2EB}" srcOrd="0" destOrd="0" presId="urn:microsoft.com/office/officeart/2005/8/layout/list1"/>
    <dgm:cxn modelId="{047618FC-5296-A244-9FA3-87F775F78092}" type="presParOf" srcId="{83B49AFD-D90C-B244-88A6-DB27BBB87498}" destId="{0049F5AA-5EE8-4A4F-9FDF-1004268EE063}" srcOrd="1" destOrd="0" presId="urn:microsoft.com/office/officeart/2005/8/layout/list1"/>
    <dgm:cxn modelId="{3E095BAA-479B-134C-AEB2-61865FAE69B1}" type="presParOf" srcId="{EA3B4919-D88A-C149-8AFC-77A65F0ECB0C}" destId="{56410C6B-DE75-A348-8BE9-D88A1E1B4E19}" srcOrd="5" destOrd="0" presId="urn:microsoft.com/office/officeart/2005/8/layout/list1"/>
    <dgm:cxn modelId="{9BBEA4D9-0DD5-9244-8A0A-ADA57A0A8630}" type="presParOf" srcId="{EA3B4919-D88A-C149-8AFC-77A65F0ECB0C}" destId="{331F41A6-41EC-D14D-93B3-C6F80E5F84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F72D1-E121-49A8-A0FA-FD879C4530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0D2E03-70DB-40A9-BC04-0E8BC9D7B3A7}">
      <dgm:prSet/>
      <dgm:spPr/>
      <dgm:t>
        <a:bodyPr/>
        <a:lstStyle/>
        <a:p>
          <a:pPr>
            <a:defRPr cap="all"/>
          </a:pPr>
          <a:r>
            <a:rPr lang="en-US" dirty="0"/>
            <a:t>Market power</a:t>
          </a:r>
        </a:p>
      </dgm:t>
    </dgm:pt>
    <dgm:pt modelId="{EC35C819-D2BE-48C3-8292-E140EBE18C64}" type="parTrans" cxnId="{8810CE2E-AD1B-4843-9FD8-8268C2C16325}">
      <dgm:prSet/>
      <dgm:spPr/>
      <dgm:t>
        <a:bodyPr/>
        <a:lstStyle/>
        <a:p>
          <a:endParaRPr lang="en-US"/>
        </a:p>
      </dgm:t>
    </dgm:pt>
    <dgm:pt modelId="{F61C2D01-3242-4AAB-A92C-2419CCCB58DB}" type="sibTrans" cxnId="{8810CE2E-AD1B-4843-9FD8-8268C2C16325}">
      <dgm:prSet/>
      <dgm:spPr/>
      <dgm:t>
        <a:bodyPr/>
        <a:lstStyle/>
        <a:p>
          <a:endParaRPr lang="en-US"/>
        </a:p>
      </dgm:t>
    </dgm:pt>
    <dgm:pt modelId="{4DEFFD32-69B6-43B3-8719-35F8D92552E5}">
      <dgm:prSet/>
      <dgm:spPr/>
      <dgm:t>
        <a:bodyPr/>
        <a:lstStyle/>
        <a:p>
          <a:pPr>
            <a:defRPr cap="all"/>
          </a:pPr>
          <a:r>
            <a:rPr lang="en-US" dirty="0"/>
            <a:t>Externalities</a:t>
          </a:r>
        </a:p>
      </dgm:t>
    </dgm:pt>
    <dgm:pt modelId="{41A575D1-4D6B-40D0-A83D-CBE7C3D434A2}" type="parTrans" cxnId="{B7727E71-51DF-4147-9B75-43528D5C9899}">
      <dgm:prSet/>
      <dgm:spPr/>
      <dgm:t>
        <a:bodyPr/>
        <a:lstStyle/>
        <a:p>
          <a:endParaRPr lang="en-US"/>
        </a:p>
      </dgm:t>
    </dgm:pt>
    <dgm:pt modelId="{0214866C-3808-473A-AFFC-C8F0236A326B}" type="sibTrans" cxnId="{B7727E71-51DF-4147-9B75-43528D5C9899}">
      <dgm:prSet/>
      <dgm:spPr/>
      <dgm:t>
        <a:bodyPr/>
        <a:lstStyle/>
        <a:p>
          <a:endParaRPr lang="en-US"/>
        </a:p>
      </dgm:t>
    </dgm:pt>
    <dgm:pt modelId="{286C9577-07DA-4931-BDF3-0FD3891BB583}">
      <dgm:prSet/>
      <dgm:spPr/>
      <dgm:t>
        <a:bodyPr/>
        <a:lstStyle/>
        <a:p>
          <a:pPr>
            <a:defRPr cap="all"/>
          </a:pPr>
          <a:r>
            <a:rPr lang="en-US" dirty="0"/>
            <a:t>Public goods and Common resources</a:t>
          </a:r>
        </a:p>
      </dgm:t>
    </dgm:pt>
    <dgm:pt modelId="{E9AE11DA-5D1C-4C48-8546-82534DA95A84}" type="parTrans" cxnId="{D3BB309B-FDDB-42AA-BFD6-DCB0D9422C33}">
      <dgm:prSet/>
      <dgm:spPr/>
      <dgm:t>
        <a:bodyPr/>
        <a:lstStyle/>
        <a:p>
          <a:endParaRPr lang="en-US"/>
        </a:p>
      </dgm:t>
    </dgm:pt>
    <dgm:pt modelId="{CFF5450B-6D95-4FCF-8715-27BEC0F6DC29}" type="sibTrans" cxnId="{D3BB309B-FDDB-42AA-BFD6-DCB0D9422C33}">
      <dgm:prSet/>
      <dgm:spPr/>
      <dgm:t>
        <a:bodyPr/>
        <a:lstStyle/>
        <a:p>
          <a:endParaRPr lang="en-US"/>
        </a:p>
      </dgm:t>
    </dgm:pt>
    <dgm:pt modelId="{7D95EB40-67E1-4E8D-A322-40FA9DFE8B26}" type="pres">
      <dgm:prSet presAssocID="{2B8F72D1-E121-49A8-A0FA-FD879C45300D}" presName="root" presStyleCnt="0">
        <dgm:presLayoutVars>
          <dgm:dir/>
          <dgm:resizeHandles val="exact"/>
        </dgm:presLayoutVars>
      </dgm:prSet>
      <dgm:spPr/>
    </dgm:pt>
    <dgm:pt modelId="{D38E48BD-8D3F-422D-8BBA-B9B484E4F8AA}" type="pres">
      <dgm:prSet presAssocID="{E00D2E03-70DB-40A9-BC04-0E8BC9D7B3A7}" presName="compNode" presStyleCnt="0"/>
      <dgm:spPr/>
    </dgm:pt>
    <dgm:pt modelId="{0CD20079-5047-45E5-8D28-65CB357D938F}" type="pres">
      <dgm:prSet presAssocID="{E00D2E03-70DB-40A9-BC04-0E8BC9D7B3A7}" presName="iconBgRect" presStyleLbl="bgShp" presStyleIdx="0" presStyleCnt="3"/>
      <dgm:spPr/>
    </dgm:pt>
    <dgm:pt modelId="{D21E4DA3-90E6-48D8-835E-6CEB6FF5E994}" type="pres">
      <dgm:prSet presAssocID="{E00D2E03-70DB-40A9-BC04-0E8BC9D7B3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 Week"/>
        </a:ext>
      </dgm:extLst>
    </dgm:pt>
    <dgm:pt modelId="{4DFA048E-A3A1-48E3-80E7-32C50D6405B2}" type="pres">
      <dgm:prSet presAssocID="{E00D2E03-70DB-40A9-BC04-0E8BC9D7B3A7}" presName="spaceRect" presStyleCnt="0"/>
      <dgm:spPr/>
    </dgm:pt>
    <dgm:pt modelId="{E33A8B52-20A3-4A62-A8E5-B36A079ECA62}" type="pres">
      <dgm:prSet presAssocID="{E00D2E03-70DB-40A9-BC04-0E8BC9D7B3A7}" presName="textRect" presStyleLbl="revTx" presStyleIdx="0" presStyleCnt="3">
        <dgm:presLayoutVars>
          <dgm:chMax val="1"/>
          <dgm:chPref val="1"/>
        </dgm:presLayoutVars>
      </dgm:prSet>
      <dgm:spPr/>
    </dgm:pt>
    <dgm:pt modelId="{BCFAE640-A897-4E33-95AE-92924E3A7EB6}" type="pres">
      <dgm:prSet presAssocID="{F61C2D01-3242-4AAB-A92C-2419CCCB58DB}" presName="sibTrans" presStyleCnt="0"/>
      <dgm:spPr/>
    </dgm:pt>
    <dgm:pt modelId="{F9D78EFD-F99A-42BD-98E5-2444BC629035}" type="pres">
      <dgm:prSet presAssocID="{4DEFFD32-69B6-43B3-8719-35F8D92552E5}" presName="compNode" presStyleCnt="0"/>
      <dgm:spPr/>
    </dgm:pt>
    <dgm:pt modelId="{625400E0-5995-4DD6-887E-B045AB953621}" type="pres">
      <dgm:prSet presAssocID="{4DEFFD32-69B6-43B3-8719-35F8D92552E5}" presName="iconBgRect" presStyleLbl="bgShp" presStyleIdx="1" presStyleCnt="3"/>
      <dgm:spPr/>
    </dgm:pt>
    <dgm:pt modelId="{024AF174-ED4D-4E19-BACB-4D5EAD3BD1DA}" type="pres">
      <dgm:prSet presAssocID="{4DEFFD32-69B6-43B3-8719-35F8D92552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"/>
        </a:ext>
      </dgm:extLst>
    </dgm:pt>
    <dgm:pt modelId="{9026DF8E-F2C0-4C5B-A717-0DF285DB8B14}" type="pres">
      <dgm:prSet presAssocID="{4DEFFD32-69B6-43B3-8719-35F8D92552E5}" presName="spaceRect" presStyleCnt="0"/>
      <dgm:spPr/>
    </dgm:pt>
    <dgm:pt modelId="{DD137393-2BEE-431D-9AAB-CB73765EC8AA}" type="pres">
      <dgm:prSet presAssocID="{4DEFFD32-69B6-43B3-8719-35F8D92552E5}" presName="textRect" presStyleLbl="revTx" presStyleIdx="1" presStyleCnt="3">
        <dgm:presLayoutVars>
          <dgm:chMax val="1"/>
          <dgm:chPref val="1"/>
        </dgm:presLayoutVars>
      </dgm:prSet>
      <dgm:spPr/>
    </dgm:pt>
    <dgm:pt modelId="{12F656A4-64DC-4A60-8B04-9A7767628448}" type="pres">
      <dgm:prSet presAssocID="{0214866C-3808-473A-AFFC-C8F0236A326B}" presName="sibTrans" presStyleCnt="0"/>
      <dgm:spPr/>
    </dgm:pt>
    <dgm:pt modelId="{CC210856-9339-4CF2-878D-74390B92CCA5}" type="pres">
      <dgm:prSet presAssocID="{286C9577-07DA-4931-BDF3-0FD3891BB583}" presName="compNode" presStyleCnt="0"/>
      <dgm:spPr/>
    </dgm:pt>
    <dgm:pt modelId="{3A0A516C-9D1E-49D7-8340-B323A1E6791E}" type="pres">
      <dgm:prSet presAssocID="{286C9577-07DA-4931-BDF3-0FD3891BB583}" presName="iconBgRect" presStyleLbl="bgShp" presStyleIdx="2" presStyleCnt="3"/>
      <dgm:spPr/>
    </dgm:pt>
    <dgm:pt modelId="{8548A845-D4F5-4C3E-9FAB-C5328AE9DD05}" type="pres">
      <dgm:prSet presAssocID="{286C9577-07DA-4931-BDF3-0FD3891BB5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"/>
        </a:ext>
      </dgm:extLst>
    </dgm:pt>
    <dgm:pt modelId="{3C5479CE-1164-40EB-B06B-3298E961D374}" type="pres">
      <dgm:prSet presAssocID="{286C9577-07DA-4931-BDF3-0FD3891BB583}" presName="spaceRect" presStyleCnt="0"/>
      <dgm:spPr/>
    </dgm:pt>
    <dgm:pt modelId="{8997488E-179A-4E9E-985A-598C783DCA3C}" type="pres">
      <dgm:prSet presAssocID="{286C9577-07DA-4931-BDF3-0FD3891BB5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1A832D-8387-401C-B942-0B7723F74669}" type="presOf" srcId="{286C9577-07DA-4931-BDF3-0FD3891BB583}" destId="{8997488E-179A-4E9E-985A-598C783DCA3C}" srcOrd="0" destOrd="0" presId="urn:microsoft.com/office/officeart/2018/5/layout/IconCircleLabelList"/>
    <dgm:cxn modelId="{8810CE2E-AD1B-4843-9FD8-8268C2C16325}" srcId="{2B8F72D1-E121-49A8-A0FA-FD879C45300D}" destId="{E00D2E03-70DB-40A9-BC04-0E8BC9D7B3A7}" srcOrd="0" destOrd="0" parTransId="{EC35C819-D2BE-48C3-8292-E140EBE18C64}" sibTransId="{F61C2D01-3242-4AAB-A92C-2419CCCB58DB}"/>
    <dgm:cxn modelId="{EAC35264-A9C6-4D96-91D7-0197F8E15299}" type="presOf" srcId="{2B8F72D1-E121-49A8-A0FA-FD879C45300D}" destId="{7D95EB40-67E1-4E8D-A322-40FA9DFE8B26}" srcOrd="0" destOrd="0" presId="urn:microsoft.com/office/officeart/2018/5/layout/IconCircleLabelList"/>
    <dgm:cxn modelId="{B7727E71-51DF-4147-9B75-43528D5C9899}" srcId="{2B8F72D1-E121-49A8-A0FA-FD879C45300D}" destId="{4DEFFD32-69B6-43B3-8719-35F8D92552E5}" srcOrd="1" destOrd="0" parTransId="{41A575D1-4D6B-40D0-A83D-CBE7C3D434A2}" sibTransId="{0214866C-3808-473A-AFFC-C8F0236A326B}"/>
    <dgm:cxn modelId="{41781881-B20D-462C-BB26-16B520BD2F81}" type="presOf" srcId="{E00D2E03-70DB-40A9-BC04-0E8BC9D7B3A7}" destId="{E33A8B52-20A3-4A62-A8E5-B36A079ECA62}" srcOrd="0" destOrd="0" presId="urn:microsoft.com/office/officeart/2018/5/layout/IconCircleLabelList"/>
    <dgm:cxn modelId="{D3BB309B-FDDB-42AA-BFD6-DCB0D9422C33}" srcId="{2B8F72D1-E121-49A8-A0FA-FD879C45300D}" destId="{286C9577-07DA-4931-BDF3-0FD3891BB583}" srcOrd="2" destOrd="0" parTransId="{E9AE11DA-5D1C-4C48-8546-82534DA95A84}" sibTransId="{CFF5450B-6D95-4FCF-8715-27BEC0F6DC29}"/>
    <dgm:cxn modelId="{72B80ACB-23C0-4A57-8A47-D2D1C0908522}" type="presOf" srcId="{4DEFFD32-69B6-43B3-8719-35F8D92552E5}" destId="{DD137393-2BEE-431D-9AAB-CB73765EC8AA}" srcOrd="0" destOrd="0" presId="urn:microsoft.com/office/officeart/2018/5/layout/IconCircleLabelList"/>
    <dgm:cxn modelId="{C5116E74-C214-468A-9877-14FAFA3A3869}" type="presParOf" srcId="{7D95EB40-67E1-4E8D-A322-40FA9DFE8B26}" destId="{D38E48BD-8D3F-422D-8BBA-B9B484E4F8AA}" srcOrd="0" destOrd="0" presId="urn:microsoft.com/office/officeart/2018/5/layout/IconCircleLabelList"/>
    <dgm:cxn modelId="{DD1860A1-8776-416C-9AC6-DD3EAB15805B}" type="presParOf" srcId="{D38E48BD-8D3F-422D-8BBA-B9B484E4F8AA}" destId="{0CD20079-5047-45E5-8D28-65CB357D938F}" srcOrd="0" destOrd="0" presId="urn:microsoft.com/office/officeart/2018/5/layout/IconCircleLabelList"/>
    <dgm:cxn modelId="{3FFDA52A-18CE-4BAA-A620-98313127D330}" type="presParOf" srcId="{D38E48BD-8D3F-422D-8BBA-B9B484E4F8AA}" destId="{D21E4DA3-90E6-48D8-835E-6CEB6FF5E994}" srcOrd="1" destOrd="0" presId="urn:microsoft.com/office/officeart/2018/5/layout/IconCircleLabelList"/>
    <dgm:cxn modelId="{6FDE78C0-7E7E-4F91-BC6B-AAA9758F9BD6}" type="presParOf" srcId="{D38E48BD-8D3F-422D-8BBA-B9B484E4F8AA}" destId="{4DFA048E-A3A1-48E3-80E7-32C50D6405B2}" srcOrd="2" destOrd="0" presId="urn:microsoft.com/office/officeart/2018/5/layout/IconCircleLabelList"/>
    <dgm:cxn modelId="{565157FD-CE32-4751-8334-523ED673A036}" type="presParOf" srcId="{D38E48BD-8D3F-422D-8BBA-B9B484E4F8AA}" destId="{E33A8B52-20A3-4A62-A8E5-B36A079ECA62}" srcOrd="3" destOrd="0" presId="urn:microsoft.com/office/officeart/2018/5/layout/IconCircleLabelList"/>
    <dgm:cxn modelId="{5F141C6F-80FA-4DA7-B384-3151736F8803}" type="presParOf" srcId="{7D95EB40-67E1-4E8D-A322-40FA9DFE8B26}" destId="{BCFAE640-A897-4E33-95AE-92924E3A7EB6}" srcOrd="1" destOrd="0" presId="urn:microsoft.com/office/officeart/2018/5/layout/IconCircleLabelList"/>
    <dgm:cxn modelId="{9AD02932-490F-44FC-9D94-39195F6A3A49}" type="presParOf" srcId="{7D95EB40-67E1-4E8D-A322-40FA9DFE8B26}" destId="{F9D78EFD-F99A-42BD-98E5-2444BC629035}" srcOrd="2" destOrd="0" presId="urn:microsoft.com/office/officeart/2018/5/layout/IconCircleLabelList"/>
    <dgm:cxn modelId="{83AD6EC5-A8EA-4D19-83B2-14CA2AE81DEE}" type="presParOf" srcId="{F9D78EFD-F99A-42BD-98E5-2444BC629035}" destId="{625400E0-5995-4DD6-887E-B045AB953621}" srcOrd="0" destOrd="0" presId="urn:microsoft.com/office/officeart/2018/5/layout/IconCircleLabelList"/>
    <dgm:cxn modelId="{57A0B575-9BEB-4216-AD0D-7730AE30E220}" type="presParOf" srcId="{F9D78EFD-F99A-42BD-98E5-2444BC629035}" destId="{024AF174-ED4D-4E19-BACB-4D5EAD3BD1DA}" srcOrd="1" destOrd="0" presId="urn:microsoft.com/office/officeart/2018/5/layout/IconCircleLabelList"/>
    <dgm:cxn modelId="{FD006C50-E7A3-4442-B1E9-60F7E8AA0E87}" type="presParOf" srcId="{F9D78EFD-F99A-42BD-98E5-2444BC629035}" destId="{9026DF8E-F2C0-4C5B-A717-0DF285DB8B14}" srcOrd="2" destOrd="0" presId="urn:microsoft.com/office/officeart/2018/5/layout/IconCircleLabelList"/>
    <dgm:cxn modelId="{BD4E02A1-2513-4BB5-9BF9-A250C81725AD}" type="presParOf" srcId="{F9D78EFD-F99A-42BD-98E5-2444BC629035}" destId="{DD137393-2BEE-431D-9AAB-CB73765EC8AA}" srcOrd="3" destOrd="0" presId="urn:microsoft.com/office/officeart/2018/5/layout/IconCircleLabelList"/>
    <dgm:cxn modelId="{82E0905A-89B4-40E0-BEC2-F66DCF58E32A}" type="presParOf" srcId="{7D95EB40-67E1-4E8D-A322-40FA9DFE8B26}" destId="{12F656A4-64DC-4A60-8B04-9A7767628448}" srcOrd="3" destOrd="0" presId="urn:microsoft.com/office/officeart/2018/5/layout/IconCircleLabelList"/>
    <dgm:cxn modelId="{66F100FE-AE91-4A8C-9D16-55220876CA92}" type="presParOf" srcId="{7D95EB40-67E1-4E8D-A322-40FA9DFE8B26}" destId="{CC210856-9339-4CF2-878D-74390B92CCA5}" srcOrd="4" destOrd="0" presId="urn:microsoft.com/office/officeart/2018/5/layout/IconCircleLabelList"/>
    <dgm:cxn modelId="{5D3E3FE7-1C38-48C2-BEFC-25F730CDD603}" type="presParOf" srcId="{CC210856-9339-4CF2-878D-74390B92CCA5}" destId="{3A0A516C-9D1E-49D7-8340-B323A1E6791E}" srcOrd="0" destOrd="0" presId="urn:microsoft.com/office/officeart/2018/5/layout/IconCircleLabelList"/>
    <dgm:cxn modelId="{243477DF-095C-4327-80EF-3C010E53ACA8}" type="presParOf" srcId="{CC210856-9339-4CF2-878D-74390B92CCA5}" destId="{8548A845-D4F5-4C3E-9FAB-C5328AE9DD05}" srcOrd="1" destOrd="0" presId="urn:microsoft.com/office/officeart/2018/5/layout/IconCircleLabelList"/>
    <dgm:cxn modelId="{44F4DB3A-11A5-44B9-B138-C494CEE1A476}" type="presParOf" srcId="{CC210856-9339-4CF2-878D-74390B92CCA5}" destId="{3C5479CE-1164-40EB-B06B-3298E961D374}" srcOrd="2" destOrd="0" presId="urn:microsoft.com/office/officeart/2018/5/layout/IconCircleLabelList"/>
    <dgm:cxn modelId="{D392F0F5-5EE9-47DC-9DBB-7FF0631BE04F}" type="presParOf" srcId="{CC210856-9339-4CF2-878D-74390B92CCA5}" destId="{8997488E-179A-4E9E-985A-598C783DCA3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D5C061-6B72-4DC0-BA30-C93CC0384F8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4DC101-CC0A-4AE6-BE94-C3670FA590A8}">
      <dgm:prSet/>
      <dgm:spPr/>
      <dgm:t>
        <a:bodyPr/>
        <a:lstStyle/>
        <a:p>
          <a:r>
            <a:rPr lang="en-US"/>
            <a:t>When the government intervenes to manage a market</a:t>
          </a:r>
        </a:p>
      </dgm:t>
    </dgm:pt>
    <dgm:pt modelId="{966BC600-32A7-4AAC-AD17-866B14D7DCB3}" type="parTrans" cxnId="{7934EACE-6600-405E-BE46-91DE6197EDAE}">
      <dgm:prSet/>
      <dgm:spPr/>
      <dgm:t>
        <a:bodyPr/>
        <a:lstStyle/>
        <a:p>
          <a:endParaRPr lang="en-US"/>
        </a:p>
      </dgm:t>
    </dgm:pt>
    <dgm:pt modelId="{EFA55C9B-6C5F-4A52-97B5-B56C0D95E767}" type="sibTrans" cxnId="{7934EACE-6600-405E-BE46-91DE6197EDAE}">
      <dgm:prSet/>
      <dgm:spPr/>
      <dgm:t>
        <a:bodyPr/>
        <a:lstStyle/>
        <a:p>
          <a:endParaRPr lang="en-US"/>
        </a:p>
      </dgm:t>
    </dgm:pt>
    <dgm:pt modelId="{70FFB2DB-9A84-4A61-88CC-67311B416543}">
      <dgm:prSet/>
      <dgm:spPr/>
      <dgm:t>
        <a:bodyPr/>
        <a:lstStyle/>
        <a:p>
          <a:r>
            <a:rPr lang="en-US"/>
            <a:t>Aims:</a:t>
          </a:r>
        </a:p>
      </dgm:t>
    </dgm:pt>
    <dgm:pt modelId="{23BB3923-C2F4-40D6-A5E1-49399105618D}" type="parTrans" cxnId="{E8538F33-AAB2-463B-B589-04A1C9EB95BD}">
      <dgm:prSet/>
      <dgm:spPr/>
      <dgm:t>
        <a:bodyPr/>
        <a:lstStyle/>
        <a:p>
          <a:endParaRPr lang="en-US"/>
        </a:p>
      </dgm:t>
    </dgm:pt>
    <dgm:pt modelId="{25E98EC8-7085-4C03-B60F-7D89BFB8114D}" type="sibTrans" cxnId="{E8538F33-AAB2-463B-B589-04A1C9EB95BD}">
      <dgm:prSet/>
      <dgm:spPr/>
      <dgm:t>
        <a:bodyPr/>
        <a:lstStyle/>
        <a:p>
          <a:endParaRPr lang="en-US"/>
        </a:p>
      </dgm:t>
    </dgm:pt>
    <dgm:pt modelId="{9D95928C-3283-4022-ACB3-65F417132059}">
      <dgm:prSet/>
      <dgm:spPr/>
      <dgm:t>
        <a:bodyPr/>
        <a:lstStyle/>
        <a:p>
          <a:r>
            <a:rPr lang="en-US"/>
            <a:t>To reduce inefficiencies when there is market failure</a:t>
          </a:r>
        </a:p>
      </dgm:t>
    </dgm:pt>
    <dgm:pt modelId="{7FD2DF70-DF52-426F-9F74-C5F54271B8BB}" type="parTrans" cxnId="{224217B3-57C5-4924-AB95-716E5446E1E2}">
      <dgm:prSet/>
      <dgm:spPr/>
      <dgm:t>
        <a:bodyPr/>
        <a:lstStyle/>
        <a:p>
          <a:endParaRPr lang="en-US"/>
        </a:p>
      </dgm:t>
    </dgm:pt>
    <dgm:pt modelId="{BDFB11C3-6AC2-4B1D-A918-E9F32108F32E}" type="sibTrans" cxnId="{224217B3-57C5-4924-AB95-716E5446E1E2}">
      <dgm:prSet/>
      <dgm:spPr/>
      <dgm:t>
        <a:bodyPr/>
        <a:lstStyle/>
        <a:p>
          <a:endParaRPr lang="en-US"/>
        </a:p>
      </dgm:t>
    </dgm:pt>
    <dgm:pt modelId="{EB7432D2-6575-4460-A3DE-753BFD2FE713}">
      <dgm:prSet/>
      <dgm:spPr/>
      <dgm:t>
        <a:bodyPr/>
        <a:lstStyle/>
        <a:p>
          <a:r>
            <a:rPr lang="en-US"/>
            <a:t>To redistribute resources to increase equity</a:t>
          </a:r>
        </a:p>
      </dgm:t>
    </dgm:pt>
    <dgm:pt modelId="{BD53FEC7-6628-4395-803C-E279D83FF663}" type="parTrans" cxnId="{D1084366-7C5C-4696-BFA7-C8E826E22F75}">
      <dgm:prSet/>
      <dgm:spPr/>
      <dgm:t>
        <a:bodyPr/>
        <a:lstStyle/>
        <a:p>
          <a:endParaRPr lang="en-US"/>
        </a:p>
      </dgm:t>
    </dgm:pt>
    <dgm:pt modelId="{E25D2F74-C800-45D0-99E0-218021196EF9}" type="sibTrans" cxnId="{D1084366-7C5C-4696-BFA7-C8E826E22F75}">
      <dgm:prSet/>
      <dgm:spPr/>
      <dgm:t>
        <a:bodyPr/>
        <a:lstStyle/>
        <a:p>
          <a:endParaRPr lang="en-US"/>
        </a:p>
      </dgm:t>
    </dgm:pt>
    <dgm:pt modelId="{B93DE86B-4CD2-4F68-BE31-0E1A2AAEF5B1}">
      <dgm:prSet/>
      <dgm:spPr/>
      <dgm:t>
        <a:bodyPr/>
        <a:lstStyle/>
        <a:p>
          <a:r>
            <a:rPr lang="en-US"/>
            <a:t>To gain revenue (e.g. through taxation)</a:t>
          </a:r>
        </a:p>
      </dgm:t>
    </dgm:pt>
    <dgm:pt modelId="{F47D908E-F2B6-42DC-94A8-960CEC7C234B}" type="parTrans" cxnId="{8F8BBE2F-AD8B-42E8-B168-28289717249D}">
      <dgm:prSet/>
      <dgm:spPr/>
      <dgm:t>
        <a:bodyPr/>
        <a:lstStyle/>
        <a:p>
          <a:endParaRPr lang="en-US"/>
        </a:p>
      </dgm:t>
    </dgm:pt>
    <dgm:pt modelId="{070A5F7C-B832-42B9-8128-4A484AB14651}" type="sibTrans" cxnId="{8F8BBE2F-AD8B-42E8-B168-28289717249D}">
      <dgm:prSet/>
      <dgm:spPr/>
      <dgm:t>
        <a:bodyPr/>
        <a:lstStyle/>
        <a:p>
          <a:endParaRPr lang="en-US"/>
        </a:p>
      </dgm:t>
    </dgm:pt>
    <dgm:pt modelId="{4A061F55-CC91-4043-8D66-1BC499B7E079}" type="pres">
      <dgm:prSet presAssocID="{F7D5C061-6B72-4DC0-BA30-C93CC0384F8D}" presName="Name0" presStyleCnt="0">
        <dgm:presLayoutVars>
          <dgm:dir/>
          <dgm:animLvl val="lvl"/>
          <dgm:resizeHandles val="exact"/>
        </dgm:presLayoutVars>
      </dgm:prSet>
      <dgm:spPr/>
    </dgm:pt>
    <dgm:pt modelId="{8C27D3F7-9B6B-234A-8D44-6A977C78E538}" type="pres">
      <dgm:prSet presAssocID="{70FFB2DB-9A84-4A61-88CC-67311B416543}" presName="boxAndChildren" presStyleCnt="0"/>
      <dgm:spPr/>
    </dgm:pt>
    <dgm:pt modelId="{78993BB0-A302-D548-A268-C3D90FDFB723}" type="pres">
      <dgm:prSet presAssocID="{70FFB2DB-9A84-4A61-88CC-67311B416543}" presName="parentTextBox" presStyleLbl="node1" presStyleIdx="0" presStyleCnt="2"/>
      <dgm:spPr/>
    </dgm:pt>
    <dgm:pt modelId="{FB28F367-54A1-BA44-9D51-C7187C4D41FC}" type="pres">
      <dgm:prSet presAssocID="{70FFB2DB-9A84-4A61-88CC-67311B416543}" presName="entireBox" presStyleLbl="node1" presStyleIdx="0" presStyleCnt="2"/>
      <dgm:spPr/>
    </dgm:pt>
    <dgm:pt modelId="{0A6774DD-D33B-D447-95A0-8FCD5DEF6A80}" type="pres">
      <dgm:prSet presAssocID="{70FFB2DB-9A84-4A61-88CC-67311B416543}" presName="descendantBox" presStyleCnt="0"/>
      <dgm:spPr/>
    </dgm:pt>
    <dgm:pt modelId="{1B08FF57-8E80-F141-B226-A466CBD6893F}" type="pres">
      <dgm:prSet presAssocID="{9D95928C-3283-4022-ACB3-65F417132059}" presName="childTextBox" presStyleLbl="fgAccFollowNode1" presStyleIdx="0" presStyleCnt="3">
        <dgm:presLayoutVars>
          <dgm:bulletEnabled val="1"/>
        </dgm:presLayoutVars>
      </dgm:prSet>
      <dgm:spPr/>
    </dgm:pt>
    <dgm:pt modelId="{F66525CA-6E4B-6446-94FF-3E16634E8492}" type="pres">
      <dgm:prSet presAssocID="{EB7432D2-6575-4460-A3DE-753BFD2FE713}" presName="childTextBox" presStyleLbl="fgAccFollowNode1" presStyleIdx="1" presStyleCnt="3">
        <dgm:presLayoutVars>
          <dgm:bulletEnabled val="1"/>
        </dgm:presLayoutVars>
      </dgm:prSet>
      <dgm:spPr/>
    </dgm:pt>
    <dgm:pt modelId="{08AF4755-E22A-9344-86E0-2A0DA065F8F3}" type="pres">
      <dgm:prSet presAssocID="{B93DE86B-4CD2-4F68-BE31-0E1A2AAEF5B1}" presName="childTextBox" presStyleLbl="fgAccFollowNode1" presStyleIdx="2" presStyleCnt="3">
        <dgm:presLayoutVars>
          <dgm:bulletEnabled val="1"/>
        </dgm:presLayoutVars>
      </dgm:prSet>
      <dgm:spPr/>
    </dgm:pt>
    <dgm:pt modelId="{9181F09B-B300-0340-93D6-7A57BAD9C209}" type="pres">
      <dgm:prSet presAssocID="{EFA55C9B-6C5F-4A52-97B5-B56C0D95E767}" presName="sp" presStyleCnt="0"/>
      <dgm:spPr/>
    </dgm:pt>
    <dgm:pt modelId="{18BD68C9-1952-7D4D-BC9E-CBFFA0E371E5}" type="pres">
      <dgm:prSet presAssocID="{C94DC101-CC0A-4AE6-BE94-C3670FA590A8}" presName="arrowAndChildren" presStyleCnt="0"/>
      <dgm:spPr/>
    </dgm:pt>
    <dgm:pt modelId="{024474E3-A8DF-4641-9C32-EE2690422AA9}" type="pres">
      <dgm:prSet presAssocID="{C94DC101-CC0A-4AE6-BE94-C3670FA590A8}" presName="parentTextArrow" presStyleLbl="node1" presStyleIdx="1" presStyleCnt="2"/>
      <dgm:spPr/>
    </dgm:pt>
  </dgm:ptLst>
  <dgm:cxnLst>
    <dgm:cxn modelId="{20CE1F0F-C5DA-A74B-9124-15C1CBEA673C}" type="presOf" srcId="{C94DC101-CC0A-4AE6-BE94-C3670FA590A8}" destId="{024474E3-A8DF-4641-9C32-EE2690422AA9}" srcOrd="0" destOrd="0" presId="urn:microsoft.com/office/officeart/2005/8/layout/process4"/>
    <dgm:cxn modelId="{8F8BBE2F-AD8B-42E8-B168-28289717249D}" srcId="{70FFB2DB-9A84-4A61-88CC-67311B416543}" destId="{B93DE86B-4CD2-4F68-BE31-0E1A2AAEF5B1}" srcOrd="2" destOrd="0" parTransId="{F47D908E-F2B6-42DC-94A8-960CEC7C234B}" sibTransId="{070A5F7C-B832-42B9-8128-4A484AB14651}"/>
    <dgm:cxn modelId="{E8538F33-AAB2-463B-B589-04A1C9EB95BD}" srcId="{F7D5C061-6B72-4DC0-BA30-C93CC0384F8D}" destId="{70FFB2DB-9A84-4A61-88CC-67311B416543}" srcOrd="1" destOrd="0" parTransId="{23BB3923-C2F4-40D6-A5E1-49399105618D}" sibTransId="{25E98EC8-7085-4C03-B60F-7D89BFB8114D}"/>
    <dgm:cxn modelId="{1F26F133-ABCB-9042-BD3D-755D97BB314A}" type="presOf" srcId="{EB7432D2-6575-4460-A3DE-753BFD2FE713}" destId="{F66525CA-6E4B-6446-94FF-3E16634E8492}" srcOrd="0" destOrd="0" presId="urn:microsoft.com/office/officeart/2005/8/layout/process4"/>
    <dgm:cxn modelId="{D1084366-7C5C-4696-BFA7-C8E826E22F75}" srcId="{70FFB2DB-9A84-4A61-88CC-67311B416543}" destId="{EB7432D2-6575-4460-A3DE-753BFD2FE713}" srcOrd="1" destOrd="0" parTransId="{BD53FEC7-6628-4395-803C-E279D83FF663}" sibTransId="{E25D2F74-C800-45D0-99E0-218021196EF9}"/>
    <dgm:cxn modelId="{F95B1472-B816-FB44-8844-846A261001F3}" type="presOf" srcId="{70FFB2DB-9A84-4A61-88CC-67311B416543}" destId="{78993BB0-A302-D548-A268-C3D90FDFB723}" srcOrd="0" destOrd="0" presId="urn:microsoft.com/office/officeart/2005/8/layout/process4"/>
    <dgm:cxn modelId="{0ADCEF80-C1A6-D949-BAE9-05892BD47852}" type="presOf" srcId="{F7D5C061-6B72-4DC0-BA30-C93CC0384F8D}" destId="{4A061F55-CC91-4043-8D66-1BC499B7E079}" srcOrd="0" destOrd="0" presId="urn:microsoft.com/office/officeart/2005/8/layout/process4"/>
    <dgm:cxn modelId="{87B5F191-0098-1D46-914F-E6EF1795D029}" type="presOf" srcId="{B93DE86B-4CD2-4F68-BE31-0E1A2AAEF5B1}" destId="{08AF4755-E22A-9344-86E0-2A0DA065F8F3}" srcOrd="0" destOrd="0" presId="urn:microsoft.com/office/officeart/2005/8/layout/process4"/>
    <dgm:cxn modelId="{224217B3-57C5-4924-AB95-716E5446E1E2}" srcId="{70FFB2DB-9A84-4A61-88CC-67311B416543}" destId="{9D95928C-3283-4022-ACB3-65F417132059}" srcOrd="0" destOrd="0" parTransId="{7FD2DF70-DF52-426F-9F74-C5F54271B8BB}" sibTransId="{BDFB11C3-6AC2-4B1D-A918-E9F32108F32E}"/>
    <dgm:cxn modelId="{BE718CBB-C870-5241-BAEE-8B09D1336244}" type="presOf" srcId="{9D95928C-3283-4022-ACB3-65F417132059}" destId="{1B08FF57-8E80-F141-B226-A466CBD6893F}" srcOrd="0" destOrd="0" presId="urn:microsoft.com/office/officeart/2005/8/layout/process4"/>
    <dgm:cxn modelId="{7934EACE-6600-405E-BE46-91DE6197EDAE}" srcId="{F7D5C061-6B72-4DC0-BA30-C93CC0384F8D}" destId="{C94DC101-CC0A-4AE6-BE94-C3670FA590A8}" srcOrd="0" destOrd="0" parTransId="{966BC600-32A7-4AAC-AD17-866B14D7DCB3}" sibTransId="{EFA55C9B-6C5F-4A52-97B5-B56C0D95E767}"/>
    <dgm:cxn modelId="{BEBF4BD5-8F0D-F547-B981-2A1EA3B43A91}" type="presOf" srcId="{70FFB2DB-9A84-4A61-88CC-67311B416543}" destId="{FB28F367-54A1-BA44-9D51-C7187C4D41FC}" srcOrd="1" destOrd="0" presId="urn:microsoft.com/office/officeart/2005/8/layout/process4"/>
    <dgm:cxn modelId="{2CA32B1F-2639-9245-AB91-5D93BFEDD175}" type="presParOf" srcId="{4A061F55-CC91-4043-8D66-1BC499B7E079}" destId="{8C27D3F7-9B6B-234A-8D44-6A977C78E538}" srcOrd="0" destOrd="0" presId="urn:microsoft.com/office/officeart/2005/8/layout/process4"/>
    <dgm:cxn modelId="{FC77F379-7A82-8F4C-B90B-9A4D915167B1}" type="presParOf" srcId="{8C27D3F7-9B6B-234A-8D44-6A977C78E538}" destId="{78993BB0-A302-D548-A268-C3D90FDFB723}" srcOrd="0" destOrd="0" presId="urn:microsoft.com/office/officeart/2005/8/layout/process4"/>
    <dgm:cxn modelId="{274FAD4A-49CA-8A45-9AC2-ECFDB23EB2ED}" type="presParOf" srcId="{8C27D3F7-9B6B-234A-8D44-6A977C78E538}" destId="{FB28F367-54A1-BA44-9D51-C7187C4D41FC}" srcOrd="1" destOrd="0" presId="urn:microsoft.com/office/officeart/2005/8/layout/process4"/>
    <dgm:cxn modelId="{E2281741-ACE6-2141-B027-5B4D85C59742}" type="presParOf" srcId="{8C27D3F7-9B6B-234A-8D44-6A977C78E538}" destId="{0A6774DD-D33B-D447-95A0-8FCD5DEF6A80}" srcOrd="2" destOrd="0" presId="urn:microsoft.com/office/officeart/2005/8/layout/process4"/>
    <dgm:cxn modelId="{2F764E0E-2492-4B41-B786-07FCFA4FEF18}" type="presParOf" srcId="{0A6774DD-D33B-D447-95A0-8FCD5DEF6A80}" destId="{1B08FF57-8E80-F141-B226-A466CBD6893F}" srcOrd="0" destOrd="0" presId="urn:microsoft.com/office/officeart/2005/8/layout/process4"/>
    <dgm:cxn modelId="{7A92F763-B169-624B-BC07-54703CDAFC72}" type="presParOf" srcId="{0A6774DD-D33B-D447-95A0-8FCD5DEF6A80}" destId="{F66525CA-6E4B-6446-94FF-3E16634E8492}" srcOrd="1" destOrd="0" presId="urn:microsoft.com/office/officeart/2005/8/layout/process4"/>
    <dgm:cxn modelId="{6EDECFBC-1E8C-684D-BB73-C5941E5133D2}" type="presParOf" srcId="{0A6774DD-D33B-D447-95A0-8FCD5DEF6A80}" destId="{08AF4755-E22A-9344-86E0-2A0DA065F8F3}" srcOrd="2" destOrd="0" presId="urn:microsoft.com/office/officeart/2005/8/layout/process4"/>
    <dgm:cxn modelId="{5982734E-8C81-AA49-B15E-EE66CC4510BB}" type="presParOf" srcId="{4A061F55-CC91-4043-8D66-1BC499B7E079}" destId="{9181F09B-B300-0340-93D6-7A57BAD9C209}" srcOrd="1" destOrd="0" presId="urn:microsoft.com/office/officeart/2005/8/layout/process4"/>
    <dgm:cxn modelId="{9CB16758-9832-2240-81B2-DD9C3BB402F9}" type="presParOf" srcId="{4A061F55-CC91-4043-8D66-1BC499B7E079}" destId="{18BD68C9-1952-7D4D-BC9E-CBFFA0E371E5}" srcOrd="2" destOrd="0" presId="urn:microsoft.com/office/officeart/2005/8/layout/process4"/>
    <dgm:cxn modelId="{64F895D4-2C34-F44B-BFEA-070247365D9B}" type="presParOf" srcId="{18BD68C9-1952-7D4D-BC9E-CBFFA0E371E5}" destId="{024474E3-A8DF-4641-9C32-EE2690422A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EB6336-7B86-44B5-B181-1FEBFF0AEE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894C3D-24B1-4FCB-8C32-086895C7202E}">
      <dgm:prSet custT="1"/>
      <dgm:spPr/>
      <dgm:t>
        <a:bodyPr/>
        <a:lstStyle/>
        <a:p>
          <a:r>
            <a:rPr lang="en-US" sz="2000"/>
            <a:t>Price controls (price ceiling or floor)</a:t>
          </a:r>
        </a:p>
      </dgm:t>
    </dgm:pt>
    <dgm:pt modelId="{95B386E3-5FB7-4A41-ABA5-A4D3EED490CF}" type="parTrans" cxnId="{8D30CAE9-DF39-4FD4-A2BA-2DD977CD0755}">
      <dgm:prSet/>
      <dgm:spPr/>
      <dgm:t>
        <a:bodyPr/>
        <a:lstStyle/>
        <a:p>
          <a:endParaRPr lang="en-US" sz="3200"/>
        </a:p>
      </dgm:t>
    </dgm:pt>
    <dgm:pt modelId="{2909FCAB-A372-4304-AE21-D331590D9B22}" type="sibTrans" cxnId="{8D30CAE9-DF39-4FD4-A2BA-2DD977CD0755}">
      <dgm:prSet/>
      <dgm:spPr/>
      <dgm:t>
        <a:bodyPr/>
        <a:lstStyle/>
        <a:p>
          <a:endParaRPr lang="en-US" sz="3200"/>
        </a:p>
      </dgm:t>
    </dgm:pt>
    <dgm:pt modelId="{EE3A67A6-AC58-4086-A424-AF52F850AE0A}">
      <dgm:prSet custT="1"/>
      <dgm:spPr/>
      <dgm:t>
        <a:bodyPr/>
        <a:lstStyle/>
        <a:p>
          <a:r>
            <a:rPr lang="en-US" sz="2000"/>
            <a:t>Taxation</a:t>
          </a:r>
        </a:p>
      </dgm:t>
    </dgm:pt>
    <dgm:pt modelId="{3CF702B4-128B-4B64-A4C6-C406A33BD582}" type="parTrans" cxnId="{3315B040-395C-49A1-8862-76BE649B1324}">
      <dgm:prSet/>
      <dgm:spPr/>
      <dgm:t>
        <a:bodyPr/>
        <a:lstStyle/>
        <a:p>
          <a:endParaRPr lang="en-US" sz="3200"/>
        </a:p>
      </dgm:t>
    </dgm:pt>
    <dgm:pt modelId="{5C468C9E-752E-4A5D-9CAB-5A281DE9180A}" type="sibTrans" cxnId="{3315B040-395C-49A1-8862-76BE649B1324}">
      <dgm:prSet/>
      <dgm:spPr/>
      <dgm:t>
        <a:bodyPr/>
        <a:lstStyle/>
        <a:p>
          <a:endParaRPr lang="en-US" sz="3200"/>
        </a:p>
      </dgm:t>
    </dgm:pt>
    <dgm:pt modelId="{693A8170-B734-432D-B10E-EBC8498D7D86}">
      <dgm:prSet custT="1"/>
      <dgm:spPr/>
      <dgm:t>
        <a:bodyPr/>
        <a:lstStyle/>
        <a:p>
          <a:r>
            <a:rPr lang="en-US" sz="2000" dirty="0"/>
            <a:t>Subsidies</a:t>
          </a:r>
        </a:p>
      </dgm:t>
    </dgm:pt>
    <dgm:pt modelId="{FEE6F346-9DCD-4C14-8238-AF7906BD033C}" type="parTrans" cxnId="{706E16DA-D4A7-4C12-BF5D-F626C7E67C79}">
      <dgm:prSet/>
      <dgm:spPr/>
      <dgm:t>
        <a:bodyPr/>
        <a:lstStyle/>
        <a:p>
          <a:endParaRPr lang="en-US" sz="3200"/>
        </a:p>
      </dgm:t>
    </dgm:pt>
    <dgm:pt modelId="{0A14186E-15D0-406B-97B4-0F3A23A23749}" type="sibTrans" cxnId="{706E16DA-D4A7-4C12-BF5D-F626C7E67C79}">
      <dgm:prSet/>
      <dgm:spPr/>
      <dgm:t>
        <a:bodyPr/>
        <a:lstStyle/>
        <a:p>
          <a:endParaRPr lang="en-US" sz="3200"/>
        </a:p>
      </dgm:t>
    </dgm:pt>
    <dgm:pt modelId="{B3B3B9A3-B058-41AF-8828-509F9FB47A45}">
      <dgm:prSet custT="1"/>
      <dgm:spPr/>
      <dgm:t>
        <a:bodyPr/>
        <a:lstStyle/>
        <a:p>
          <a:r>
            <a:rPr lang="en-US" sz="2000"/>
            <a:t>Regulation (not covered)</a:t>
          </a:r>
        </a:p>
      </dgm:t>
    </dgm:pt>
    <dgm:pt modelId="{06E2A8AD-1DF9-4379-8D37-2580A94FC39F}" type="parTrans" cxnId="{755D6F04-D843-403D-BE60-0C8DE62CFB87}">
      <dgm:prSet/>
      <dgm:spPr/>
      <dgm:t>
        <a:bodyPr/>
        <a:lstStyle/>
        <a:p>
          <a:endParaRPr lang="en-US" sz="3200"/>
        </a:p>
      </dgm:t>
    </dgm:pt>
    <dgm:pt modelId="{FABB9902-0CD8-45BE-B9D9-8B95792D9E93}" type="sibTrans" cxnId="{755D6F04-D843-403D-BE60-0C8DE62CFB87}">
      <dgm:prSet/>
      <dgm:spPr/>
      <dgm:t>
        <a:bodyPr/>
        <a:lstStyle/>
        <a:p>
          <a:endParaRPr lang="en-US" sz="3200"/>
        </a:p>
      </dgm:t>
    </dgm:pt>
    <dgm:pt modelId="{12DCECAF-AF54-4502-9BF1-CCA26364AF87}">
      <dgm:prSet custT="1"/>
      <dgm:spPr/>
      <dgm:t>
        <a:bodyPr/>
        <a:lstStyle/>
        <a:p>
          <a:r>
            <a:rPr lang="en-US" sz="2000"/>
            <a:t>Direct provision or use of public/private partnerships (not covered)</a:t>
          </a:r>
        </a:p>
      </dgm:t>
    </dgm:pt>
    <dgm:pt modelId="{CA63F328-52E4-41F5-9E2F-ABA1F411E2AA}" type="parTrans" cxnId="{8C246746-D75D-4A7C-BD1E-5E7DD88C7541}">
      <dgm:prSet/>
      <dgm:spPr/>
      <dgm:t>
        <a:bodyPr/>
        <a:lstStyle/>
        <a:p>
          <a:endParaRPr lang="en-US" sz="3200"/>
        </a:p>
      </dgm:t>
    </dgm:pt>
    <dgm:pt modelId="{40A286DD-701A-4F98-B350-804E8FB44096}" type="sibTrans" cxnId="{8C246746-D75D-4A7C-BD1E-5E7DD88C7541}">
      <dgm:prSet/>
      <dgm:spPr/>
      <dgm:t>
        <a:bodyPr/>
        <a:lstStyle/>
        <a:p>
          <a:endParaRPr lang="en-US" sz="3200"/>
        </a:p>
      </dgm:t>
    </dgm:pt>
    <dgm:pt modelId="{02FCF12D-E7FE-4C1C-80C4-AC97A608AB04}" type="pres">
      <dgm:prSet presAssocID="{A1EB6336-7B86-44B5-B181-1FEBFF0AEEB2}" presName="root" presStyleCnt="0">
        <dgm:presLayoutVars>
          <dgm:dir/>
          <dgm:resizeHandles val="exact"/>
        </dgm:presLayoutVars>
      </dgm:prSet>
      <dgm:spPr/>
    </dgm:pt>
    <dgm:pt modelId="{785EA2C0-3E4C-49D8-A293-6F025B19793C}" type="pres">
      <dgm:prSet presAssocID="{FA894C3D-24B1-4FCB-8C32-086895C7202E}" presName="compNode" presStyleCnt="0"/>
      <dgm:spPr/>
    </dgm:pt>
    <dgm:pt modelId="{DDC63227-4EC8-411D-AD53-127D4A00424D}" type="pres">
      <dgm:prSet presAssocID="{FA894C3D-24B1-4FCB-8C32-086895C720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264F8C10-8298-49F3-8F83-7D569D443FB6}" type="pres">
      <dgm:prSet presAssocID="{FA894C3D-24B1-4FCB-8C32-086895C7202E}" presName="spaceRect" presStyleCnt="0"/>
      <dgm:spPr/>
    </dgm:pt>
    <dgm:pt modelId="{E5A98CFF-E603-4149-8D25-14816C0285CF}" type="pres">
      <dgm:prSet presAssocID="{FA894C3D-24B1-4FCB-8C32-086895C7202E}" presName="textRect" presStyleLbl="revTx" presStyleIdx="0" presStyleCnt="5">
        <dgm:presLayoutVars>
          <dgm:chMax val="1"/>
          <dgm:chPref val="1"/>
        </dgm:presLayoutVars>
      </dgm:prSet>
      <dgm:spPr/>
    </dgm:pt>
    <dgm:pt modelId="{3B6A526E-E7BD-4237-84B9-69D816167C9E}" type="pres">
      <dgm:prSet presAssocID="{2909FCAB-A372-4304-AE21-D331590D9B22}" presName="sibTrans" presStyleCnt="0"/>
      <dgm:spPr/>
    </dgm:pt>
    <dgm:pt modelId="{5D8833E2-6C77-48AD-B6E3-6A206F44DE46}" type="pres">
      <dgm:prSet presAssocID="{EE3A67A6-AC58-4086-A424-AF52F850AE0A}" presName="compNode" presStyleCnt="0"/>
      <dgm:spPr/>
    </dgm:pt>
    <dgm:pt modelId="{B7646597-ED18-405E-A4A7-94EBE92129F1}" type="pres">
      <dgm:prSet presAssocID="{EE3A67A6-AC58-4086-A424-AF52F850AE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D3C4732-D264-4000-8FA4-6FC92922143C}" type="pres">
      <dgm:prSet presAssocID="{EE3A67A6-AC58-4086-A424-AF52F850AE0A}" presName="spaceRect" presStyleCnt="0"/>
      <dgm:spPr/>
    </dgm:pt>
    <dgm:pt modelId="{DBBA102F-8FB0-4B08-88A3-010CA3B6BFC8}" type="pres">
      <dgm:prSet presAssocID="{EE3A67A6-AC58-4086-A424-AF52F850AE0A}" presName="textRect" presStyleLbl="revTx" presStyleIdx="1" presStyleCnt="5">
        <dgm:presLayoutVars>
          <dgm:chMax val="1"/>
          <dgm:chPref val="1"/>
        </dgm:presLayoutVars>
      </dgm:prSet>
      <dgm:spPr/>
    </dgm:pt>
    <dgm:pt modelId="{727947AC-CE3C-4B5A-BC7A-A6C7BAB74AD8}" type="pres">
      <dgm:prSet presAssocID="{5C468C9E-752E-4A5D-9CAB-5A281DE9180A}" presName="sibTrans" presStyleCnt="0"/>
      <dgm:spPr/>
    </dgm:pt>
    <dgm:pt modelId="{0C6CDAF2-05CA-43C4-8FD9-2C507EBB2A63}" type="pres">
      <dgm:prSet presAssocID="{693A8170-B734-432D-B10E-EBC8498D7D86}" presName="compNode" presStyleCnt="0"/>
      <dgm:spPr/>
    </dgm:pt>
    <dgm:pt modelId="{EF9DC7E1-700A-47B0-AB79-00926333C92B}" type="pres">
      <dgm:prSet presAssocID="{693A8170-B734-432D-B10E-EBC8498D7D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7B93BEC-E42C-4546-A098-AE7C01AA3324}" type="pres">
      <dgm:prSet presAssocID="{693A8170-B734-432D-B10E-EBC8498D7D86}" presName="spaceRect" presStyleCnt="0"/>
      <dgm:spPr/>
    </dgm:pt>
    <dgm:pt modelId="{217376B7-50BA-47F7-85F5-CA282255BD2F}" type="pres">
      <dgm:prSet presAssocID="{693A8170-B734-432D-B10E-EBC8498D7D86}" presName="textRect" presStyleLbl="revTx" presStyleIdx="2" presStyleCnt="5">
        <dgm:presLayoutVars>
          <dgm:chMax val="1"/>
          <dgm:chPref val="1"/>
        </dgm:presLayoutVars>
      </dgm:prSet>
      <dgm:spPr/>
    </dgm:pt>
    <dgm:pt modelId="{854DF734-722A-4285-9109-07FB13FC8617}" type="pres">
      <dgm:prSet presAssocID="{0A14186E-15D0-406B-97B4-0F3A23A23749}" presName="sibTrans" presStyleCnt="0"/>
      <dgm:spPr/>
    </dgm:pt>
    <dgm:pt modelId="{B3A3D102-FD59-4DE6-8ED2-E1A8C806E4FA}" type="pres">
      <dgm:prSet presAssocID="{B3B3B9A3-B058-41AF-8828-509F9FB47A45}" presName="compNode" presStyleCnt="0"/>
      <dgm:spPr/>
    </dgm:pt>
    <dgm:pt modelId="{B43E2958-7F0C-49FE-9F09-6A1144EBA193}" type="pres">
      <dgm:prSet presAssocID="{B3B3B9A3-B058-41AF-8828-509F9FB47A4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6D78757-1FF3-4001-ABCD-229C71530953}" type="pres">
      <dgm:prSet presAssocID="{B3B3B9A3-B058-41AF-8828-509F9FB47A45}" presName="spaceRect" presStyleCnt="0"/>
      <dgm:spPr/>
    </dgm:pt>
    <dgm:pt modelId="{A7CF6168-6D4B-49C9-BDF5-818471E178BC}" type="pres">
      <dgm:prSet presAssocID="{B3B3B9A3-B058-41AF-8828-509F9FB47A45}" presName="textRect" presStyleLbl="revTx" presStyleIdx="3" presStyleCnt="5">
        <dgm:presLayoutVars>
          <dgm:chMax val="1"/>
          <dgm:chPref val="1"/>
        </dgm:presLayoutVars>
      </dgm:prSet>
      <dgm:spPr/>
    </dgm:pt>
    <dgm:pt modelId="{3E3D5BD2-BDBF-43DD-B2C5-9B59219F3240}" type="pres">
      <dgm:prSet presAssocID="{FABB9902-0CD8-45BE-B9D9-8B95792D9E93}" presName="sibTrans" presStyleCnt="0"/>
      <dgm:spPr/>
    </dgm:pt>
    <dgm:pt modelId="{42C40122-4399-4567-97F3-358E0017F0D6}" type="pres">
      <dgm:prSet presAssocID="{12DCECAF-AF54-4502-9BF1-CCA26364AF87}" presName="compNode" presStyleCnt="0"/>
      <dgm:spPr/>
    </dgm:pt>
    <dgm:pt modelId="{52E62883-96B3-4AA0-91ED-7703EA2E8CCE}" type="pres">
      <dgm:prSet presAssocID="{12DCECAF-AF54-4502-9BF1-CCA26364AF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0E48497-B011-4408-8D39-49CD1587BBFD}" type="pres">
      <dgm:prSet presAssocID="{12DCECAF-AF54-4502-9BF1-CCA26364AF87}" presName="spaceRect" presStyleCnt="0"/>
      <dgm:spPr/>
    </dgm:pt>
    <dgm:pt modelId="{2EFAE023-2B34-4C3C-BC14-8FAE1C2CCF3D}" type="pres">
      <dgm:prSet presAssocID="{12DCECAF-AF54-4502-9BF1-CCA26364AF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55D6F04-D843-403D-BE60-0C8DE62CFB87}" srcId="{A1EB6336-7B86-44B5-B181-1FEBFF0AEEB2}" destId="{B3B3B9A3-B058-41AF-8828-509F9FB47A45}" srcOrd="3" destOrd="0" parTransId="{06E2A8AD-1DF9-4379-8D37-2580A94FC39F}" sibTransId="{FABB9902-0CD8-45BE-B9D9-8B95792D9E93}"/>
    <dgm:cxn modelId="{3315B040-395C-49A1-8862-76BE649B1324}" srcId="{A1EB6336-7B86-44B5-B181-1FEBFF0AEEB2}" destId="{EE3A67A6-AC58-4086-A424-AF52F850AE0A}" srcOrd="1" destOrd="0" parTransId="{3CF702B4-128B-4B64-A4C6-C406A33BD582}" sibTransId="{5C468C9E-752E-4A5D-9CAB-5A281DE9180A}"/>
    <dgm:cxn modelId="{8C246746-D75D-4A7C-BD1E-5E7DD88C7541}" srcId="{A1EB6336-7B86-44B5-B181-1FEBFF0AEEB2}" destId="{12DCECAF-AF54-4502-9BF1-CCA26364AF87}" srcOrd="4" destOrd="0" parTransId="{CA63F328-52E4-41F5-9E2F-ABA1F411E2AA}" sibTransId="{40A286DD-701A-4F98-B350-804E8FB44096}"/>
    <dgm:cxn modelId="{B7032E68-A97A-47BD-9F3C-89C72122FE86}" type="presOf" srcId="{A1EB6336-7B86-44B5-B181-1FEBFF0AEEB2}" destId="{02FCF12D-E7FE-4C1C-80C4-AC97A608AB04}" srcOrd="0" destOrd="0" presId="urn:microsoft.com/office/officeart/2018/2/layout/IconLabelList"/>
    <dgm:cxn modelId="{885DEC78-9124-45F3-BD68-2BAFF87C8CA9}" type="presOf" srcId="{EE3A67A6-AC58-4086-A424-AF52F850AE0A}" destId="{DBBA102F-8FB0-4B08-88A3-010CA3B6BFC8}" srcOrd="0" destOrd="0" presId="urn:microsoft.com/office/officeart/2018/2/layout/IconLabelList"/>
    <dgm:cxn modelId="{0C4A739C-8023-42D2-A9F6-1A5C46B41882}" type="presOf" srcId="{693A8170-B734-432D-B10E-EBC8498D7D86}" destId="{217376B7-50BA-47F7-85F5-CA282255BD2F}" srcOrd="0" destOrd="0" presId="urn:microsoft.com/office/officeart/2018/2/layout/IconLabelList"/>
    <dgm:cxn modelId="{F92FFFC8-076E-449D-8D62-AA50046D2027}" type="presOf" srcId="{B3B3B9A3-B058-41AF-8828-509F9FB47A45}" destId="{A7CF6168-6D4B-49C9-BDF5-818471E178BC}" srcOrd="0" destOrd="0" presId="urn:microsoft.com/office/officeart/2018/2/layout/IconLabelList"/>
    <dgm:cxn modelId="{706E16DA-D4A7-4C12-BF5D-F626C7E67C79}" srcId="{A1EB6336-7B86-44B5-B181-1FEBFF0AEEB2}" destId="{693A8170-B734-432D-B10E-EBC8498D7D86}" srcOrd="2" destOrd="0" parTransId="{FEE6F346-9DCD-4C14-8238-AF7906BD033C}" sibTransId="{0A14186E-15D0-406B-97B4-0F3A23A23749}"/>
    <dgm:cxn modelId="{4196E1DE-23B1-493C-BDEC-B36A2546B811}" type="presOf" srcId="{FA894C3D-24B1-4FCB-8C32-086895C7202E}" destId="{E5A98CFF-E603-4149-8D25-14816C0285CF}" srcOrd="0" destOrd="0" presId="urn:microsoft.com/office/officeart/2018/2/layout/IconLabelList"/>
    <dgm:cxn modelId="{8D30CAE9-DF39-4FD4-A2BA-2DD977CD0755}" srcId="{A1EB6336-7B86-44B5-B181-1FEBFF0AEEB2}" destId="{FA894C3D-24B1-4FCB-8C32-086895C7202E}" srcOrd="0" destOrd="0" parTransId="{95B386E3-5FB7-4A41-ABA5-A4D3EED490CF}" sibTransId="{2909FCAB-A372-4304-AE21-D331590D9B22}"/>
    <dgm:cxn modelId="{FB44A0F7-C83C-45C8-8755-5E04B3DC221C}" type="presOf" srcId="{12DCECAF-AF54-4502-9BF1-CCA26364AF87}" destId="{2EFAE023-2B34-4C3C-BC14-8FAE1C2CCF3D}" srcOrd="0" destOrd="0" presId="urn:microsoft.com/office/officeart/2018/2/layout/IconLabelList"/>
    <dgm:cxn modelId="{4B3E4F0C-5EC1-4C5D-B1DB-6C398FEA401B}" type="presParOf" srcId="{02FCF12D-E7FE-4C1C-80C4-AC97A608AB04}" destId="{785EA2C0-3E4C-49D8-A293-6F025B19793C}" srcOrd="0" destOrd="0" presId="urn:microsoft.com/office/officeart/2018/2/layout/IconLabelList"/>
    <dgm:cxn modelId="{0A837F9B-FD09-4927-BE48-5C7159EF6753}" type="presParOf" srcId="{785EA2C0-3E4C-49D8-A293-6F025B19793C}" destId="{DDC63227-4EC8-411D-AD53-127D4A00424D}" srcOrd="0" destOrd="0" presId="urn:microsoft.com/office/officeart/2018/2/layout/IconLabelList"/>
    <dgm:cxn modelId="{A488810F-789E-4399-87BE-34894A16AB85}" type="presParOf" srcId="{785EA2C0-3E4C-49D8-A293-6F025B19793C}" destId="{264F8C10-8298-49F3-8F83-7D569D443FB6}" srcOrd="1" destOrd="0" presId="urn:microsoft.com/office/officeart/2018/2/layout/IconLabelList"/>
    <dgm:cxn modelId="{FA6963B5-1907-491E-8139-2D52F0494123}" type="presParOf" srcId="{785EA2C0-3E4C-49D8-A293-6F025B19793C}" destId="{E5A98CFF-E603-4149-8D25-14816C0285CF}" srcOrd="2" destOrd="0" presId="urn:microsoft.com/office/officeart/2018/2/layout/IconLabelList"/>
    <dgm:cxn modelId="{BD652AA3-2C9D-4731-BE2E-9D5D1660908C}" type="presParOf" srcId="{02FCF12D-E7FE-4C1C-80C4-AC97A608AB04}" destId="{3B6A526E-E7BD-4237-84B9-69D816167C9E}" srcOrd="1" destOrd="0" presId="urn:microsoft.com/office/officeart/2018/2/layout/IconLabelList"/>
    <dgm:cxn modelId="{D67D373C-C7A8-428D-9BAC-347D22406FD0}" type="presParOf" srcId="{02FCF12D-E7FE-4C1C-80C4-AC97A608AB04}" destId="{5D8833E2-6C77-48AD-B6E3-6A206F44DE46}" srcOrd="2" destOrd="0" presId="urn:microsoft.com/office/officeart/2018/2/layout/IconLabelList"/>
    <dgm:cxn modelId="{1B1F3D71-7089-406C-8A4B-B110CD501871}" type="presParOf" srcId="{5D8833E2-6C77-48AD-B6E3-6A206F44DE46}" destId="{B7646597-ED18-405E-A4A7-94EBE92129F1}" srcOrd="0" destOrd="0" presId="urn:microsoft.com/office/officeart/2018/2/layout/IconLabelList"/>
    <dgm:cxn modelId="{F44DDE24-1F4A-4875-BFE4-8CFAEAB709EC}" type="presParOf" srcId="{5D8833E2-6C77-48AD-B6E3-6A206F44DE46}" destId="{7D3C4732-D264-4000-8FA4-6FC92922143C}" srcOrd="1" destOrd="0" presId="urn:microsoft.com/office/officeart/2018/2/layout/IconLabelList"/>
    <dgm:cxn modelId="{4ADD9A1D-CAAC-493A-A944-114A3199DB36}" type="presParOf" srcId="{5D8833E2-6C77-48AD-B6E3-6A206F44DE46}" destId="{DBBA102F-8FB0-4B08-88A3-010CA3B6BFC8}" srcOrd="2" destOrd="0" presId="urn:microsoft.com/office/officeart/2018/2/layout/IconLabelList"/>
    <dgm:cxn modelId="{12CFBFB8-7F05-4296-88CE-0CDE3E2EE5D1}" type="presParOf" srcId="{02FCF12D-E7FE-4C1C-80C4-AC97A608AB04}" destId="{727947AC-CE3C-4B5A-BC7A-A6C7BAB74AD8}" srcOrd="3" destOrd="0" presId="urn:microsoft.com/office/officeart/2018/2/layout/IconLabelList"/>
    <dgm:cxn modelId="{A4C764D7-2908-429C-8A98-36A1EB52B8DF}" type="presParOf" srcId="{02FCF12D-E7FE-4C1C-80C4-AC97A608AB04}" destId="{0C6CDAF2-05CA-43C4-8FD9-2C507EBB2A63}" srcOrd="4" destOrd="0" presId="urn:microsoft.com/office/officeart/2018/2/layout/IconLabelList"/>
    <dgm:cxn modelId="{FF98F8F5-68F9-48ED-A960-3CE5FF8A5525}" type="presParOf" srcId="{0C6CDAF2-05CA-43C4-8FD9-2C507EBB2A63}" destId="{EF9DC7E1-700A-47B0-AB79-00926333C92B}" srcOrd="0" destOrd="0" presId="urn:microsoft.com/office/officeart/2018/2/layout/IconLabelList"/>
    <dgm:cxn modelId="{DA5D2E34-2792-45A8-8124-032B13AB6764}" type="presParOf" srcId="{0C6CDAF2-05CA-43C4-8FD9-2C507EBB2A63}" destId="{07B93BEC-E42C-4546-A098-AE7C01AA3324}" srcOrd="1" destOrd="0" presId="urn:microsoft.com/office/officeart/2018/2/layout/IconLabelList"/>
    <dgm:cxn modelId="{E6E67449-2D98-4D93-B2C7-0B1DBA3B077C}" type="presParOf" srcId="{0C6CDAF2-05CA-43C4-8FD9-2C507EBB2A63}" destId="{217376B7-50BA-47F7-85F5-CA282255BD2F}" srcOrd="2" destOrd="0" presId="urn:microsoft.com/office/officeart/2018/2/layout/IconLabelList"/>
    <dgm:cxn modelId="{BB613F48-4E13-41EE-9159-836C850FF786}" type="presParOf" srcId="{02FCF12D-E7FE-4C1C-80C4-AC97A608AB04}" destId="{854DF734-722A-4285-9109-07FB13FC8617}" srcOrd="5" destOrd="0" presId="urn:microsoft.com/office/officeart/2018/2/layout/IconLabelList"/>
    <dgm:cxn modelId="{540717A7-4883-42D0-8B71-7B36CC83B171}" type="presParOf" srcId="{02FCF12D-E7FE-4C1C-80C4-AC97A608AB04}" destId="{B3A3D102-FD59-4DE6-8ED2-E1A8C806E4FA}" srcOrd="6" destOrd="0" presId="urn:microsoft.com/office/officeart/2018/2/layout/IconLabelList"/>
    <dgm:cxn modelId="{326CCF9F-5879-4D9E-A44B-415AD7D5DF7E}" type="presParOf" srcId="{B3A3D102-FD59-4DE6-8ED2-E1A8C806E4FA}" destId="{B43E2958-7F0C-49FE-9F09-6A1144EBA193}" srcOrd="0" destOrd="0" presId="urn:microsoft.com/office/officeart/2018/2/layout/IconLabelList"/>
    <dgm:cxn modelId="{2280B244-7234-4C32-B2A0-FE5E417523AC}" type="presParOf" srcId="{B3A3D102-FD59-4DE6-8ED2-E1A8C806E4FA}" destId="{66D78757-1FF3-4001-ABCD-229C71530953}" srcOrd="1" destOrd="0" presId="urn:microsoft.com/office/officeart/2018/2/layout/IconLabelList"/>
    <dgm:cxn modelId="{1EF49B5D-715F-435B-B452-CB504347D070}" type="presParOf" srcId="{B3A3D102-FD59-4DE6-8ED2-E1A8C806E4FA}" destId="{A7CF6168-6D4B-49C9-BDF5-818471E178BC}" srcOrd="2" destOrd="0" presId="urn:microsoft.com/office/officeart/2018/2/layout/IconLabelList"/>
    <dgm:cxn modelId="{271F90BC-C33D-4BB8-B757-18A33FB6162E}" type="presParOf" srcId="{02FCF12D-E7FE-4C1C-80C4-AC97A608AB04}" destId="{3E3D5BD2-BDBF-43DD-B2C5-9B59219F3240}" srcOrd="7" destOrd="0" presId="urn:microsoft.com/office/officeart/2018/2/layout/IconLabelList"/>
    <dgm:cxn modelId="{012E80B9-60F1-4FDB-AFB5-1753CD313D1C}" type="presParOf" srcId="{02FCF12D-E7FE-4C1C-80C4-AC97A608AB04}" destId="{42C40122-4399-4567-97F3-358E0017F0D6}" srcOrd="8" destOrd="0" presId="urn:microsoft.com/office/officeart/2018/2/layout/IconLabelList"/>
    <dgm:cxn modelId="{B16FD4A6-BD94-4DFF-9585-C66CCFADE163}" type="presParOf" srcId="{42C40122-4399-4567-97F3-358E0017F0D6}" destId="{52E62883-96B3-4AA0-91ED-7703EA2E8CCE}" srcOrd="0" destOrd="0" presId="urn:microsoft.com/office/officeart/2018/2/layout/IconLabelList"/>
    <dgm:cxn modelId="{293425DD-C43A-4836-BBBA-6D33ED03D0C6}" type="presParOf" srcId="{42C40122-4399-4567-97F3-358E0017F0D6}" destId="{40E48497-B011-4408-8D39-49CD1587BBFD}" srcOrd="1" destOrd="0" presId="urn:microsoft.com/office/officeart/2018/2/layout/IconLabelList"/>
    <dgm:cxn modelId="{94D72080-B99D-4DC3-B26C-69E04FCCB5B1}" type="presParOf" srcId="{42C40122-4399-4567-97F3-358E0017F0D6}" destId="{2EFAE023-2B34-4C3C-BC14-8FAE1C2CCF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A2937D-DFD7-4053-8AFA-83F3AF5396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748FD6-2682-4887-BB8A-4CB2DA47066D}">
      <dgm:prSet/>
      <dgm:spPr/>
      <dgm:t>
        <a:bodyPr/>
        <a:lstStyle/>
        <a:p>
          <a:r>
            <a:rPr lang="en-US"/>
            <a:t>Rival: Does the consumption by one party reduce the supply available for another?</a:t>
          </a:r>
        </a:p>
      </dgm:t>
    </dgm:pt>
    <dgm:pt modelId="{981829CA-CA58-4704-8DA5-D12086BFD04F}" type="parTrans" cxnId="{6BCAB553-E1FE-4BAF-8901-5F7EF9F00586}">
      <dgm:prSet/>
      <dgm:spPr/>
      <dgm:t>
        <a:bodyPr/>
        <a:lstStyle/>
        <a:p>
          <a:endParaRPr lang="en-US"/>
        </a:p>
      </dgm:t>
    </dgm:pt>
    <dgm:pt modelId="{3B5143A4-0855-4EDA-BAB6-211A30FEB5DA}" type="sibTrans" cxnId="{6BCAB553-E1FE-4BAF-8901-5F7EF9F00586}">
      <dgm:prSet/>
      <dgm:spPr/>
      <dgm:t>
        <a:bodyPr/>
        <a:lstStyle/>
        <a:p>
          <a:endParaRPr lang="en-US"/>
        </a:p>
      </dgm:t>
    </dgm:pt>
    <dgm:pt modelId="{A662A09D-06EA-43B2-8A58-E135ADA4D854}">
      <dgm:prSet/>
      <dgm:spPr/>
      <dgm:t>
        <a:bodyPr/>
        <a:lstStyle/>
        <a:p>
          <a:r>
            <a:rPr lang="en-US"/>
            <a:t>Excludable: Is it possible to exclude a non-payer from the good or service?</a:t>
          </a:r>
        </a:p>
      </dgm:t>
    </dgm:pt>
    <dgm:pt modelId="{AF520FA6-B653-4259-AA59-90F5DD0B6535}" type="parTrans" cxnId="{1C6D03B1-6372-4EF8-817E-EF79ACD6EF6C}">
      <dgm:prSet/>
      <dgm:spPr/>
      <dgm:t>
        <a:bodyPr/>
        <a:lstStyle/>
        <a:p>
          <a:endParaRPr lang="en-US"/>
        </a:p>
      </dgm:t>
    </dgm:pt>
    <dgm:pt modelId="{49312CFB-105B-410D-9837-19C7B82325C5}" type="sibTrans" cxnId="{1C6D03B1-6372-4EF8-817E-EF79ACD6EF6C}">
      <dgm:prSet/>
      <dgm:spPr/>
      <dgm:t>
        <a:bodyPr/>
        <a:lstStyle/>
        <a:p>
          <a:endParaRPr lang="en-US"/>
        </a:p>
      </dgm:t>
    </dgm:pt>
    <dgm:pt modelId="{761A0DAB-ADE7-F848-84AF-BDA1D99CCD0A}" type="pres">
      <dgm:prSet presAssocID="{0FA2937D-DFD7-4053-8AFA-83F3AF5396D1}" presName="linear" presStyleCnt="0">
        <dgm:presLayoutVars>
          <dgm:animLvl val="lvl"/>
          <dgm:resizeHandles val="exact"/>
        </dgm:presLayoutVars>
      </dgm:prSet>
      <dgm:spPr/>
    </dgm:pt>
    <dgm:pt modelId="{B628969F-5BA0-C54F-A99F-EF57255C7F80}" type="pres">
      <dgm:prSet presAssocID="{B9748FD6-2682-4887-BB8A-4CB2DA4706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D5E8B6-46C5-CE4C-B786-DB6505311F85}" type="pres">
      <dgm:prSet presAssocID="{3B5143A4-0855-4EDA-BAB6-211A30FEB5DA}" presName="spacer" presStyleCnt="0"/>
      <dgm:spPr/>
    </dgm:pt>
    <dgm:pt modelId="{16AC2831-C3D7-9946-B99B-DD0A89F30215}" type="pres">
      <dgm:prSet presAssocID="{A662A09D-06EA-43B2-8A58-E135ADA4D85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E303E03-DB87-7E42-A397-C5F551F1E9DB}" type="presOf" srcId="{0FA2937D-DFD7-4053-8AFA-83F3AF5396D1}" destId="{761A0DAB-ADE7-F848-84AF-BDA1D99CCD0A}" srcOrd="0" destOrd="0" presId="urn:microsoft.com/office/officeart/2005/8/layout/vList2"/>
    <dgm:cxn modelId="{6BCAB553-E1FE-4BAF-8901-5F7EF9F00586}" srcId="{0FA2937D-DFD7-4053-8AFA-83F3AF5396D1}" destId="{B9748FD6-2682-4887-BB8A-4CB2DA47066D}" srcOrd="0" destOrd="0" parTransId="{981829CA-CA58-4704-8DA5-D12086BFD04F}" sibTransId="{3B5143A4-0855-4EDA-BAB6-211A30FEB5DA}"/>
    <dgm:cxn modelId="{645B0763-A718-6441-A48C-9B65F60802E5}" type="presOf" srcId="{B9748FD6-2682-4887-BB8A-4CB2DA47066D}" destId="{B628969F-5BA0-C54F-A99F-EF57255C7F80}" srcOrd="0" destOrd="0" presId="urn:microsoft.com/office/officeart/2005/8/layout/vList2"/>
    <dgm:cxn modelId="{84C11C9B-84AC-CF4A-BBDE-FE5D93953C0F}" type="presOf" srcId="{A662A09D-06EA-43B2-8A58-E135ADA4D854}" destId="{16AC2831-C3D7-9946-B99B-DD0A89F30215}" srcOrd="0" destOrd="0" presId="urn:microsoft.com/office/officeart/2005/8/layout/vList2"/>
    <dgm:cxn modelId="{1C6D03B1-6372-4EF8-817E-EF79ACD6EF6C}" srcId="{0FA2937D-DFD7-4053-8AFA-83F3AF5396D1}" destId="{A662A09D-06EA-43B2-8A58-E135ADA4D854}" srcOrd="1" destOrd="0" parTransId="{AF520FA6-B653-4259-AA59-90F5DD0B6535}" sibTransId="{49312CFB-105B-410D-9837-19C7B82325C5}"/>
    <dgm:cxn modelId="{B56D8231-67F0-DB43-A984-43701D44D1D2}" type="presParOf" srcId="{761A0DAB-ADE7-F848-84AF-BDA1D99CCD0A}" destId="{B628969F-5BA0-C54F-A99F-EF57255C7F80}" srcOrd="0" destOrd="0" presId="urn:microsoft.com/office/officeart/2005/8/layout/vList2"/>
    <dgm:cxn modelId="{24BA320B-411A-9844-AAC5-702A0FE26082}" type="presParOf" srcId="{761A0DAB-ADE7-F848-84AF-BDA1D99CCD0A}" destId="{58D5E8B6-46C5-CE4C-B786-DB6505311F85}" srcOrd="1" destOrd="0" presId="urn:microsoft.com/office/officeart/2005/8/layout/vList2"/>
    <dgm:cxn modelId="{064A6407-DFDA-E140-8BDB-1F924553B64B}" type="presParOf" srcId="{761A0DAB-ADE7-F848-84AF-BDA1D99CCD0A}" destId="{16AC2831-C3D7-9946-B99B-DD0A89F3021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11F163-7C4F-4F25-B3FC-0E5E1A0F587A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7EFEC1-B1DA-4DE2-AE05-D240818F40F3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Rival: Your consumption of the good or service means another party cannot consume it</a:t>
          </a:r>
        </a:p>
      </dgm:t>
    </dgm:pt>
    <dgm:pt modelId="{135AF52E-4A13-4107-9EA5-921127AB61F1}" type="parTrans" cxnId="{CDDCE2E4-87B6-455C-935E-835BEDF8EE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46EFF81-C7FA-4219-BE22-FA88CFC5A704}" type="sibTrans" cxnId="{CDDCE2E4-87B6-455C-935E-835BEDF8EE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8A2AD9-4710-4159-A6E7-4A0B32CA5CE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Excludable: There are requirements to be met before being able to access the good or service</a:t>
          </a:r>
        </a:p>
      </dgm:t>
    </dgm:pt>
    <dgm:pt modelId="{F34C0C75-C46B-44A5-BF08-904F2F7C4743}" type="parTrans" cxnId="{A194C40B-D46B-4869-BC9A-A80F0E01F6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C980B51-DAB9-42E8-B562-477E3647997C}" type="sibTrans" cxnId="{A194C40B-D46B-4869-BC9A-A80F0E01F6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2E8AED-66BE-7A40-915A-30F0E00C719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e.g. Clothing, food</a:t>
          </a:r>
        </a:p>
      </dgm:t>
    </dgm:pt>
    <dgm:pt modelId="{49E8FD39-A893-504C-8B69-26B82C223840}" type="parTrans" cxnId="{72F20B26-3FE5-EB49-AEDD-6310AD6816F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6226596-FB12-6145-AC74-A9E9A1E2B7B8}" type="sibTrans" cxnId="{72F20B26-3FE5-EB49-AEDD-6310AD6816F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62A70E9-8D68-0C43-9E5B-AA3A6B9E7C23}" type="pres">
      <dgm:prSet presAssocID="{DC11F163-7C4F-4F25-B3FC-0E5E1A0F587A}" presName="linear" presStyleCnt="0">
        <dgm:presLayoutVars>
          <dgm:animLvl val="lvl"/>
          <dgm:resizeHandles val="exact"/>
        </dgm:presLayoutVars>
      </dgm:prSet>
      <dgm:spPr/>
    </dgm:pt>
    <dgm:pt modelId="{09D54155-0F4C-9D43-8122-1AFA08CE3ABB}" type="pres">
      <dgm:prSet presAssocID="{D27EFEC1-B1DA-4DE2-AE05-D240818F40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952D8D2-9AE0-4F44-B5A1-6A12D7BEB9C8}" type="pres">
      <dgm:prSet presAssocID="{946EFF81-C7FA-4219-BE22-FA88CFC5A704}" presName="spacer" presStyleCnt="0"/>
      <dgm:spPr/>
    </dgm:pt>
    <dgm:pt modelId="{6DDAEA52-D5A7-704D-B8F3-1072DFC35E35}" type="pres">
      <dgm:prSet presAssocID="{548A2AD9-4710-4159-A6E7-4A0B32CA5C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2E27A1-CF14-1D44-ABC6-D3ED4CB17FEB}" type="pres">
      <dgm:prSet presAssocID="{FC980B51-DAB9-42E8-B562-477E3647997C}" presName="spacer" presStyleCnt="0"/>
      <dgm:spPr/>
    </dgm:pt>
    <dgm:pt modelId="{72C18343-EC01-5E4C-835C-B9D5E4BB9525}" type="pres">
      <dgm:prSet presAssocID="{3A2E8AED-66BE-7A40-915A-30F0E00C719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6B2F200-5956-D94D-8623-C3C3B3918F6C}" type="presOf" srcId="{DC11F163-7C4F-4F25-B3FC-0E5E1A0F587A}" destId="{662A70E9-8D68-0C43-9E5B-AA3A6B9E7C23}" srcOrd="0" destOrd="0" presId="urn:microsoft.com/office/officeart/2005/8/layout/vList2"/>
    <dgm:cxn modelId="{A194C40B-D46B-4869-BC9A-A80F0E01F6D9}" srcId="{DC11F163-7C4F-4F25-B3FC-0E5E1A0F587A}" destId="{548A2AD9-4710-4159-A6E7-4A0B32CA5CE0}" srcOrd="1" destOrd="0" parTransId="{F34C0C75-C46B-44A5-BF08-904F2F7C4743}" sibTransId="{FC980B51-DAB9-42E8-B562-477E3647997C}"/>
    <dgm:cxn modelId="{72F20B26-3FE5-EB49-AEDD-6310AD6816F6}" srcId="{DC11F163-7C4F-4F25-B3FC-0E5E1A0F587A}" destId="{3A2E8AED-66BE-7A40-915A-30F0E00C719D}" srcOrd="2" destOrd="0" parTransId="{49E8FD39-A893-504C-8B69-26B82C223840}" sibTransId="{76226596-FB12-6145-AC74-A9E9A1E2B7B8}"/>
    <dgm:cxn modelId="{9D549983-135C-5E44-BB15-A6D924949C5A}" type="presOf" srcId="{D27EFEC1-B1DA-4DE2-AE05-D240818F40F3}" destId="{09D54155-0F4C-9D43-8122-1AFA08CE3ABB}" srcOrd="0" destOrd="0" presId="urn:microsoft.com/office/officeart/2005/8/layout/vList2"/>
    <dgm:cxn modelId="{F68A80AC-3311-B94D-8D58-C385F6913CC0}" type="presOf" srcId="{548A2AD9-4710-4159-A6E7-4A0B32CA5CE0}" destId="{6DDAEA52-D5A7-704D-B8F3-1072DFC35E35}" srcOrd="0" destOrd="0" presId="urn:microsoft.com/office/officeart/2005/8/layout/vList2"/>
    <dgm:cxn modelId="{CDDCE2E4-87B6-455C-935E-835BEDF8EE07}" srcId="{DC11F163-7C4F-4F25-B3FC-0E5E1A0F587A}" destId="{D27EFEC1-B1DA-4DE2-AE05-D240818F40F3}" srcOrd="0" destOrd="0" parTransId="{135AF52E-4A13-4107-9EA5-921127AB61F1}" sibTransId="{946EFF81-C7FA-4219-BE22-FA88CFC5A704}"/>
    <dgm:cxn modelId="{ED78DBEE-061C-644B-9D2A-C7D842125C4A}" type="presOf" srcId="{3A2E8AED-66BE-7A40-915A-30F0E00C719D}" destId="{72C18343-EC01-5E4C-835C-B9D5E4BB9525}" srcOrd="0" destOrd="0" presId="urn:microsoft.com/office/officeart/2005/8/layout/vList2"/>
    <dgm:cxn modelId="{EA41D955-DF28-9448-B453-ABEB29448762}" type="presParOf" srcId="{662A70E9-8D68-0C43-9E5B-AA3A6B9E7C23}" destId="{09D54155-0F4C-9D43-8122-1AFA08CE3ABB}" srcOrd="0" destOrd="0" presId="urn:microsoft.com/office/officeart/2005/8/layout/vList2"/>
    <dgm:cxn modelId="{FEB330FF-6C77-814E-A489-CFC080960556}" type="presParOf" srcId="{662A70E9-8D68-0C43-9E5B-AA3A6B9E7C23}" destId="{7952D8D2-9AE0-4F44-B5A1-6A12D7BEB9C8}" srcOrd="1" destOrd="0" presId="urn:microsoft.com/office/officeart/2005/8/layout/vList2"/>
    <dgm:cxn modelId="{4FB23760-3BE3-C94D-867C-91E52FE672F4}" type="presParOf" srcId="{662A70E9-8D68-0C43-9E5B-AA3A6B9E7C23}" destId="{6DDAEA52-D5A7-704D-B8F3-1072DFC35E35}" srcOrd="2" destOrd="0" presId="urn:microsoft.com/office/officeart/2005/8/layout/vList2"/>
    <dgm:cxn modelId="{F6F02AB9-892C-FE48-A022-FB8BE523E33F}" type="presParOf" srcId="{662A70E9-8D68-0C43-9E5B-AA3A6B9E7C23}" destId="{3C2E27A1-CF14-1D44-ABC6-D3ED4CB17FEB}" srcOrd="3" destOrd="0" presId="urn:microsoft.com/office/officeart/2005/8/layout/vList2"/>
    <dgm:cxn modelId="{2B97DA66-558C-2542-AD1C-368F97A67B81}" type="presParOf" srcId="{662A70E9-8D68-0C43-9E5B-AA3A6B9E7C23}" destId="{72C18343-EC01-5E4C-835C-B9D5E4BB95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899632-5B42-477C-B86E-AD46322B8F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7AB9CB-D11E-4A32-A3A3-CE2101A255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Non-Rival: Your consumption of the good or service does not prevent another party from consuming it</a:t>
          </a:r>
        </a:p>
      </dgm:t>
    </dgm:pt>
    <dgm:pt modelId="{26A06A70-B21B-48FF-B7FB-359342ABF84D}" type="parTrans" cxnId="{91AD267C-4A71-474E-82C8-3C23FAED25D5}">
      <dgm:prSet/>
      <dgm:spPr/>
      <dgm:t>
        <a:bodyPr/>
        <a:lstStyle/>
        <a:p>
          <a:endParaRPr lang="en-US" sz="3600"/>
        </a:p>
      </dgm:t>
    </dgm:pt>
    <dgm:pt modelId="{66386F84-27CB-4D85-85CE-6D3B781C447B}" type="sibTrans" cxnId="{91AD267C-4A71-474E-82C8-3C23FAED25D5}">
      <dgm:prSet/>
      <dgm:spPr/>
      <dgm:t>
        <a:bodyPr/>
        <a:lstStyle/>
        <a:p>
          <a:endParaRPr lang="en-US" sz="3600"/>
        </a:p>
      </dgm:t>
    </dgm:pt>
    <dgm:pt modelId="{F84ADB20-153C-4AB1-9ADF-7FE866DC5E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Excludable: There are requirements to be met before being able to access the good or service</a:t>
          </a:r>
        </a:p>
      </dgm:t>
    </dgm:pt>
    <dgm:pt modelId="{96BD110D-3A74-44F3-AC09-A0EFA6EAE2F9}" type="parTrans" cxnId="{9C60ADAE-1D37-4705-BB2F-436A6836EB97}">
      <dgm:prSet/>
      <dgm:spPr/>
      <dgm:t>
        <a:bodyPr/>
        <a:lstStyle/>
        <a:p>
          <a:endParaRPr lang="en-US" sz="3600"/>
        </a:p>
      </dgm:t>
    </dgm:pt>
    <dgm:pt modelId="{3B04C15E-9965-4BB5-8A8C-A21DC7287309}" type="sibTrans" cxnId="{9C60ADAE-1D37-4705-BB2F-436A6836EB97}">
      <dgm:prSet/>
      <dgm:spPr/>
      <dgm:t>
        <a:bodyPr/>
        <a:lstStyle/>
        <a:p>
          <a:endParaRPr lang="en-US" sz="3600"/>
        </a:p>
      </dgm:t>
    </dgm:pt>
    <dgm:pt modelId="{8B265E7E-6670-9744-B048-E3F4C39814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e.g. Gyms, concerts</a:t>
          </a:r>
        </a:p>
      </dgm:t>
    </dgm:pt>
    <dgm:pt modelId="{C3330840-1A17-9D41-9C91-7FC02C0F9E30}" type="parTrans" cxnId="{EE80C0F3-2C29-8A46-8C9C-6D279A0BAC23}">
      <dgm:prSet/>
      <dgm:spPr/>
      <dgm:t>
        <a:bodyPr/>
        <a:lstStyle/>
        <a:p>
          <a:endParaRPr lang="en-GB" sz="3600"/>
        </a:p>
      </dgm:t>
    </dgm:pt>
    <dgm:pt modelId="{4B6EFC27-BC0C-2E44-9DA5-EE3DBAC88A33}" type="sibTrans" cxnId="{EE80C0F3-2C29-8A46-8C9C-6D279A0BAC23}">
      <dgm:prSet/>
      <dgm:spPr/>
      <dgm:t>
        <a:bodyPr/>
        <a:lstStyle/>
        <a:p>
          <a:endParaRPr lang="en-GB" sz="3600"/>
        </a:p>
      </dgm:t>
    </dgm:pt>
    <dgm:pt modelId="{BB6AFC4D-B2E4-43C2-A143-17205F613351}" type="pres">
      <dgm:prSet presAssocID="{81899632-5B42-477C-B86E-AD46322B8F41}" presName="root" presStyleCnt="0">
        <dgm:presLayoutVars>
          <dgm:dir/>
          <dgm:resizeHandles val="exact"/>
        </dgm:presLayoutVars>
      </dgm:prSet>
      <dgm:spPr/>
    </dgm:pt>
    <dgm:pt modelId="{981A6F54-9AA6-43F2-9C9B-FBCAE633FBD6}" type="pres">
      <dgm:prSet presAssocID="{647AB9CB-D11E-4A32-A3A3-CE2101A2551F}" presName="compNode" presStyleCnt="0"/>
      <dgm:spPr/>
    </dgm:pt>
    <dgm:pt modelId="{2009FCDE-EC14-442E-8591-C659B3706EED}" type="pres">
      <dgm:prSet presAssocID="{647AB9CB-D11E-4A32-A3A3-CE2101A255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4CA84E9-2546-445C-9A09-798122474F92}" type="pres">
      <dgm:prSet presAssocID="{647AB9CB-D11E-4A32-A3A3-CE2101A2551F}" presName="spaceRect" presStyleCnt="0"/>
      <dgm:spPr/>
    </dgm:pt>
    <dgm:pt modelId="{5C21B38D-5E54-4184-BCBF-185CAD340F6E}" type="pres">
      <dgm:prSet presAssocID="{647AB9CB-D11E-4A32-A3A3-CE2101A2551F}" presName="textRect" presStyleLbl="revTx" presStyleIdx="0" presStyleCnt="3">
        <dgm:presLayoutVars>
          <dgm:chMax val="1"/>
          <dgm:chPref val="1"/>
        </dgm:presLayoutVars>
      </dgm:prSet>
      <dgm:spPr/>
    </dgm:pt>
    <dgm:pt modelId="{E2E92BFC-87E6-4B4C-A631-FC62F3CBEB54}" type="pres">
      <dgm:prSet presAssocID="{66386F84-27CB-4D85-85CE-6D3B781C447B}" presName="sibTrans" presStyleCnt="0"/>
      <dgm:spPr/>
    </dgm:pt>
    <dgm:pt modelId="{802EB441-C782-47AA-B0C3-F017061E18FD}" type="pres">
      <dgm:prSet presAssocID="{F84ADB20-153C-4AB1-9ADF-7FE866DC5E28}" presName="compNode" presStyleCnt="0"/>
      <dgm:spPr/>
    </dgm:pt>
    <dgm:pt modelId="{8FA07D31-780A-41CB-AE91-CE8CF9938248}" type="pres">
      <dgm:prSet presAssocID="{F84ADB20-153C-4AB1-9ADF-7FE866DC5E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2B146E5-8454-4091-B0A5-38138817F7B4}" type="pres">
      <dgm:prSet presAssocID="{F84ADB20-153C-4AB1-9ADF-7FE866DC5E28}" presName="spaceRect" presStyleCnt="0"/>
      <dgm:spPr/>
    </dgm:pt>
    <dgm:pt modelId="{8E032B4C-8D25-4D4F-BDEA-B662AED231E9}" type="pres">
      <dgm:prSet presAssocID="{F84ADB20-153C-4AB1-9ADF-7FE866DC5E28}" presName="textRect" presStyleLbl="revTx" presStyleIdx="1" presStyleCnt="3">
        <dgm:presLayoutVars>
          <dgm:chMax val="1"/>
          <dgm:chPref val="1"/>
        </dgm:presLayoutVars>
      </dgm:prSet>
      <dgm:spPr/>
    </dgm:pt>
    <dgm:pt modelId="{26572AAA-F408-4F13-B228-20A5BBF7F546}" type="pres">
      <dgm:prSet presAssocID="{3B04C15E-9965-4BB5-8A8C-A21DC7287309}" presName="sibTrans" presStyleCnt="0"/>
      <dgm:spPr/>
    </dgm:pt>
    <dgm:pt modelId="{CD08A803-C614-4C96-B291-EFF6916EE95D}" type="pres">
      <dgm:prSet presAssocID="{8B265E7E-6670-9744-B048-E3F4C3981469}" presName="compNode" presStyleCnt="0"/>
      <dgm:spPr/>
    </dgm:pt>
    <dgm:pt modelId="{368D81C6-8931-4A88-9FA4-727671C1C7FE}" type="pres">
      <dgm:prSet presAssocID="{8B265E7E-6670-9744-B048-E3F4C39814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3144723C-EF1B-44A5-A171-43E0B2A51786}" type="pres">
      <dgm:prSet presAssocID="{8B265E7E-6670-9744-B048-E3F4C3981469}" presName="spaceRect" presStyleCnt="0"/>
      <dgm:spPr/>
    </dgm:pt>
    <dgm:pt modelId="{06712CBC-94B7-4080-8D3A-1F3FA451E841}" type="pres">
      <dgm:prSet presAssocID="{8B265E7E-6670-9744-B048-E3F4C39814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81F9342-858E-C24E-AD22-0DBD3371848B}" type="presOf" srcId="{647AB9CB-D11E-4A32-A3A3-CE2101A2551F}" destId="{5C21B38D-5E54-4184-BCBF-185CAD340F6E}" srcOrd="0" destOrd="0" presId="urn:microsoft.com/office/officeart/2018/2/layout/IconLabelList"/>
    <dgm:cxn modelId="{B301CE7A-60AD-CD4C-A4C0-16E72E27F89F}" type="presOf" srcId="{F84ADB20-153C-4AB1-9ADF-7FE866DC5E28}" destId="{8E032B4C-8D25-4D4F-BDEA-B662AED231E9}" srcOrd="0" destOrd="0" presId="urn:microsoft.com/office/officeart/2018/2/layout/IconLabelList"/>
    <dgm:cxn modelId="{91AD267C-4A71-474E-82C8-3C23FAED25D5}" srcId="{81899632-5B42-477C-B86E-AD46322B8F41}" destId="{647AB9CB-D11E-4A32-A3A3-CE2101A2551F}" srcOrd="0" destOrd="0" parTransId="{26A06A70-B21B-48FF-B7FB-359342ABF84D}" sibTransId="{66386F84-27CB-4D85-85CE-6D3B781C447B}"/>
    <dgm:cxn modelId="{9C60ADAE-1D37-4705-BB2F-436A6836EB97}" srcId="{81899632-5B42-477C-B86E-AD46322B8F41}" destId="{F84ADB20-153C-4AB1-9ADF-7FE866DC5E28}" srcOrd="1" destOrd="0" parTransId="{96BD110D-3A74-44F3-AC09-A0EFA6EAE2F9}" sibTransId="{3B04C15E-9965-4BB5-8A8C-A21DC7287309}"/>
    <dgm:cxn modelId="{3D5B4FCA-45EF-3E4C-94D9-123A43AB9571}" type="presOf" srcId="{81899632-5B42-477C-B86E-AD46322B8F41}" destId="{BB6AFC4D-B2E4-43C2-A143-17205F613351}" srcOrd="0" destOrd="0" presId="urn:microsoft.com/office/officeart/2018/2/layout/IconLabelList"/>
    <dgm:cxn modelId="{99D72EDE-C09B-C249-BBB8-314CA3EC2A19}" type="presOf" srcId="{8B265E7E-6670-9744-B048-E3F4C3981469}" destId="{06712CBC-94B7-4080-8D3A-1F3FA451E841}" srcOrd="0" destOrd="0" presId="urn:microsoft.com/office/officeart/2018/2/layout/IconLabelList"/>
    <dgm:cxn modelId="{EE80C0F3-2C29-8A46-8C9C-6D279A0BAC23}" srcId="{81899632-5B42-477C-B86E-AD46322B8F41}" destId="{8B265E7E-6670-9744-B048-E3F4C3981469}" srcOrd="2" destOrd="0" parTransId="{C3330840-1A17-9D41-9C91-7FC02C0F9E30}" sibTransId="{4B6EFC27-BC0C-2E44-9DA5-EE3DBAC88A33}"/>
    <dgm:cxn modelId="{93CE2881-1977-9449-BFB7-30289DDB9849}" type="presParOf" srcId="{BB6AFC4D-B2E4-43C2-A143-17205F613351}" destId="{981A6F54-9AA6-43F2-9C9B-FBCAE633FBD6}" srcOrd="0" destOrd="0" presId="urn:microsoft.com/office/officeart/2018/2/layout/IconLabelList"/>
    <dgm:cxn modelId="{3E9682BD-C4F9-2D49-87DB-EE4F8CA20F1B}" type="presParOf" srcId="{981A6F54-9AA6-43F2-9C9B-FBCAE633FBD6}" destId="{2009FCDE-EC14-442E-8591-C659B3706EED}" srcOrd="0" destOrd="0" presId="urn:microsoft.com/office/officeart/2018/2/layout/IconLabelList"/>
    <dgm:cxn modelId="{E2867AF2-EEC7-3742-8C49-8AA0F01E3989}" type="presParOf" srcId="{981A6F54-9AA6-43F2-9C9B-FBCAE633FBD6}" destId="{84CA84E9-2546-445C-9A09-798122474F92}" srcOrd="1" destOrd="0" presId="urn:microsoft.com/office/officeart/2018/2/layout/IconLabelList"/>
    <dgm:cxn modelId="{852A5F65-9939-C04E-8F39-9C8605AD3A5B}" type="presParOf" srcId="{981A6F54-9AA6-43F2-9C9B-FBCAE633FBD6}" destId="{5C21B38D-5E54-4184-BCBF-185CAD340F6E}" srcOrd="2" destOrd="0" presId="urn:microsoft.com/office/officeart/2018/2/layout/IconLabelList"/>
    <dgm:cxn modelId="{DBD67F42-3415-F847-A8BA-F946E01C54F2}" type="presParOf" srcId="{BB6AFC4D-B2E4-43C2-A143-17205F613351}" destId="{E2E92BFC-87E6-4B4C-A631-FC62F3CBEB54}" srcOrd="1" destOrd="0" presId="urn:microsoft.com/office/officeart/2018/2/layout/IconLabelList"/>
    <dgm:cxn modelId="{00298D3D-F108-A448-AA14-9AFF0E9ACD38}" type="presParOf" srcId="{BB6AFC4D-B2E4-43C2-A143-17205F613351}" destId="{802EB441-C782-47AA-B0C3-F017061E18FD}" srcOrd="2" destOrd="0" presId="urn:microsoft.com/office/officeart/2018/2/layout/IconLabelList"/>
    <dgm:cxn modelId="{7337FC01-3D26-9142-AF7F-B4EA86FF09F0}" type="presParOf" srcId="{802EB441-C782-47AA-B0C3-F017061E18FD}" destId="{8FA07D31-780A-41CB-AE91-CE8CF9938248}" srcOrd="0" destOrd="0" presId="urn:microsoft.com/office/officeart/2018/2/layout/IconLabelList"/>
    <dgm:cxn modelId="{B1469C72-F41B-2A4E-8209-DC020A0232D9}" type="presParOf" srcId="{802EB441-C782-47AA-B0C3-F017061E18FD}" destId="{22B146E5-8454-4091-B0A5-38138817F7B4}" srcOrd="1" destOrd="0" presId="urn:microsoft.com/office/officeart/2018/2/layout/IconLabelList"/>
    <dgm:cxn modelId="{38189912-9BA4-5746-AE66-E0BA4904AAE4}" type="presParOf" srcId="{802EB441-C782-47AA-B0C3-F017061E18FD}" destId="{8E032B4C-8D25-4D4F-BDEA-B662AED231E9}" srcOrd="2" destOrd="0" presId="urn:microsoft.com/office/officeart/2018/2/layout/IconLabelList"/>
    <dgm:cxn modelId="{EF8D979B-3373-7841-8C01-7B0411AFAEFB}" type="presParOf" srcId="{BB6AFC4D-B2E4-43C2-A143-17205F613351}" destId="{26572AAA-F408-4F13-B228-20A5BBF7F546}" srcOrd="3" destOrd="0" presId="urn:microsoft.com/office/officeart/2018/2/layout/IconLabelList"/>
    <dgm:cxn modelId="{A31A9712-830E-3C4A-9D80-2FE19699371A}" type="presParOf" srcId="{BB6AFC4D-B2E4-43C2-A143-17205F613351}" destId="{CD08A803-C614-4C96-B291-EFF6916EE95D}" srcOrd="4" destOrd="0" presId="urn:microsoft.com/office/officeart/2018/2/layout/IconLabelList"/>
    <dgm:cxn modelId="{1ABB9EBE-FD80-BB48-A3D2-202E1A74A026}" type="presParOf" srcId="{CD08A803-C614-4C96-B291-EFF6916EE95D}" destId="{368D81C6-8931-4A88-9FA4-727671C1C7FE}" srcOrd="0" destOrd="0" presId="urn:microsoft.com/office/officeart/2018/2/layout/IconLabelList"/>
    <dgm:cxn modelId="{A1E1C093-D8A7-9D4E-9977-2BD6A8152368}" type="presParOf" srcId="{CD08A803-C614-4C96-B291-EFF6916EE95D}" destId="{3144723C-EF1B-44A5-A171-43E0B2A51786}" srcOrd="1" destOrd="0" presId="urn:microsoft.com/office/officeart/2018/2/layout/IconLabelList"/>
    <dgm:cxn modelId="{941AAFC5-BFA5-844E-A1D2-776B2507858D}" type="presParOf" srcId="{CD08A803-C614-4C96-B291-EFF6916EE95D}" destId="{06712CBC-94B7-4080-8D3A-1F3FA451E8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B60B5F-240F-445C-BE83-924D4088FF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6EF7A9-DBE4-4410-A0A6-A6964AEF8C3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/>
            <a:t>Rival: Your consumption of the good or service means another party cannot consume it</a:t>
          </a:r>
        </a:p>
      </dgm:t>
    </dgm:pt>
    <dgm:pt modelId="{93161B85-6C14-40F0-87CE-C10ACEBBF380}" type="parTrans" cxnId="{1A955931-25C4-44DD-8359-CA86DF7184C4}">
      <dgm:prSet/>
      <dgm:spPr/>
      <dgm:t>
        <a:bodyPr/>
        <a:lstStyle/>
        <a:p>
          <a:endParaRPr lang="en-US" sz="3600"/>
        </a:p>
      </dgm:t>
    </dgm:pt>
    <dgm:pt modelId="{951BABC4-C0AF-47C7-83B4-E296E66CD9F9}" type="sibTrans" cxnId="{1A955931-25C4-44DD-8359-CA86DF7184C4}">
      <dgm:prSet/>
      <dgm:spPr/>
      <dgm:t>
        <a:bodyPr/>
        <a:lstStyle/>
        <a:p>
          <a:endParaRPr lang="en-US" sz="3600"/>
        </a:p>
      </dgm:t>
    </dgm:pt>
    <dgm:pt modelId="{7953C736-FE85-4090-8AAD-7CEB7D763ED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/>
            <a:t>Non-Excludable: There are no requirements to be met before being able to access the good or service</a:t>
          </a:r>
        </a:p>
      </dgm:t>
    </dgm:pt>
    <dgm:pt modelId="{04511F3F-009F-430A-9D92-CF69549FF5BA}" type="parTrans" cxnId="{9AA76303-E00B-46CC-88B9-FC6627F9A356}">
      <dgm:prSet/>
      <dgm:spPr/>
      <dgm:t>
        <a:bodyPr/>
        <a:lstStyle/>
        <a:p>
          <a:endParaRPr lang="en-US" sz="3600"/>
        </a:p>
      </dgm:t>
    </dgm:pt>
    <dgm:pt modelId="{FA27874A-8C31-446A-9264-712F747A86F9}" type="sibTrans" cxnId="{9AA76303-E00B-46CC-88B9-FC6627F9A356}">
      <dgm:prSet/>
      <dgm:spPr/>
      <dgm:t>
        <a:bodyPr/>
        <a:lstStyle/>
        <a:p>
          <a:endParaRPr lang="en-US" sz="3600"/>
        </a:p>
      </dgm:t>
    </dgm:pt>
    <dgm:pt modelId="{F4FD6F16-873F-9649-A45C-3B9E2BAAF96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000"/>
            <a:t>E.g. Fish in the ocean</a:t>
          </a:r>
        </a:p>
      </dgm:t>
    </dgm:pt>
    <dgm:pt modelId="{169B9BDF-56F4-0F41-9425-C14FA6B1CEBD}" type="parTrans" cxnId="{FFE71915-A435-A946-A9F5-922C6B5CCD8F}">
      <dgm:prSet/>
      <dgm:spPr/>
      <dgm:t>
        <a:bodyPr/>
        <a:lstStyle/>
        <a:p>
          <a:endParaRPr lang="en-GB" sz="3600"/>
        </a:p>
      </dgm:t>
    </dgm:pt>
    <dgm:pt modelId="{95234E92-5630-D147-B99A-2AFEB644A86D}" type="sibTrans" cxnId="{FFE71915-A435-A946-A9F5-922C6B5CCD8F}">
      <dgm:prSet/>
      <dgm:spPr/>
    </dgm:pt>
    <dgm:pt modelId="{AA200135-66B7-497B-95A7-60EC808381D9}" type="pres">
      <dgm:prSet presAssocID="{5BB60B5F-240F-445C-BE83-924D4088FFB8}" presName="root" presStyleCnt="0">
        <dgm:presLayoutVars>
          <dgm:dir/>
          <dgm:resizeHandles val="exact"/>
        </dgm:presLayoutVars>
      </dgm:prSet>
      <dgm:spPr/>
    </dgm:pt>
    <dgm:pt modelId="{3432498D-1D6C-4533-9265-B69839DDE614}" type="pres">
      <dgm:prSet presAssocID="{EA6EF7A9-DBE4-4410-A0A6-A6964AEF8C3D}" presName="compNode" presStyleCnt="0"/>
      <dgm:spPr/>
    </dgm:pt>
    <dgm:pt modelId="{1BAC8E6C-882B-4395-809F-8C01525C8E59}" type="pres">
      <dgm:prSet presAssocID="{EA6EF7A9-DBE4-4410-A0A6-A6964AEF8C3D}" presName="iconBgRect" presStyleLbl="bgShp" presStyleIdx="0" presStyleCnt="3"/>
      <dgm:spPr/>
    </dgm:pt>
    <dgm:pt modelId="{696462C4-7766-4156-9FC5-728D6A150B74}" type="pres">
      <dgm:prSet presAssocID="{EA6EF7A9-DBE4-4410-A0A6-A6964AEF8C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79089FA0-76FD-41DF-B68E-995874584A02}" type="pres">
      <dgm:prSet presAssocID="{EA6EF7A9-DBE4-4410-A0A6-A6964AEF8C3D}" presName="spaceRect" presStyleCnt="0"/>
      <dgm:spPr/>
    </dgm:pt>
    <dgm:pt modelId="{2C2E49F6-A9EA-464B-8D62-3529D7C8478B}" type="pres">
      <dgm:prSet presAssocID="{EA6EF7A9-DBE4-4410-A0A6-A6964AEF8C3D}" presName="textRect" presStyleLbl="revTx" presStyleIdx="0" presStyleCnt="3">
        <dgm:presLayoutVars>
          <dgm:chMax val="1"/>
          <dgm:chPref val="1"/>
        </dgm:presLayoutVars>
      </dgm:prSet>
      <dgm:spPr/>
    </dgm:pt>
    <dgm:pt modelId="{240401C2-BA6E-47C6-B3DD-815F8B73C07D}" type="pres">
      <dgm:prSet presAssocID="{951BABC4-C0AF-47C7-83B4-E296E66CD9F9}" presName="sibTrans" presStyleCnt="0"/>
      <dgm:spPr/>
    </dgm:pt>
    <dgm:pt modelId="{DB157DB1-EC8F-4793-AF9D-AF40665F359D}" type="pres">
      <dgm:prSet presAssocID="{7953C736-FE85-4090-8AAD-7CEB7D763ED0}" presName="compNode" presStyleCnt="0"/>
      <dgm:spPr/>
    </dgm:pt>
    <dgm:pt modelId="{3A0EA10E-71CA-4620-B5C0-8228247AB53E}" type="pres">
      <dgm:prSet presAssocID="{7953C736-FE85-4090-8AAD-7CEB7D763ED0}" presName="iconBgRect" presStyleLbl="bgShp" presStyleIdx="1" presStyleCnt="3"/>
      <dgm:spPr/>
    </dgm:pt>
    <dgm:pt modelId="{1F36D11A-44C7-4B04-9C8D-BBB84D3BB092}" type="pres">
      <dgm:prSet presAssocID="{7953C736-FE85-4090-8AAD-7CEB7D763E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D50567C-D2DD-4134-A379-1EF99E6FB9B4}" type="pres">
      <dgm:prSet presAssocID="{7953C736-FE85-4090-8AAD-7CEB7D763ED0}" presName="spaceRect" presStyleCnt="0"/>
      <dgm:spPr/>
    </dgm:pt>
    <dgm:pt modelId="{7DC0888F-A235-45D5-8D75-34B8E2C28416}" type="pres">
      <dgm:prSet presAssocID="{7953C736-FE85-4090-8AAD-7CEB7D763ED0}" presName="textRect" presStyleLbl="revTx" presStyleIdx="1" presStyleCnt="3">
        <dgm:presLayoutVars>
          <dgm:chMax val="1"/>
          <dgm:chPref val="1"/>
        </dgm:presLayoutVars>
      </dgm:prSet>
      <dgm:spPr/>
    </dgm:pt>
    <dgm:pt modelId="{128ED899-9EBC-4374-9644-6AD911DF8BE9}" type="pres">
      <dgm:prSet presAssocID="{FA27874A-8C31-446A-9264-712F747A86F9}" presName="sibTrans" presStyleCnt="0"/>
      <dgm:spPr/>
    </dgm:pt>
    <dgm:pt modelId="{ABDDA2CC-7918-4A0F-B54F-E1CA4CCA8112}" type="pres">
      <dgm:prSet presAssocID="{F4FD6F16-873F-9649-A45C-3B9E2BAAF960}" presName="compNode" presStyleCnt="0"/>
      <dgm:spPr/>
    </dgm:pt>
    <dgm:pt modelId="{D909B710-1FA9-4973-963C-1BE9672248D0}" type="pres">
      <dgm:prSet presAssocID="{F4FD6F16-873F-9649-A45C-3B9E2BAAF960}" presName="iconBgRect" presStyleLbl="bgShp" presStyleIdx="2" presStyleCnt="3"/>
      <dgm:spPr/>
    </dgm:pt>
    <dgm:pt modelId="{A83908AC-1237-4E4F-9685-A2DCCBC30443}" type="pres">
      <dgm:prSet presAssocID="{F4FD6F16-873F-9649-A45C-3B9E2BAAF9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FE3F4FE8-509D-4E06-B9DA-53D941A7DE8D}" type="pres">
      <dgm:prSet presAssocID="{F4FD6F16-873F-9649-A45C-3B9E2BAAF960}" presName="spaceRect" presStyleCnt="0"/>
      <dgm:spPr/>
    </dgm:pt>
    <dgm:pt modelId="{CB2B0C33-A605-43C2-8985-AFA03440FED0}" type="pres">
      <dgm:prSet presAssocID="{F4FD6F16-873F-9649-A45C-3B9E2BAAF9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A76303-E00B-46CC-88B9-FC6627F9A356}" srcId="{5BB60B5F-240F-445C-BE83-924D4088FFB8}" destId="{7953C736-FE85-4090-8AAD-7CEB7D763ED0}" srcOrd="1" destOrd="0" parTransId="{04511F3F-009F-430A-9D92-CF69549FF5BA}" sibTransId="{FA27874A-8C31-446A-9264-712F747A86F9}"/>
    <dgm:cxn modelId="{FFE71915-A435-A946-A9F5-922C6B5CCD8F}" srcId="{5BB60B5F-240F-445C-BE83-924D4088FFB8}" destId="{F4FD6F16-873F-9649-A45C-3B9E2BAAF960}" srcOrd="2" destOrd="0" parTransId="{169B9BDF-56F4-0F41-9425-C14FA6B1CEBD}" sibTransId="{95234E92-5630-D147-B99A-2AFEB644A86D}"/>
    <dgm:cxn modelId="{1A955931-25C4-44DD-8359-CA86DF7184C4}" srcId="{5BB60B5F-240F-445C-BE83-924D4088FFB8}" destId="{EA6EF7A9-DBE4-4410-A0A6-A6964AEF8C3D}" srcOrd="0" destOrd="0" parTransId="{93161B85-6C14-40F0-87CE-C10ACEBBF380}" sibTransId="{951BABC4-C0AF-47C7-83B4-E296E66CD9F9}"/>
    <dgm:cxn modelId="{3FB25F79-3A7C-4349-BC89-D4A51B42AAB8}" type="presOf" srcId="{EA6EF7A9-DBE4-4410-A0A6-A6964AEF8C3D}" destId="{2C2E49F6-A9EA-464B-8D62-3529D7C8478B}" srcOrd="0" destOrd="0" presId="urn:microsoft.com/office/officeart/2018/5/layout/IconCircleLabelList"/>
    <dgm:cxn modelId="{423BB783-FDFA-584F-9050-E72F60117FDB}" type="presOf" srcId="{7953C736-FE85-4090-8AAD-7CEB7D763ED0}" destId="{7DC0888F-A235-45D5-8D75-34B8E2C28416}" srcOrd="0" destOrd="0" presId="urn:microsoft.com/office/officeart/2018/5/layout/IconCircleLabelList"/>
    <dgm:cxn modelId="{116260F2-0D01-9845-9074-8D11F9162D9A}" type="presOf" srcId="{F4FD6F16-873F-9649-A45C-3B9E2BAAF960}" destId="{CB2B0C33-A605-43C2-8985-AFA03440FED0}" srcOrd="0" destOrd="0" presId="urn:microsoft.com/office/officeart/2018/5/layout/IconCircleLabelList"/>
    <dgm:cxn modelId="{6CA569F2-AB5B-CB4B-9881-8E454A1BEA05}" type="presOf" srcId="{5BB60B5F-240F-445C-BE83-924D4088FFB8}" destId="{AA200135-66B7-497B-95A7-60EC808381D9}" srcOrd="0" destOrd="0" presId="urn:microsoft.com/office/officeart/2018/5/layout/IconCircleLabelList"/>
    <dgm:cxn modelId="{532D2001-1FCE-0C42-806A-A5027112DF11}" type="presParOf" srcId="{AA200135-66B7-497B-95A7-60EC808381D9}" destId="{3432498D-1D6C-4533-9265-B69839DDE614}" srcOrd="0" destOrd="0" presId="urn:microsoft.com/office/officeart/2018/5/layout/IconCircleLabelList"/>
    <dgm:cxn modelId="{A3BF93ED-ECF5-1B4A-9826-3C0B65744B0B}" type="presParOf" srcId="{3432498D-1D6C-4533-9265-B69839DDE614}" destId="{1BAC8E6C-882B-4395-809F-8C01525C8E59}" srcOrd="0" destOrd="0" presId="urn:microsoft.com/office/officeart/2018/5/layout/IconCircleLabelList"/>
    <dgm:cxn modelId="{97259929-6096-944D-8F44-7C953C95F845}" type="presParOf" srcId="{3432498D-1D6C-4533-9265-B69839DDE614}" destId="{696462C4-7766-4156-9FC5-728D6A150B74}" srcOrd="1" destOrd="0" presId="urn:microsoft.com/office/officeart/2018/5/layout/IconCircleLabelList"/>
    <dgm:cxn modelId="{A2D8F6E6-16F1-7C4E-AB9A-14CEA5654D8E}" type="presParOf" srcId="{3432498D-1D6C-4533-9265-B69839DDE614}" destId="{79089FA0-76FD-41DF-B68E-995874584A02}" srcOrd="2" destOrd="0" presId="urn:microsoft.com/office/officeart/2018/5/layout/IconCircleLabelList"/>
    <dgm:cxn modelId="{CD020465-21C5-E645-9919-658C26722B96}" type="presParOf" srcId="{3432498D-1D6C-4533-9265-B69839DDE614}" destId="{2C2E49F6-A9EA-464B-8D62-3529D7C8478B}" srcOrd="3" destOrd="0" presId="urn:microsoft.com/office/officeart/2018/5/layout/IconCircleLabelList"/>
    <dgm:cxn modelId="{114B2807-5E90-C348-B59C-AD2962A1FC7B}" type="presParOf" srcId="{AA200135-66B7-497B-95A7-60EC808381D9}" destId="{240401C2-BA6E-47C6-B3DD-815F8B73C07D}" srcOrd="1" destOrd="0" presId="urn:microsoft.com/office/officeart/2018/5/layout/IconCircleLabelList"/>
    <dgm:cxn modelId="{D81865A6-136B-EA4F-BE39-980A65F49568}" type="presParOf" srcId="{AA200135-66B7-497B-95A7-60EC808381D9}" destId="{DB157DB1-EC8F-4793-AF9D-AF40665F359D}" srcOrd="2" destOrd="0" presId="urn:microsoft.com/office/officeart/2018/5/layout/IconCircleLabelList"/>
    <dgm:cxn modelId="{8751A8AC-5579-2B4C-BD7F-33A8D7FB6230}" type="presParOf" srcId="{DB157DB1-EC8F-4793-AF9D-AF40665F359D}" destId="{3A0EA10E-71CA-4620-B5C0-8228247AB53E}" srcOrd="0" destOrd="0" presId="urn:microsoft.com/office/officeart/2018/5/layout/IconCircleLabelList"/>
    <dgm:cxn modelId="{4978B8AF-737E-FA4F-BEAE-5E324F2DAE4F}" type="presParOf" srcId="{DB157DB1-EC8F-4793-AF9D-AF40665F359D}" destId="{1F36D11A-44C7-4B04-9C8D-BBB84D3BB092}" srcOrd="1" destOrd="0" presId="urn:microsoft.com/office/officeart/2018/5/layout/IconCircleLabelList"/>
    <dgm:cxn modelId="{2BD16DC9-D4FB-9C43-A173-09976F3E3D64}" type="presParOf" srcId="{DB157DB1-EC8F-4793-AF9D-AF40665F359D}" destId="{BD50567C-D2DD-4134-A379-1EF99E6FB9B4}" srcOrd="2" destOrd="0" presId="urn:microsoft.com/office/officeart/2018/5/layout/IconCircleLabelList"/>
    <dgm:cxn modelId="{074BD4D1-0FA6-3B42-97B6-F3DE25709ED2}" type="presParOf" srcId="{DB157DB1-EC8F-4793-AF9D-AF40665F359D}" destId="{7DC0888F-A235-45D5-8D75-34B8E2C28416}" srcOrd="3" destOrd="0" presId="urn:microsoft.com/office/officeart/2018/5/layout/IconCircleLabelList"/>
    <dgm:cxn modelId="{40D59DDC-71BC-0447-B164-C3A56195D893}" type="presParOf" srcId="{AA200135-66B7-497B-95A7-60EC808381D9}" destId="{128ED899-9EBC-4374-9644-6AD911DF8BE9}" srcOrd="3" destOrd="0" presId="urn:microsoft.com/office/officeart/2018/5/layout/IconCircleLabelList"/>
    <dgm:cxn modelId="{FBFCA7D0-00CE-6B4C-9E34-A4F3283C1C37}" type="presParOf" srcId="{AA200135-66B7-497B-95A7-60EC808381D9}" destId="{ABDDA2CC-7918-4A0F-B54F-E1CA4CCA8112}" srcOrd="4" destOrd="0" presId="urn:microsoft.com/office/officeart/2018/5/layout/IconCircleLabelList"/>
    <dgm:cxn modelId="{65D8E0CF-DA00-F34B-940A-B74671CB110C}" type="presParOf" srcId="{ABDDA2CC-7918-4A0F-B54F-E1CA4CCA8112}" destId="{D909B710-1FA9-4973-963C-1BE9672248D0}" srcOrd="0" destOrd="0" presId="urn:microsoft.com/office/officeart/2018/5/layout/IconCircleLabelList"/>
    <dgm:cxn modelId="{B3556F47-3A12-DE47-A5C2-0DCFF79FC445}" type="presParOf" srcId="{ABDDA2CC-7918-4A0F-B54F-E1CA4CCA8112}" destId="{A83908AC-1237-4E4F-9685-A2DCCBC30443}" srcOrd="1" destOrd="0" presId="urn:microsoft.com/office/officeart/2018/5/layout/IconCircleLabelList"/>
    <dgm:cxn modelId="{606E1DC6-55CD-344D-AC40-998C3FFBE858}" type="presParOf" srcId="{ABDDA2CC-7918-4A0F-B54F-E1CA4CCA8112}" destId="{FE3F4FE8-509D-4E06-B9DA-53D941A7DE8D}" srcOrd="2" destOrd="0" presId="urn:microsoft.com/office/officeart/2018/5/layout/IconCircleLabelList"/>
    <dgm:cxn modelId="{8876F941-204E-4741-9A05-4D91B7F4080B}" type="presParOf" srcId="{ABDDA2CC-7918-4A0F-B54F-E1CA4CCA8112}" destId="{CB2B0C33-A605-43C2-8985-AFA03440FE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D8E2CE-89EA-4B5C-B1DD-27FB45B802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754440F-B513-42C3-8D1A-C8FE6707B777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Non-Rival: Your consumption of the good or service does not prevent another party from consuming it</a:t>
          </a:r>
        </a:p>
      </dgm:t>
    </dgm:pt>
    <dgm:pt modelId="{397827BA-26D0-4EEE-8CE6-D0E2D5B90DA4}" type="parTrans" cxnId="{A5D3815F-204F-433B-AF47-5EFA1B3FD7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7261CC-C7B8-4C58-83CA-2D038088C647}" type="sibTrans" cxnId="{A5D3815F-204F-433B-AF47-5EFA1B3FD74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10E92E-F693-4CA7-8A8D-0FF9939A6D02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Non-Excludable: There are no requirements to be met before being able to access the good or service</a:t>
          </a:r>
        </a:p>
      </dgm:t>
    </dgm:pt>
    <dgm:pt modelId="{4DEB2A47-A08D-4143-B3A1-4E7291DE171E}" type="parTrans" cxnId="{CE97F834-FD86-497D-AA93-51016CFACF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C8365FA-E115-4F8F-91C9-9371B730341B}" type="sibTrans" cxnId="{CE97F834-FD86-497D-AA93-51016CFACF7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D06B39C-4390-4F67-AD38-C6199449328A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E.g. Public transport, public libraries</a:t>
          </a:r>
        </a:p>
      </dgm:t>
    </dgm:pt>
    <dgm:pt modelId="{BD97AECE-5A33-4EA6-94E0-D168FC157DDB}" type="parTrans" cxnId="{E08CB3A6-AED6-48F0-97DC-5AFB5B5A3A5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87516C-9D5F-4894-8EA6-CD12C6B8B008}" type="sibTrans" cxnId="{E08CB3A6-AED6-48F0-97DC-5AFB5B5A3A5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0C14A7-BA26-4021-831A-18574A1B2DE9}" type="pres">
      <dgm:prSet presAssocID="{D6D8E2CE-89EA-4B5C-B1DD-27FB45B8022F}" presName="root" presStyleCnt="0">
        <dgm:presLayoutVars>
          <dgm:dir/>
          <dgm:resizeHandles val="exact"/>
        </dgm:presLayoutVars>
      </dgm:prSet>
      <dgm:spPr/>
    </dgm:pt>
    <dgm:pt modelId="{C7948C8F-A5B8-4A2B-8E41-20AA63EB4FE4}" type="pres">
      <dgm:prSet presAssocID="{C754440F-B513-42C3-8D1A-C8FE6707B777}" presName="compNode" presStyleCnt="0"/>
      <dgm:spPr/>
    </dgm:pt>
    <dgm:pt modelId="{7359C13A-041A-4866-9F84-74BAB7140BC8}" type="pres">
      <dgm:prSet presAssocID="{C754440F-B513-42C3-8D1A-C8FE6707B777}" presName="bgRect" presStyleLbl="bgShp" presStyleIdx="0" presStyleCnt="3"/>
      <dgm:spPr/>
    </dgm:pt>
    <dgm:pt modelId="{6883CBD1-38C3-43F0-87B8-E702D0B55A81}" type="pres">
      <dgm:prSet presAssocID="{C754440F-B513-42C3-8D1A-C8FE6707B7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FAC74E1-B677-4B73-8D71-497B19C2713D}" type="pres">
      <dgm:prSet presAssocID="{C754440F-B513-42C3-8D1A-C8FE6707B777}" presName="spaceRect" presStyleCnt="0"/>
      <dgm:spPr/>
    </dgm:pt>
    <dgm:pt modelId="{71EEE889-262B-4D0B-8DDC-C92D5B171F4B}" type="pres">
      <dgm:prSet presAssocID="{C754440F-B513-42C3-8D1A-C8FE6707B777}" presName="parTx" presStyleLbl="revTx" presStyleIdx="0" presStyleCnt="3">
        <dgm:presLayoutVars>
          <dgm:chMax val="0"/>
          <dgm:chPref val="0"/>
        </dgm:presLayoutVars>
      </dgm:prSet>
      <dgm:spPr/>
    </dgm:pt>
    <dgm:pt modelId="{D3C729FA-7A69-40A7-AC65-1F08928626AF}" type="pres">
      <dgm:prSet presAssocID="{5A7261CC-C7B8-4C58-83CA-2D038088C647}" presName="sibTrans" presStyleCnt="0"/>
      <dgm:spPr/>
    </dgm:pt>
    <dgm:pt modelId="{E18E58F7-A29B-4DAD-A714-70169D4955D8}" type="pres">
      <dgm:prSet presAssocID="{0710E92E-F693-4CA7-8A8D-0FF9939A6D02}" presName="compNode" presStyleCnt="0"/>
      <dgm:spPr/>
    </dgm:pt>
    <dgm:pt modelId="{A148857A-5935-4B4A-9ABF-12CADDEA422A}" type="pres">
      <dgm:prSet presAssocID="{0710E92E-F693-4CA7-8A8D-0FF9939A6D02}" presName="bgRect" presStyleLbl="bgShp" presStyleIdx="1" presStyleCnt="3"/>
      <dgm:spPr/>
    </dgm:pt>
    <dgm:pt modelId="{5474510C-2805-4EBF-8973-735CD47721CF}" type="pres">
      <dgm:prSet presAssocID="{0710E92E-F693-4CA7-8A8D-0FF9939A6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83096D5-A7EF-42BC-9A81-6683C9EA6962}" type="pres">
      <dgm:prSet presAssocID="{0710E92E-F693-4CA7-8A8D-0FF9939A6D02}" presName="spaceRect" presStyleCnt="0"/>
      <dgm:spPr/>
    </dgm:pt>
    <dgm:pt modelId="{79E1C047-354D-4333-A742-634036D2FA78}" type="pres">
      <dgm:prSet presAssocID="{0710E92E-F693-4CA7-8A8D-0FF9939A6D02}" presName="parTx" presStyleLbl="revTx" presStyleIdx="1" presStyleCnt="3">
        <dgm:presLayoutVars>
          <dgm:chMax val="0"/>
          <dgm:chPref val="0"/>
        </dgm:presLayoutVars>
      </dgm:prSet>
      <dgm:spPr/>
    </dgm:pt>
    <dgm:pt modelId="{EA823E35-C1E6-49BB-82B1-8ACB10EC2235}" type="pres">
      <dgm:prSet presAssocID="{CC8365FA-E115-4F8F-91C9-9371B730341B}" presName="sibTrans" presStyleCnt="0"/>
      <dgm:spPr/>
    </dgm:pt>
    <dgm:pt modelId="{846E2CD7-C510-46B7-9760-64217EF96E5A}" type="pres">
      <dgm:prSet presAssocID="{AD06B39C-4390-4F67-AD38-C6199449328A}" presName="compNode" presStyleCnt="0"/>
      <dgm:spPr/>
    </dgm:pt>
    <dgm:pt modelId="{4A5CA714-D91C-481D-B1F7-B27E8541551E}" type="pres">
      <dgm:prSet presAssocID="{AD06B39C-4390-4F67-AD38-C6199449328A}" presName="bgRect" presStyleLbl="bgShp" presStyleIdx="2" presStyleCnt="3"/>
      <dgm:spPr/>
    </dgm:pt>
    <dgm:pt modelId="{4BDF565E-B1A7-4BD4-AF72-1CDEF0B748C9}" type="pres">
      <dgm:prSet presAssocID="{AD06B39C-4390-4F67-AD38-C619944932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88024A3D-4751-4793-B220-18CE44845263}" type="pres">
      <dgm:prSet presAssocID="{AD06B39C-4390-4F67-AD38-C6199449328A}" presName="spaceRect" presStyleCnt="0"/>
      <dgm:spPr/>
    </dgm:pt>
    <dgm:pt modelId="{EA37F738-6AC4-44AF-8E36-2533A9E3DBE3}" type="pres">
      <dgm:prSet presAssocID="{AD06B39C-4390-4F67-AD38-C619944932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69F30F-312B-4B1B-B38C-D1D1854591A0}" type="presOf" srcId="{AD06B39C-4390-4F67-AD38-C6199449328A}" destId="{EA37F738-6AC4-44AF-8E36-2533A9E3DBE3}" srcOrd="0" destOrd="0" presId="urn:microsoft.com/office/officeart/2018/2/layout/IconVerticalSolidList"/>
    <dgm:cxn modelId="{31C2362E-5A3C-43A3-BB68-0474C6D495BE}" type="presOf" srcId="{D6D8E2CE-89EA-4B5C-B1DD-27FB45B8022F}" destId="{360C14A7-BA26-4021-831A-18574A1B2DE9}" srcOrd="0" destOrd="0" presId="urn:microsoft.com/office/officeart/2018/2/layout/IconVerticalSolidList"/>
    <dgm:cxn modelId="{CE97F834-FD86-497D-AA93-51016CFACF70}" srcId="{D6D8E2CE-89EA-4B5C-B1DD-27FB45B8022F}" destId="{0710E92E-F693-4CA7-8A8D-0FF9939A6D02}" srcOrd="1" destOrd="0" parTransId="{4DEB2A47-A08D-4143-B3A1-4E7291DE171E}" sibTransId="{CC8365FA-E115-4F8F-91C9-9371B730341B}"/>
    <dgm:cxn modelId="{A5D3815F-204F-433B-AF47-5EFA1B3FD749}" srcId="{D6D8E2CE-89EA-4B5C-B1DD-27FB45B8022F}" destId="{C754440F-B513-42C3-8D1A-C8FE6707B777}" srcOrd="0" destOrd="0" parTransId="{397827BA-26D0-4EEE-8CE6-D0E2D5B90DA4}" sibTransId="{5A7261CC-C7B8-4C58-83CA-2D038088C647}"/>
    <dgm:cxn modelId="{20803BA1-7890-4A47-B5C9-ED9CCE0D9264}" type="presOf" srcId="{0710E92E-F693-4CA7-8A8D-0FF9939A6D02}" destId="{79E1C047-354D-4333-A742-634036D2FA78}" srcOrd="0" destOrd="0" presId="urn:microsoft.com/office/officeart/2018/2/layout/IconVerticalSolidList"/>
    <dgm:cxn modelId="{E08CB3A6-AED6-48F0-97DC-5AFB5B5A3A57}" srcId="{D6D8E2CE-89EA-4B5C-B1DD-27FB45B8022F}" destId="{AD06B39C-4390-4F67-AD38-C6199449328A}" srcOrd="2" destOrd="0" parTransId="{BD97AECE-5A33-4EA6-94E0-D168FC157DDB}" sibTransId="{0B87516C-9D5F-4894-8EA6-CD12C6B8B008}"/>
    <dgm:cxn modelId="{B8DB14CB-CE96-4CFA-AF16-FF2E418FBAE0}" type="presOf" srcId="{C754440F-B513-42C3-8D1A-C8FE6707B777}" destId="{71EEE889-262B-4D0B-8DDC-C92D5B171F4B}" srcOrd="0" destOrd="0" presId="urn:microsoft.com/office/officeart/2018/2/layout/IconVerticalSolidList"/>
    <dgm:cxn modelId="{4456EBC8-F802-4DCE-A318-B614459BAA3E}" type="presParOf" srcId="{360C14A7-BA26-4021-831A-18574A1B2DE9}" destId="{C7948C8F-A5B8-4A2B-8E41-20AA63EB4FE4}" srcOrd="0" destOrd="0" presId="urn:microsoft.com/office/officeart/2018/2/layout/IconVerticalSolidList"/>
    <dgm:cxn modelId="{8B55C985-F0D4-4412-A22C-6375F74BF1C7}" type="presParOf" srcId="{C7948C8F-A5B8-4A2B-8E41-20AA63EB4FE4}" destId="{7359C13A-041A-4866-9F84-74BAB7140BC8}" srcOrd="0" destOrd="0" presId="urn:microsoft.com/office/officeart/2018/2/layout/IconVerticalSolidList"/>
    <dgm:cxn modelId="{7CE8BEF8-3FE9-4E55-81E1-7129ADC6ECB0}" type="presParOf" srcId="{C7948C8F-A5B8-4A2B-8E41-20AA63EB4FE4}" destId="{6883CBD1-38C3-43F0-87B8-E702D0B55A81}" srcOrd="1" destOrd="0" presId="urn:microsoft.com/office/officeart/2018/2/layout/IconVerticalSolidList"/>
    <dgm:cxn modelId="{55198D1C-726C-45BC-A30F-4E48E6DED966}" type="presParOf" srcId="{C7948C8F-A5B8-4A2B-8E41-20AA63EB4FE4}" destId="{7FAC74E1-B677-4B73-8D71-497B19C2713D}" srcOrd="2" destOrd="0" presId="urn:microsoft.com/office/officeart/2018/2/layout/IconVerticalSolidList"/>
    <dgm:cxn modelId="{D8289145-1EE7-4E55-876E-8D95461254DD}" type="presParOf" srcId="{C7948C8F-A5B8-4A2B-8E41-20AA63EB4FE4}" destId="{71EEE889-262B-4D0B-8DDC-C92D5B171F4B}" srcOrd="3" destOrd="0" presId="urn:microsoft.com/office/officeart/2018/2/layout/IconVerticalSolidList"/>
    <dgm:cxn modelId="{1AFD2C74-A517-4936-9A0F-8E41A25A4B30}" type="presParOf" srcId="{360C14A7-BA26-4021-831A-18574A1B2DE9}" destId="{D3C729FA-7A69-40A7-AC65-1F08928626AF}" srcOrd="1" destOrd="0" presId="urn:microsoft.com/office/officeart/2018/2/layout/IconVerticalSolidList"/>
    <dgm:cxn modelId="{CBA222A5-0E61-4A66-B768-D1707858D132}" type="presParOf" srcId="{360C14A7-BA26-4021-831A-18574A1B2DE9}" destId="{E18E58F7-A29B-4DAD-A714-70169D4955D8}" srcOrd="2" destOrd="0" presId="urn:microsoft.com/office/officeart/2018/2/layout/IconVerticalSolidList"/>
    <dgm:cxn modelId="{673C62AB-A0F4-4397-8532-04DC5405C63D}" type="presParOf" srcId="{E18E58F7-A29B-4DAD-A714-70169D4955D8}" destId="{A148857A-5935-4B4A-9ABF-12CADDEA422A}" srcOrd="0" destOrd="0" presId="urn:microsoft.com/office/officeart/2018/2/layout/IconVerticalSolidList"/>
    <dgm:cxn modelId="{C6F83FE3-DE7C-4B95-BEB1-73DD6F056DE8}" type="presParOf" srcId="{E18E58F7-A29B-4DAD-A714-70169D4955D8}" destId="{5474510C-2805-4EBF-8973-735CD47721CF}" srcOrd="1" destOrd="0" presId="urn:microsoft.com/office/officeart/2018/2/layout/IconVerticalSolidList"/>
    <dgm:cxn modelId="{AD39E8B3-91A5-43CB-B9E0-9F7F50708663}" type="presParOf" srcId="{E18E58F7-A29B-4DAD-A714-70169D4955D8}" destId="{B83096D5-A7EF-42BC-9A81-6683C9EA6962}" srcOrd="2" destOrd="0" presId="urn:microsoft.com/office/officeart/2018/2/layout/IconVerticalSolidList"/>
    <dgm:cxn modelId="{23D27061-8D13-40F3-B15E-9A94F70D7D40}" type="presParOf" srcId="{E18E58F7-A29B-4DAD-A714-70169D4955D8}" destId="{79E1C047-354D-4333-A742-634036D2FA78}" srcOrd="3" destOrd="0" presId="urn:microsoft.com/office/officeart/2018/2/layout/IconVerticalSolidList"/>
    <dgm:cxn modelId="{703300F1-3C15-48BC-82AB-FCDCF4BB56EE}" type="presParOf" srcId="{360C14A7-BA26-4021-831A-18574A1B2DE9}" destId="{EA823E35-C1E6-49BB-82B1-8ACB10EC2235}" srcOrd="3" destOrd="0" presId="urn:microsoft.com/office/officeart/2018/2/layout/IconVerticalSolidList"/>
    <dgm:cxn modelId="{657F7479-ACCD-4CBA-8918-75F5D5A92B9E}" type="presParOf" srcId="{360C14A7-BA26-4021-831A-18574A1B2DE9}" destId="{846E2CD7-C510-46B7-9760-64217EF96E5A}" srcOrd="4" destOrd="0" presId="urn:microsoft.com/office/officeart/2018/2/layout/IconVerticalSolidList"/>
    <dgm:cxn modelId="{00928FE4-D7E1-4C1F-9D7D-905B3E35B001}" type="presParOf" srcId="{846E2CD7-C510-46B7-9760-64217EF96E5A}" destId="{4A5CA714-D91C-481D-B1F7-B27E8541551E}" srcOrd="0" destOrd="0" presId="urn:microsoft.com/office/officeart/2018/2/layout/IconVerticalSolidList"/>
    <dgm:cxn modelId="{F4A0F4CF-B8BD-40B2-9331-EE4D859FAF3A}" type="presParOf" srcId="{846E2CD7-C510-46B7-9760-64217EF96E5A}" destId="{4BDF565E-B1A7-4BD4-AF72-1CDEF0B748C9}" srcOrd="1" destOrd="0" presId="urn:microsoft.com/office/officeart/2018/2/layout/IconVerticalSolidList"/>
    <dgm:cxn modelId="{C20BA59B-50B2-4CBB-A8FA-F91DD24A0D17}" type="presParOf" srcId="{846E2CD7-C510-46B7-9760-64217EF96E5A}" destId="{88024A3D-4751-4793-B220-18CE44845263}" srcOrd="2" destOrd="0" presId="urn:microsoft.com/office/officeart/2018/2/layout/IconVerticalSolidList"/>
    <dgm:cxn modelId="{0AD89682-3595-417D-9E19-941958F0E634}" type="presParOf" srcId="{846E2CD7-C510-46B7-9760-64217EF96E5A}" destId="{EA37F738-6AC4-44AF-8E36-2533A9E3DB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BC7B5-8ECA-4AAC-A617-B11E99A947DB}">
      <dsp:nvSpPr>
        <dsp:cNvPr id="0" name=""/>
        <dsp:cNvSpPr/>
      </dsp:nvSpPr>
      <dsp:spPr>
        <a:xfrm>
          <a:off x="2193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E9656-7282-4737-ACAF-545E744BC176}">
      <dsp:nvSpPr>
        <dsp:cNvPr id="0" name=""/>
        <dsp:cNvSpPr/>
      </dsp:nvSpPr>
      <dsp:spPr>
        <a:xfrm>
          <a:off x="1005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 or under-production within the market</a:t>
          </a:r>
        </a:p>
      </dsp:txBody>
      <dsp:txXfrm>
        <a:off x="1005743" y="3022743"/>
        <a:ext cx="4320000" cy="720000"/>
      </dsp:txXfrm>
    </dsp:sp>
    <dsp:sp modelId="{7D201485-52CF-413E-B3D7-0A951195D625}">
      <dsp:nvSpPr>
        <dsp:cNvPr id="0" name=""/>
        <dsp:cNvSpPr/>
      </dsp:nvSpPr>
      <dsp:spPr>
        <a:xfrm>
          <a:off x="7269743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4775C-05B1-4BB9-9EA3-B03BBBC1407C}">
      <dsp:nvSpPr>
        <dsp:cNvPr id="0" name=""/>
        <dsp:cNvSpPr/>
      </dsp:nvSpPr>
      <dsp:spPr>
        <a:xfrm>
          <a:off x="6081743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 or under-consumption within market</a:t>
          </a:r>
        </a:p>
      </dsp:txBody>
      <dsp:txXfrm>
        <a:off x="6081743" y="3022743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723E1-314B-4F4C-A538-558DF58A8276}">
      <dsp:nvSpPr>
        <dsp:cNvPr id="0" name=""/>
        <dsp:cNvSpPr/>
      </dsp:nvSpPr>
      <dsp:spPr>
        <a:xfrm>
          <a:off x="0" y="1029762"/>
          <a:ext cx="6513603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41528" rIns="5055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Enforce restrictions on consumption, e.g. fishing limits, no-fishing zones, fishing licenses etc.</a:t>
          </a:r>
        </a:p>
      </dsp:txBody>
      <dsp:txXfrm>
        <a:off x="0" y="1029762"/>
        <a:ext cx="6513603" cy="1842750"/>
      </dsp:txXfrm>
    </dsp:sp>
    <dsp:sp modelId="{3E41D49D-EA6B-BA42-BFE5-17A6098865DC}">
      <dsp:nvSpPr>
        <dsp:cNvPr id="0" name=""/>
        <dsp:cNvSpPr/>
      </dsp:nvSpPr>
      <dsp:spPr>
        <a:xfrm>
          <a:off x="325680" y="646002"/>
          <a:ext cx="4559522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With common property goods:</a:t>
          </a:r>
        </a:p>
      </dsp:txBody>
      <dsp:txXfrm>
        <a:off x="363147" y="683469"/>
        <a:ext cx="4484588" cy="692586"/>
      </dsp:txXfrm>
    </dsp:sp>
    <dsp:sp modelId="{331F41A6-41EC-D14D-93B3-C6F80E5F8429}">
      <dsp:nvSpPr>
        <dsp:cNvPr id="0" name=""/>
        <dsp:cNvSpPr/>
      </dsp:nvSpPr>
      <dsp:spPr>
        <a:xfrm>
          <a:off x="0" y="3396673"/>
          <a:ext cx="6513603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541528" rIns="5055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Create ownership of the resource, e.g. fees for public transport, fines for damaging public property</a:t>
          </a:r>
        </a:p>
      </dsp:txBody>
      <dsp:txXfrm>
        <a:off x="0" y="3396673"/>
        <a:ext cx="6513603" cy="1842750"/>
      </dsp:txXfrm>
    </dsp:sp>
    <dsp:sp modelId="{0049F5AA-5EE8-4A4F-9FDF-1004268EE063}">
      <dsp:nvSpPr>
        <dsp:cNvPr id="0" name=""/>
        <dsp:cNvSpPr/>
      </dsp:nvSpPr>
      <dsp:spPr>
        <a:xfrm>
          <a:off x="325680" y="3012913"/>
          <a:ext cx="4559522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With public goods:</a:t>
          </a:r>
        </a:p>
      </dsp:txBody>
      <dsp:txXfrm>
        <a:off x="363147" y="3050380"/>
        <a:ext cx="4484588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20079-5047-45E5-8D28-65CB357D938F}">
      <dsp:nvSpPr>
        <dsp:cNvPr id="0" name=""/>
        <dsp:cNvSpPr/>
      </dsp:nvSpPr>
      <dsp:spPr>
        <a:xfrm>
          <a:off x="708743" y="465668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E4DA3-90E6-48D8-835E-6CEB6FF5E994}">
      <dsp:nvSpPr>
        <dsp:cNvPr id="0" name=""/>
        <dsp:cNvSpPr/>
      </dsp:nvSpPr>
      <dsp:spPr>
        <a:xfrm>
          <a:off x="114749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A8B52-20A3-4A62-A8E5-B36A079ECA62}">
      <dsp:nvSpPr>
        <dsp:cNvPr id="0" name=""/>
        <dsp:cNvSpPr/>
      </dsp:nvSpPr>
      <dsp:spPr>
        <a:xfrm>
          <a:off x="5061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Market power</a:t>
          </a:r>
        </a:p>
      </dsp:txBody>
      <dsp:txXfrm>
        <a:off x="50618" y="3165669"/>
        <a:ext cx="3375000" cy="720000"/>
      </dsp:txXfrm>
    </dsp:sp>
    <dsp:sp modelId="{625400E0-5995-4DD6-887E-B045AB953621}">
      <dsp:nvSpPr>
        <dsp:cNvPr id="0" name=""/>
        <dsp:cNvSpPr/>
      </dsp:nvSpPr>
      <dsp:spPr>
        <a:xfrm>
          <a:off x="4674368" y="465668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AF174-ED4D-4E19-BACB-4D5EAD3BD1DA}">
      <dsp:nvSpPr>
        <dsp:cNvPr id="0" name=""/>
        <dsp:cNvSpPr/>
      </dsp:nvSpPr>
      <dsp:spPr>
        <a:xfrm>
          <a:off x="5113118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37393-2BEE-431D-9AAB-CB73765EC8AA}">
      <dsp:nvSpPr>
        <dsp:cNvPr id="0" name=""/>
        <dsp:cNvSpPr/>
      </dsp:nvSpPr>
      <dsp:spPr>
        <a:xfrm>
          <a:off x="4016243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Externalities</a:t>
          </a:r>
        </a:p>
      </dsp:txBody>
      <dsp:txXfrm>
        <a:off x="4016243" y="3165669"/>
        <a:ext cx="3375000" cy="720000"/>
      </dsp:txXfrm>
    </dsp:sp>
    <dsp:sp modelId="{3A0A516C-9D1E-49D7-8340-B323A1E6791E}">
      <dsp:nvSpPr>
        <dsp:cNvPr id="0" name=""/>
        <dsp:cNvSpPr/>
      </dsp:nvSpPr>
      <dsp:spPr>
        <a:xfrm>
          <a:off x="8639993" y="465668"/>
          <a:ext cx="2058750" cy="2058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8A845-D4F5-4C3E-9FAB-C5328AE9DD05}">
      <dsp:nvSpPr>
        <dsp:cNvPr id="0" name=""/>
        <dsp:cNvSpPr/>
      </dsp:nvSpPr>
      <dsp:spPr>
        <a:xfrm>
          <a:off x="9078743" y="904419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7488E-179A-4E9E-985A-598C783DCA3C}">
      <dsp:nvSpPr>
        <dsp:cNvPr id="0" name=""/>
        <dsp:cNvSpPr/>
      </dsp:nvSpPr>
      <dsp:spPr>
        <a:xfrm>
          <a:off x="7981868" y="3165669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Public goods and Common resources</a:t>
          </a:r>
        </a:p>
      </dsp:txBody>
      <dsp:txXfrm>
        <a:off x="7981868" y="3165669"/>
        <a:ext cx="337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8F367-54A1-BA44-9D51-C7187C4D41FC}">
      <dsp:nvSpPr>
        <dsp:cNvPr id="0" name=""/>
        <dsp:cNvSpPr/>
      </dsp:nvSpPr>
      <dsp:spPr>
        <a:xfrm>
          <a:off x="0" y="2363589"/>
          <a:ext cx="10515600" cy="15507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Aims:</a:t>
          </a:r>
        </a:p>
      </dsp:txBody>
      <dsp:txXfrm>
        <a:off x="0" y="2363589"/>
        <a:ext cx="10515600" cy="837416"/>
      </dsp:txXfrm>
    </dsp:sp>
    <dsp:sp modelId="{1B08FF57-8E80-F141-B226-A466CBD6893F}">
      <dsp:nvSpPr>
        <dsp:cNvPr id="0" name=""/>
        <dsp:cNvSpPr/>
      </dsp:nvSpPr>
      <dsp:spPr>
        <a:xfrm>
          <a:off x="5134" y="3169990"/>
          <a:ext cx="3501776" cy="7133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reduce inefficiencies when there is market failure</a:t>
          </a:r>
        </a:p>
      </dsp:txBody>
      <dsp:txXfrm>
        <a:off x="5134" y="3169990"/>
        <a:ext cx="3501776" cy="713354"/>
      </dsp:txXfrm>
    </dsp:sp>
    <dsp:sp modelId="{F66525CA-6E4B-6446-94FF-3E16634E8492}">
      <dsp:nvSpPr>
        <dsp:cNvPr id="0" name=""/>
        <dsp:cNvSpPr/>
      </dsp:nvSpPr>
      <dsp:spPr>
        <a:xfrm>
          <a:off x="3506911" y="3169990"/>
          <a:ext cx="3501776" cy="71335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redistribute resources to increase equity</a:t>
          </a:r>
        </a:p>
      </dsp:txBody>
      <dsp:txXfrm>
        <a:off x="3506911" y="3169990"/>
        <a:ext cx="3501776" cy="713354"/>
      </dsp:txXfrm>
    </dsp:sp>
    <dsp:sp modelId="{08AF4755-E22A-9344-86E0-2A0DA065F8F3}">
      <dsp:nvSpPr>
        <dsp:cNvPr id="0" name=""/>
        <dsp:cNvSpPr/>
      </dsp:nvSpPr>
      <dsp:spPr>
        <a:xfrm>
          <a:off x="7008688" y="3169990"/>
          <a:ext cx="3501776" cy="71335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 gain revenue (e.g. through taxation)</a:t>
          </a:r>
        </a:p>
      </dsp:txBody>
      <dsp:txXfrm>
        <a:off x="7008688" y="3169990"/>
        <a:ext cx="3501776" cy="713354"/>
      </dsp:txXfrm>
    </dsp:sp>
    <dsp:sp modelId="{024474E3-A8DF-4641-9C32-EE2690422AA9}">
      <dsp:nvSpPr>
        <dsp:cNvPr id="0" name=""/>
        <dsp:cNvSpPr/>
      </dsp:nvSpPr>
      <dsp:spPr>
        <a:xfrm rot="10800000">
          <a:off x="0" y="1765"/>
          <a:ext cx="10515600" cy="2385085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When the government intervenes to manage a market</a:t>
          </a:r>
        </a:p>
      </dsp:txBody>
      <dsp:txXfrm rot="10800000">
        <a:off x="0" y="1765"/>
        <a:ext cx="10515600" cy="1549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63227-4EC8-411D-AD53-127D4A00424D}">
      <dsp:nvSpPr>
        <dsp:cNvPr id="0" name=""/>
        <dsp:cNvSpPr/>
      </dsp:nvSpPr>
      <dsp:spPr>
        <a:xfrm>
          <a:off x="1068743" y="87640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98CFF-E603-4149-8D25-14816C0285CF}">
      <dsp:nvSpPr>
        <dsp:cNvPr id="0" name=""/>
        <dsp:cNvSpPr/>
      </dsp:nvSpPr>
      <dsp:spPr>
        <a:xfrm>
          <a:off x="573743" y="2076374"/>
          <a:ext cx="1800000" cy="139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Price controls (price ceiling or floor)</a:t>
          </a:r>
        </a:p>
      </dsp:txBody>
      <dsp:txXfrm>
        <a:off x="573743" y="2076374"/>
        <a:ext cx="1800000" cy="1398559"/>
      </dsp:txXfrm>
    </dsp:sp>
    <dsp:sp modelId="{B7646597-ED18-405E-A4A7-94EBE92129F1}">
      <dsp:nvSpPr>
        <dsp:cNvPr id="0" name=""/>
        <dsp:cNvSpPr/>
      </dsp:nvSpPr>
      <dsp:spPr>
        <a:xfrm>
          <a:off x="3183743" y="87640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A102F-8FB0-4B08-88A3-010CA3B6BFC8}">
      <dsp:nvSpPr>
        <dsp:cNvPr id="0" name=""/>
        <dsp:cNvSpPr/>
      </dsp:nvSpPr>
      <dsp:spPr>
        <a:xfrm>
          <a:off x="2688743" y="2076374"/>
          <a:ext cx="1800000" cy="139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Taxation</a:t>
          </a:r>
        </a:p>
      </dsp:txBody>
      <dsp:txXfrm>
        <a:off x="2688743" y="2076374"/>
        <a:ext cx="1800000" cy="1398559"/>
      </dsp:txXfrm>
    </dsp:sp>
    <dsp:sp modelId="{EF9DC7E1-700A-47B0-AB79-00926333C92B}">
      <dsp:nvSpPr>
        <dsp:cNvPr id="0" name=""/>
        <dsp:cNvSpPr/>
      </dsp:nvSpPr>
      <dsp:spPr>
        <a:xfrm>
          <a:off x="5298743" y="87640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376B7-50BA-47F7-85F5-CA282255BD2F}">
      <dsp:nvSpPr>
        <dsp:cNvPr id="0" name=""/>
        <dsp:cNvSpPr/>
      </dsp:nvSpPr>
      <dsp:spPr>
        <a:xfrm>
          <a:off x="4803743" y="2076374"/>
          <a:ext cx="1800000" cy="139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Subsidies</a:t>
          </a:r>
        </a:p>
      </dsp:txBody>
      <dsp:txXfrm>
        <a:off x="4803743" y="2076374"/>
        <a:ext cx="1800000" cy="1398559"/>
      </dsp:txXfrm>
    </dsp:sp>
    <dsp:sp modelId="{B43E2958-7F0C-49FE-9F09-6A1144EBA193}">
      <dsp:nvSpPr>
        <dsp:cNvPr id="0" name=""/>
        <dsp:cNvSpPr/>
      </dsp:nvSpPr>
      <dsp:spPr>
        <a:xfrm>
          <a:off x="7413743" y="87640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F6168-6D4B-49C9-BDF5-818471E178BC}">
      <dsp:nvSpPr>
        <dsp:cNvPr id="0" name=""/>
        <dsp:cNvSpPr/>
      </dsp:nvSpPr>
      <dsp:spPr>
        <a:xfrm>
          <a:off x="6918743" y="2076374"/>
          <a:ext cx="1800000" cy="139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Regulation (not covered)</a:t>
          </a:r>
        </a:p>
      </dsp:txBody>
      <dsp:txXfrm>
        <a:off x="6918743" y="2076374"/>
        <a:ext cx="1800000" cy="1398559"/>
      </dsp:txXfrm>
    </dsp:sp>
    <dsp:sp modelId="{52E62883-96B3-4AA0-91ED-7703EA2E8CCE}">
      <dsp:nvSpPr>
        <dsp:cNvPr id="0" name=""/>
        <dsp:cNvSpPr/>
      </dsp:nvSpPr>
      <dsp:spPr>
        <a:xfrm>
          <a:off x="9528743" y="87640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AE023-2B34-4C3C-BC14-8FAE1C2CCF3D}">
      <dsp:nvSpPr>
        <dsp:cNvPr id="0" name=""/>
        <dsp:cNvSpPr/>
      </dsp:nvSpPr>
      <dsp:spPr>
        <a:xfrm>
          <a:off x="9033743" y="2076374"/>
          <a:ext cx="1800000" cy="1398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Direct provision or use of public/private partnerships (not covered)</a:t>
          </a:r>
        </a:p>
      </dsp:txBody>
      <dsp:txXfrm>
        <a:off x="9033743" y="2076374"/>
        <a:ext cx="1800000" cy="13985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8969F-5BA0-C54F-A99F-EF57255C7F80}">
      <dsp:nvSpPr>
        <dsp:cNvPr id="0" name=""/>
        <dsp:cNvSpPr/>
      </dsp:nvSpPr>
      <dsp:spPr>
        <a:xfrm>
          <a:off x="0" y="685512"/>
          <a:ext cx="6513603" cy="2199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Rival: Does the consumption by one party reduce the supply available for another?</a:t>
          </a:r>
        </a:p>
      </dsp:txBody>
      <dsp:txXfrm>
        <a:off x="107376" y="792888"/>
        <a:ext cx="6298851" cy="1984848"/>
      </dsp:txXfrm>
    </dsp:sp>
    <dsp:sp modelId="{16AC2831-C3D7-9946-B99B-DD0A89F30215}">
      <dsp:nvSpPr>
        <dsp:cNvPr id="0" name=""/>
        <dsp:cNvSpPr/>
      </dsp:nvSpPr>
      <dsp:spPr>
        <a:xfrm>
          <a:off x="0" y="3000313"/>
          <a:ext cx="6513603" cy="21996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Excludable: Is it possible to exclude a non-payer from the good or service?</a:t>
          </a:r>
        </a:p>
      </dsp:txBody>
      <dsp:txXfrm>
        <a:off x="107376" y="3107689"/>
        <a:ext cx="6298851" cy="1984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54155-0F4C-9D43-8122-1AFA08CE3ABB}">
      <dsp:nvSpPr>
        <dsp:cNvPr id="0" name=""/>
        <dsp:cNvSpPr/>
      </dsp:nvSpPr>
      <dsp:spPr>
        <a:xfrm>
          <a:off x="0" y="79842"/>
          <a:ext cx="6334948" cy="14297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Rival: Your consumption of the good or service means another party cannot consume it</a:t>
          </a:r>
        </a:p>
      </dsp:txBody>
      <dsp:txXfrm>
        <a:off x="69794" y="149636"/>
        <a:ext cx="6195360" cy="1290152"/>
      </dsp:txXfrm>
    </dsp:sp>
    <dsp:sp modelId="{6DDAEA52-D5A7-704D-B8F3-1072DFC35E35}">
      <dsp:nvSpPr>
        <dsp:cNvPr id="0" name=""/>
        <dsp:cNvSpPr/>
      </dsp:nvSpPr>
      <dsp:spPr>
        <a:xfrm>
          <a:off x="0" y="1584462"/>
          <a:ext cx="6334948" cy="14297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Excludable: There are requirements to be met before being able to access the good or service</a:t>
          </a:r>
        </a:p>
      </dsp:txBody>
      <dsp:txXfrm>
        <a:off x="69794" y="1654256"/>
        <a:ext cx="6195360" cy="1290152"/>
      </dsp:txXfrm>
    </dsp:sp>
    <dsp:sp modelId="{72C18343-EC01-5E4C-835C-B9D5E4BB9525}">
      <dsp:nvSpPr>
        <dsp:cNvPr id="0" name=""/>
        <dsp:cNvSpPr/>
      </dsp:nvSpPr>
      <dsp:spPr>
        <a:xfrm>
          <a:off x="0" y="3089083"/>
          <a:ext cx="6334948" cy="14297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e.g. Clothing, food</a:t>
          </a:r>
        </a:p>
      </dsp:txBody>
      <dsp:txXfrm>
        <a:off x="69794" y="3158877"/>
        <a:ext cx="6195360" cy="1290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9FCDE-EC14-442E-8591-C659B3706EED}">
      <dsp:nvSpPr>
        <dsp:cNvPr id="0" name=""/>
        <dsp:cNvSpPr/>
      </dsp:nvSpPr>
      <dsp:spPr>
        <a:xfrm>
          <a:off x="561527" y="20951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1B38D-5E54-4184-BCBF-185CAD340F6E}">
      <dsp:nvSpPr>
        <dsp:cNvPr id="0" name=""/>
        <dsp:cNvSpPr/>
      </dsp:nvSpPr>
      <dsp:spPr>
        <a:xfrm>
          <a:off x="66527" y="1551695"/>
          <a:ext cx="1800000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Non-Rival: Your consumption of the good or service does not prevent another party from consuming it</a:t>
          </a:r>
        </a:p>
      </dsp:txBody>
      <dsp:txXfrm>
        <a:off x="66527" y="1551695"/>
        <a:ext cx="1800000" cy="2205000"/>
      </dsp:txXfrm>
    </dsp:sp>
    <dsp:sp modelId="{8FA07D31-780A-41CB-AE91-CE8CF9938248}">
      <dsp:nvSpPr>
        <dsp:cNvPr id="0" name=""/>
        <dsp:cNvSpPr/>
      </dsp:nvSpPr>
      <dsp:spPr>
        <a:xfrm>
          <a:off x="2676527" y="20951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32B4C-8D25-4D4F-BDEA-B662AED231E9}">
      <dsp:nvSpPr>
        <dsp:cNvPr id="0" name=""/>
        <dsp:cNvSpPr/>
      </dsp:nvSpPr>
      <dsp:spPr>
        <a:xfrm>
          <a:off x="2181527" y="1551695"/>
          <a:ext cx="1800000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Excludable: There are requirements to be met before being able to access the good or service</a:t>
          </a:r>
        </a:p>
      </dsp:txBody>
      <dsp:txXfrm>
        <a:off x="2181527" y="1551695"/>
        <a:ext cx="1800000" cy="2205000"/>
      </dsp:txXfrm>
    </dsp:sp>
    <dsp:sp modelId="{368D81C6-8931-4A88-9FA4-727671C1C7FE}">
      <dsp:nvSpPr>
        <dsp:cNvPr id="0" name=""/>
        <dsp:cNvSpPr/>
      </dsp:nvSpPr>
      <dsp:spPr>
        <a:xfrm>
          <a:off x="4791527" y="20951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12CBC-94B7-4080-8D3A-1F3FA451E841}">
      <dsp:nvSpPr>
        <dsp:cNvPr id="0" name=""/>
        <dsp:cNvSpPr/>
      </dsp:nvSpPr>
      <dsp:spPr>
        <a:xfrm>
          <a:off x="4296527" y="1551695"/>
          <a:ext cx="1800000" cy="22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e.g. Gyms, concerts</a:t>
          </a:r>
        </a:p>
      </dsp:txBody>
      <dsp:txXfrm>
        <a:off x="4296527" y="1551695"/>
        <a:ext cx="1800000" cy="2205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C8E6C-882B-4395-809F-8C01525C8E59}">
      <dsp:nvSpPr>
        <dsp:cNvPr id="0" name=""/>
        <dsp:cNvSpPr/>
      </dsp:nvSpPr>
      <dsp:spPr>
        <a:xfrm>
          <a:off x="426301" y="774824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462C4-7766-4156-9FC5-728D6A150B74}">
      <dsp:nvSpPr>
        <dsp:cNvPr id="0" name=""/>
        <dsp:cNvSpPr/>
      </dsp:nvSpPr>
      <dsp:spPr>
        <a:xfrm>
          <a:off x="674926" y="1023449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E49F6-A9EA-464B-8D62-3529D7C8478B}">
      <dsp:nvSpPr>
        <dsp:cNvPr id="0" name=""/>
        <dsp:cNvSpPr/>
      </dsp:nvSpPr>
      <dsp:spPr>
        <a:xfrm>
          <a:off x="53364" y="2304824"/>
          <a:ext cx="1912500" cy="2805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Rival: Your consumption of the good or service means another party cannot consume it</a:t>
          </a:r>
        </a:p>
      </dsp:txBody>
      <dsp:txXfrm>
        <a:off x="53364" y="2304824"/>
        <a:ext cx="1912500" cy="2805776"/>
      </dsp:txXfrm>
    </dsp:sp>
    <dsp:sp modelId="{3A0EA10E-71CA-4620-B5C0-8228247AB53E}">
      <dsp:nvSpPr>
        <dsp:cNvPr id="0" name=""/>
        <dsp:cNvSpPr/>
      </dsp:nvSpPr>
      <dsp:spPr>
        <a:xfrm>
          <a:off x="2673489" y="774824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6D11A-44C7-4B04-9C8D-BBB84D3BB092}">
      <dsp:nvSpPr>
        <dsp:cNvPr id="0" name=""/>
        <dsp:cNvSpPr/>
      </dsp:nvSpPr>
      <dsp:spPr>
        <a:xfrm>
          <a:off x="2922114" y="1023449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0888F-A235-45D5-8D75-34B8E2C28416}">
      <dsp:nvSpPr>
        <dsp:cNvPr id="0" name=""/>
        <dsp:cNvSpPr/>
      </dsp:nvSpPr>
      <dsp:spPr>
        <a:xfrm>
          <a:off x="2300551" y="2304824"/>
          <a:ext cx="1912500" cy="2805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Non-Excludable: There are no requirements to be met before being able to access the good or service</a:t>
          </a:r>
        </a:p>
      </dsp:txBody>
      <dsp:txXfrm>
        <a:off x="2300551" y="2304824"/>
        <a:ext cx="1912500" cy="2805776"/>
      </dsp:txXfrm>
    </dsp:sp>
    <dsp:sp modelId="{D909B710-1FA9-4973-963C-1BE9672248D0}">
      <dsp:nvSpPr>
        <dsp:cNvPr id="0" name=""/>
        <dsp:cNvSpPr/>
      </dsp:nvSpPr>
      <dsp:spPr>
        <a:xfrm>
          <a:off x="4920677" y="774824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908AC-1237-4E4F-9685-A2DCCBC30443}">
      <dsp:nvSpPr>
        <dsp:cNvPr id="0" name=""/>
        <dsp:cNvSpPr/>
      </dsp:nvSpPr>
      <dsp:spPr>
        <a:xfrm>
          <a:off x="5169302" y="1023449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B0C33-A605-43C2-8985-AFA03440FED0}">
      <dsp:nvSpPr>
        <dsp:cNvPr id="0" name=""/>
        <dsp:cNvSpPr/>
      </dsp:nvSpPr>
      <dsp:spPr>
        <a:xfrm>
          <a:off x="4547739" y="2304824"/>
          <a:ext cx="1912500" cy="2805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E.g. Fish in the ocean</a:t>
          </a:r>
        </a:p>
      </dsp:txBody>
      <dsp:txXfrm>
        <a:off x="4547739" y="2304824"/>
        <a:ext cx="1912500" cy="280577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9C13A-041A-4866-9F84-74BAB7140BC8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3CBD1-38C3-43F0-87B8-E702D0B55A81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EE889-262B-4D0B-8DDC-C92D5B171F4B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Non-Rival: Your consumption of the good or service does not prevent another party from consuming it</a:t>
          </a:r>
        </a:p>
      </dsp:txBody>
      <dsp:txXfrm>
        <a:off x="1941716" y="718"/>
        <a:ext cx="4571887" cy="1681139"/>
      </dsp:txXfrm>
    </dsp:sp>
    <dsp:sp modelId="{A148857A-5935-4B4A-9ABF-12CADDEA422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4510C-2805-4EBF-8973-735CD47721CF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1C047-354D-4333-A742-634036D2FA78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Non-Excludable: There are no requirements to be met before being able to access the good or service</a:t>
          </a:r>
        </a:p>
      </dsp:txBody>
      <dsp:txXfrm>
        <a:off x="1941716" y="2102143"/>
        <a:ext cx="4571887" cy="1681139"/>
      </dsp:txXfrm>
    </dsp:sp>
    <dsp:sp modelId="{4A5CA714-D91C-481D-B1F7-B27E8541551E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F565E-B1A7-4BD4-AF72-1CDEF0B748C9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7F738-6AC4-44AF-8E36-2533A9E3DBE3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E.g. Public transport, public libraries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EA0BA-4659-AD48-B1C2-13329A36A51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D11FB-1498-F547-8F15-F8BC89766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4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market is</a:t>
            </a:r>
            <a:r>
              <a:rPr lang="en-US" baseline="0" dirty="0"/>
              <a:t> not competitive/ imperfect due to imperfect information/ inability to measure the true value of the good or service and so unable to exert a price that reflects the true value of the good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D11FB-1498-F547-8F15-F8BC897662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8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 The price of the good does not fully reflect its actual</a:t>
            </a:r>
            <a:r>
              <a:rPr lang="en-US" baseline="0" dirty="0"/>
              <a:t>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D11FB-1498-F547-8F15-F8BC897662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1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summarised</a:t>
            </a:r>
            <a:r>
              <a:rPr lang="en-US" dirty="0"/>
              <a:t> as imperfect markets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D11FB-1498-F547-8F15-F8BC897662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6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46F5-7491-6546-8859-440062760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7B9EC-C8BD-864F-98E7-0A5826204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E2E0-D77E-704B-B339-1AF70D8C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7B0E-03A8-F54C-B192-1FA96951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80CF-D8B4-F34B-9E4C-3DFB4069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595F-29E0-EF4E-98BC-253F3587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DD734-BBD1-9642-BD4F-F58F14DB8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5301-0361-1948-B54E-94EE2AB8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87E6-34BE-0247-B488-5ABF4808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BD04-BCFF-E548-BB2E-9C7A415A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3340B-ACFB-7445-9797-74731EA2A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2873E-6221-4948-A19E-5A08F631B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45D6-5912-074B-BCC7-38FCA20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CE17-7196-0B4B-AD17-CD33FDA9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385E-A79F-214E-A3BA-484987CB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A2B7-BB83-C649-8E16-EA7153C5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C33E-9A96-5746-898F-43EB4F28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1A77-E9FA-E54D-84BD-F5F90992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7A1A-3C27-8C4E-BF41-E43E703AA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44BCB-5DB1-994F-A20B-63840A3A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08A1-E724-CD4B-AC38-9FE74E26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B3EA-F24F-8C40-800B-ABD4C1E46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99D8D-2964-614F-9B11-BB2D3B5C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5FAA-5C39-844E-9F33-1E10E180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1DCC-69DC-EC41-8439-C4D126D2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5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BBC5-B249-D344-ABDB-34A086B9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42F3-DBE8-4D4C-9DCE-C298B71D2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1DAF-09B6-764B-BB96-21F9D9F0F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27CCE-00EA-C844-BBCB-FA0D9BC8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2C261-77B6-6C47-BC17-413E99AD8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49B37-E7FD-0A4F-A6F2-6C2FE5ED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8523-DA9B-0649-B10A-712535A6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57E45-CC32-414F-9272-355BAF2D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7F6DA-28DF-8241-AF14-A66B6F7FC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B774E-71E1-3C44-B54C-9B5C4C40B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9FDE8-1316-2B44-9114-7DC0069A2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5EAD5-CCCE-384A-9F0C-7DDF12BD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5418E-17B5-D448-B511-1914C799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A19D0-0BAD-1344-9080-E54DF009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1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7CE5-86E5-5545-A86E-E3FF7B14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0F5F0-A042-6049-B8DF-5E2F0CE0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412-9117-A243-8F42-5FCA2758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16FEB-5917-0D48-8B30-971717EF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9A7A6-5A7A-5A4E-9858-06A05C65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CFEA7-4040-1E44-98CD-CED030BB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9E354-26FA-234C-B5AB-D037D969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8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7134-D877-4941-ACF9-9BA968F9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3573-97CC-BF41-BE2D-D0BADAEAF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C7A71-0B17-E04F-9CE2-545ABC22C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03374-79CD-E249-8D2C-0C6106C2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3E224-42D5-9543-A9FA-6324654C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5C405-7E60-6947-B9DC-83952364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7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A655-041A-2A40-8E3E-C2F05DBA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E63C6-5B39-4147-832F-BF6186D0E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0A43B-BBFD-384F-A46D-9AB346F7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77FA1-2FF2-D140-9738-ECCB2D9B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9A4AA-14C8-4A42-8AC0-B62323B2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CC6E0-75B8-6848-9980-31A7E9B9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38141-EEF7-BB48-9091-AF0C2031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F900-68A0-784A-92BB-E7F234F0E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A1DF9-8482-3145-B1AA-65B7A4596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359D-D93F-D941-B7F0-39EB4B578B9F}" type="datetimeFigureOut">
              <a:rPr lang="en-US" smtClean="0"/>
              <a:t>3/18/20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3F8C-2377-B742-BCDD-DC1821A96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ACD3-3CC7-2E45-B525-744AE5DED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A3DC-869B-A84C-A347-61D736943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7500" dirty="0"/>
              <a:t>Market Failure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US"/>
              <a:t>Year 11 Economics</a:t>
            </a:r>
          </a:p>
        </p:txBody>
      </p:sp>
    </p:spTree>
    <p:extLst>
      <p:ext uri="{BB962C8B-B14F-4D97-AF65-F5344CB8AC3E}">
        <p14:creationId xmlns:p14="http://schemas.microsoft.com/office/powerpoint/2010/main" val="81687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used to classify goods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C9865A-0FDB-4726-BA43-A5DC4AE84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39722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70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81B2C-9EC5-854B-B8AC-674DF778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4"/>
            <a:ext cx="2910051" cy="130554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Private goods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5AA47-588D-4AD9-964B-88E6356F4A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99" r="26675" b="-3"/>
          <a:stretch/>
        </p:blipFill>
        <p:spPr>
          <a:xfrm>
            <a:off x="1156850" y="2259335"/>
            <a:ext cx="3497445" cy="39551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2052748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B27F24-7AA0-49FE-9DA5-EE97906FE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138179"/>
              </p:ext>
            </p:extLst>
          </p:nvPr>
        </p:nvGraphicFramePr>
        <p:xfrm>
          <a:off x="5439957" y="2259334"/>
          <a:ext cx="6334948" cy="459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630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177758-12DD-4CC9-902C-4B9C51CB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7B74A1-AC23-4029-85C2-6C2D4C27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16B41-7C53-A748-961D-AF55831F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24" y="685801"/>
            <a:ext cx="5776976" cy="1716314"/>
          </a:xfrm>
        </p:spPr>
        <p:txBody>
          <a:bodyPr anchor="t">
            <a:normAutofit/>
          </a:bodyPr>
          <a:lstStyle/>
          <a:p>
            <a:r>
              <a:rPr lang="en-US" sz="5000"/>
              <a:t>Club goods</a:t>
            </a:r>
          </a:p>
        </p:txBody>
      </p:sp>
      <p:sp>
        <p:nvSpPr>
          <p:cNvPr id="20" name="Graphic 14">
            <a:extLst>
              <a:ext uri="{FF2B5EF4-FFF2-40B4-BE49-F238E27FC236}">
                <a16:creationId xmlns:a16="http://schemas.microsoft.com/office/drawing/2014/main" id="{30FF6FEE-5B11-4DDB-8635-80A979844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C1BD89-FEC0-411A-BD30-5D1F8125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9" y="2360171"/>
            <a:ext cx="5072883" cy="36271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949E97-66D7-467B-BDD7-5166EF52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612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raphic 14">
            <a:extLst>
              <a:ext uri="{FF2B5EF4-FFF2-40B4-BE49-F238E27FC236}">
                <a16:creationId xmlns:a16="http://schemas.microsoft.com/office/drawing/2014/main" id="{29C6353F-64ED-4D08-9A61-1E27D8746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11A8EB-A9A5-412E-B620-0BFA41C6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EF58CA-0BE7-44C6-9EDC-89A46914B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03656"/>
              </p:ext>
            </p:extLst>
          </p:nvPr>
        </p:nvGraphicFramePr>
        <p:xfrm>
          <a:off x="5907023" y="2236252"/>
          <a:ext cx="6163055" cy="396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1455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1E489-6051-1C4B-BE27-07061B0D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Common property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E0458A-65C7-4C03-92A9-7ADFECE1A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7677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14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5842B-EED6-4042-BB46-83C77655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Tragedy of the Commons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55B8-C60E-1846-999C-997EE1B3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Refers to the over-consumption of common property resources, e.g. over-fishing</a:t>
            </a:r>
          </a:p>
          <a:p>
            <a:r>
              <a:rPr lang="en-US" dirty="0"/>
              <a:t>Occurs as the resource is readily available and there are no restrictions on consumption</a:t>
            </a:r>
          </a:p>
          <a:p>
            <a:r>
              <a:rPr lang="en-US" dirty="0"/>
              <a:t>However, once consumed the resource is not available to any other party, leading to depletion of the resource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31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0115A-68E2-954E-9D46-BF989B1D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Public goods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D17194-7621-4DC4-AB76-95E8C7495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93804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38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594F2-53DE-654C-892F-98F9A920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Free rider effect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3C59-1075-1749-9BF3-73C3F295E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Refers to the consumption of a resource without consideration of the upkeep of the resource</a:t>
            </a:r>
          </a:p>
          <a:p>
            <a:r>
              <a:rPr lang="en-US" dirty="0"/>
              <a:t>This can lead to over-consumption and rapid damage of a public resource</a:t>
            </a:r>
          </a:p>
        </p:txBody>
      </p:sp>
    </p:spTree>
    <p:extLst>
      <p:ext uri="{BB962C8B-B14F-4D97-AF65-F5344CB8AC3E}">
        <p14:creationId xmlns:p14="http://schemas.microsoft.com/office/powerpoint/2010/main" val="59680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E930E-EC17-8941-BE53-AB342EB4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Policy options to address the market failure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2DA73C6-EC51-49A4-9970-4A680E614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2579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7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AF1D1-9D9B-574C-BAD4-53F89FEA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Consolidation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3788-DA05-C145-B203-43311F3A2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Complete </a:t>
            </a:r>
            <a:r>
              <a:rPr lang="en-US"/>
              <a:t>worksheet 2 at </a:t>
            </a:r>
            <a:r>
              <a:rPr lang="en-US" dirty="0"/>
              <a:t>back of Chapter 5 on Classification of goods</a:t>
            </a:r>
          </a:p>
        </p:txBody>
      </p:sp>
    </p:spTree>
    <p:extLst>
      <p:ext uri="{BB962C8B-B14F-4D97-AF65-F5344CB8AC3E}">
        <p14:creationId xmlns:p14="http://schemas.microsoft.com/office/powerpoint/2010/main" val="396963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08044-49E9-4A45-AC15-32E6F1A8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Course objectives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AB4D-22FD-1943-A940-781852AD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concept of market failure</a:t>
            </a:r>
          </a:p>
          <a:p>
            <a:r>
              <a:rPr lang="en-US" dirty="0"/>
              <a:t>The distinction between public goods and common resources</a:t>
            </a:r>
          </a:p>
          <a:p>
            <a:r>
              <a:rPr lang="en-US" dirty="0"/>
              <a:t>Why public goods suffer from the free rider effect</a:t>
            </a:r>
          </a:p>
          <a:p>
            <a:r>
              <a:rPr lang="en-US" dirty="0"/>
              <a:t>Why common resources suffer from the tragedy of the commons</a:t>
            </a:r>
          </a:p>
          <a:p>
            <a:r>
              <a:rPr lang="en-US" dirty="0"/>
              <a:t>Policy options to reduce market failure associated with public goods and common resources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9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/>
              <a:t>What does market failure refer to?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/>
              <a:t>When the market is not able to produce the optimal (best) outcome</a:t>
            </a:r>
          </a:p>
          <a:p>
            <a:pPr lvl="1"/>
            <a:r>
              <a:rPr lang="en-US" sz="2000"/>
              <a:t>I.e. Resources are not allocated efficiently</a:t>
            </a:r>
          </a:p>
          <a:p>
            <a:pPr lvl="2"/>
            <a:r>
              <a:rPr lang="en-US" dirty="0"/>
              <a:t>There is deadweight loss</a:t>
            </a:r>
          </a:p>
        </p:txBody>
      </p:sp>
    </p:spTree>
    <p:extLst>
      <p:ext uri="{BB962C8B-B14F-4D97-AF65-F5344CB8AC3E}">
        <p14:creationId xmlns:p14="http://schemas.microsoft.com/office/powerpoint/2010/main" val="35123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Signs of market failure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7F4353-95EF-4140-B21A-FC3ACA755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497533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955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Reasons for market failure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034F2D-82F3-446A-87EE-F083AEB7B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363765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085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Exploring market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does it result in deadweight loss?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9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8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100">
                <a:solidFill>
                  <a:schemeClr val="bg1">
                    <a:lumMod val="95000"/>
                  </a:schemeClr>
                </a:solidFill>
              </a:rPr>
              <a:t>Government market intervention</a:t>
            </a:r>
            <a:br>
              <a:rPr lang="en-US" sz="410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100">
                <a:solidFill>
                  <a:schemeClr val="bg1">
                    <a:lumMod val="95000"/>
                  </a:schemeClr>
                </a:solidFill>
              </a:rPr>
              <a:t>(Chapter 6 of study guide)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54F30B6-33C4-40B2-BD00-110FA90A1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2438"/>
              </p:ext>
            </p:extLst>
          </p:nvPr>
        </p:nvGraphicFramePr>
        <p:xfrm>
          <a:off x="838200" y="2265218"/>
          <a:ext cx="10515600" cy="391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88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E773EB-1EC1-4E49-9DE2-E6F460497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1943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Measures to manage markets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FEBC9-445D-44C2-A1A3-127A00540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931824"/>
              </p:ext>
            </p:extLst>
          </p:nvPr>
        </p:nvGraphicFramePr>
        <p:xfrm>
          <a:off x="391379" y="1976293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52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B735D1-99B0-F04C-851F-072910F6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Causes of Market failure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7DBA5-15EE-0F4F-B895-021B375F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Common Property Resources and Public goods</a:t>
            </a:r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6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631</Words>
  <Application>Microsoft Macintosh PowerPoint</Application>
  <PresentationFormat>Widescreen</PresentationFormat>
  <Paragraphs>74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Helvetica Neue Medium</vt:lpstr>
      <vt:lpstr>Office Theme</vt:lpstr>
      <vt:lpstr>Market Failure</vt:lpstr>
      <vt:lpstr>Course objectives</vt:lpstr>
      <vt:lpstr>What does market failure refer to?</vt:lpstr>
      <vt:lpstr>Signs of market failure</vt:lpstr>
      <vt:lpstr>Reasons for market failure</vt:lpstr>
      <vt:lpstr>Exploring market failure</vt:lpstr>
      <vt:lpstr>Government market intervention (Chapter 6 of study guide)</vt:lpstr>
      <vt:lpstr>Measures to manage markets</vt:lpstr>
      <vt:lpstr>Causes of Market failure</vt:lpstr>
      <vt:lpstr>Questions used to classify goods</vt:lpstr>
      <vt:lpstr>Private goods</vt:lpstr>
      <vt:lpstr>Club goods</vt:lpstr>
      <vt:lpstr>Common property resources</vt:lpstr>
      <vt:lpstr>Tragedy of the Commons</vt:lpstr>
      <vt:lpstr>Public goods</vt:lpstr>
      <vt:lpstr>Free rider effect</vt:lpstr>
      <vt:lpstr>Policy options to address the market failure</vt:lpstr>
      <vt:lpstr>Consolidation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Failure</dc:title>
  <dc:creator>Yin Jiang</dc:creator>
  <cp:lastModifiedBy>Yin Jiang</cp:lastModifiedBy>
  <cp:revision>1</cp:revision>
  <dcterms:created xsi:type="dcterms:W3CDTF">2020-03-18T05:26:44Z</dcterms:created>
  <dcterms:modified xsi:type="dcterms:W3CDTF">2020-03-18T05:28:13Z</dcterms:modified>
</cp:coreProperties>
</file>