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BE-0261-4545-AD6D-2D7DF205D2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167660-F976-4BF2-B08B-DD7E7A5F9D24}">
      <dgm:prSet/>
      <dgm:spPr/>
      <dgm:t>
        <a:bodyPr/>
        <a:lstStyle/>
        <a:p>
          <a:r>
            <a:rPr lang="en-US"/>
            <a:t>the concept of market power</a:t>
          </a:r>
        </a:p>
      </dgm:t>
    </dgm:pt>
    <dgm:pt modelId="{4A802748-6F35-4072-B51D-114D0230E8F5}" type="parTrans" cxnId="{995583FC-D51D-4289-AAF6-0F8A02AE8EA5}">
      <dgm:prSet/>
      <dgm:spPr/>
      <dgm:t>
        <a:bodyPr/>
        <a:lstStyle/>
        <a:p>
          <a:endParaRPr lang="en-US"/>
        </a:p>
      </dgm:t>
    </dgm:pt>
    <dgm:pt modelId="{60ACA27C-4BC6-49FF-B24D-55495CFE4B22}" type="sibTrans" cxnId="{995583FC-D51D-4289-AAF6-0F8A02AE8EA5}">
      <dgm:prSet/>
      <dgm:spPr/>
      <dgm:t>
        <a:bodyPr/>
        <a:lstStyle/>
        <a:p>
          <a:endParaRPr lang="en-US"/>
        </a:p>
      </dgm:t>
    </dgm:pt>
    <dgm:pt modelId="{5A28B9C7-B3FE-463F-BEA4-2D960491C601}">
      <dgm:prSet/>
      <dgm:spPr/>
      <dgm:t>
        <a:bodyPr/>
        <a:lstStyle/>
        <a:p>
          <a:r>
            <a:rPr lang="en-US"/>
            <a:t>the distinction between perfect and imperfect markets</a:t>
          </a:r>
        </a:p>
      </dgm:t>
    </dgm:pt>
    <dgm:pt modelId="{81D07FCE-663C-4871-9A4E-F036DC94B6F9}" type="parTrans" cxnId="{394A37D5-54D7-4AA0-BF9D-3E1253F0EE52}">
      <dgm:prSet/>
      <dgm:spPr/>
      <dgm:t>
        <a:bodyPr/>
        <a:lstStyle/>
        <a:p>
          <a:endParaRPr lang="en-US"/>
        </a:p>
      </dgm:t>
    </dgm:pt>
    <dgm:pt modelId="{94E0D2CD-9540-4606-8E4C-F67AA65D1021}" type="sibTrans" cxnId="{394A37D5-54D7-4AA0-BF9D-3E1253F0EE52}">
      <dgm:prSet/>
      <dgm:spPr/>
      <dgm:t>
        <a:bodyPr/>
        <a:lstStyle/>
        <a:p>
          <a:endParaRPr lang="en-US"/>
        </a:p>
      </dgm:t>
    </dgm:pt>
    <dgm:pt modelId="{F4348655-B901-4AD4-AC7C-BD0AE0EE5D65}">
      <dgm:prSet/>
      <dgm:spPr/>
      <dgm:t>
        <a:bodyPr/>
        <a:lstStyle/>
        <a:p>
          <a:r>
            <a:rPr lang="en-US"/>
            <a:t>barriers to entry in a market</a:t>
          </a:r>
        </a:p>
      </dgm:t>
    </dgm:pt>
    <dgm:pt modelId="{E01D55BD-0FEE-434F-8E96-669578E0C323}" type="parTrans" cxnId="{45D7C6EE-1644-448F-9114-0C83420F6CF5}">
      <dgm:prSet/>
      <dgm:spPr/>
      <dgm:t>
        <a:bodyPr/>
        <a:lstStyle/>
        <a:p>
          <a:endParaRPr lang="en-US"/>
        </a:p>
      </dgm:t>
    </dgm:pt>
    <dgm:pt modelId="{FEC8CEA7-70BC-4B8C-9EF0-369961214EF9}" type="sibTrans" cxnId="{45D7C6EE-1644-448F-9114-0C83420F6CF5}">
      <dgm:prSet/>
      <dgm:spPr/>
      <dgm:t>
        <a:bodyPr/>
        <a:lstStyle/>
        <a:p>
          <a:endParaRPr lang="en-US"/>
        </a:p>
      </dgm:t>
    </dgm:pt>
    <dgm:pt modelId="{F084510D-ADD7-4E65-991E-31683678721D}">
      <dgm:prSet/>
      <dgm:spPr/>
      <dgm:t>
        <a:bodyPr/>
        <a:lstStyle/>
        <a:p>
          <a:r>
            <a:rPr lang="en-US"/>
            <a:t>how market power can influence market efficiency i.e. a deadweight loss</a:t>
          </a:r>
        </a:p>
      </dgm:t>
    </dgm:pt>
    <dgm:pt modelId="{D247549C-E843-47C4-B57B-7EF7B654F97A}" type="parTrans" cxnId="{79D8BABC-276E-4C8A-A245-3C0797F67E4D}">
      <dgm:prSet/>
      <dgm:spPr/>
      <dgm:t>
        <a:bodyPr/>
        <a:lstStyle/>
        <a:p>
          <a:endParaRPr lang="en-US"/>
        </a:p>
      </dgm:t>
    </dgm:pt>
    <dgm:pt modelId="{9FF9EF80-C468-4D44-BB25-005E7A7524EC}" type="sibTrans" cxnId="{79D8BABC-276E-4C8A-A245-3C0797F67E4D}">
      <dgm:prSet/>
      <dgm:spPr/>
      <dgm:t>
        <a:bodyPr/>
        <a:lstStyle/>
        <a:p>
          <a:endParaRPr lang="en-US"/>
        </a:p>
      </dgm:t>
    </dgm:pt>
    <dgm:pt modelId="{BC98A9A9-28C1-4E4A-BCB5-CC794E98045E}">
      <dgm:prSet/>
      <dgm:spPr/>
      <dgm:t>
        <a:bodyPr/>
        <a:lstStyle/>
        <a:p>
          <a:r>
            <a:rPr lang="en-US"/>
            <a:t>the role of the Australian Competition and Consumer Commission (ACCC) in ensuring market efficiency</a:t>
          </a:r>
        </a:p>
      </dgm:t>
    </dgm:pt>
    <dgm:pt modelId="{EF1515EC-A48B-44AB-90A7-D48D752B9E2D}" type="parTrans" cxnId="{1044A772-7E93-4816-8139-182B5BE9CEA2}">
      <dgm:prSet/>
      <dgm:spPr/>
      <dgm:t>
        <a:bodyPr/>
        <a:lstStyle/>
        <a:p>
          <a:endParaRPr lang="en-US"/>
        </a:p>
      </dgm:t>
    </dgm:pt>
    <dgm:pt modelId="{0D743CAD-5959-46FF-A41C-0BC2585E3C99}" type="sibTrans" cxnId="{1044A772-7E93-4816-8139-182B5BE9CEA2}">
      <dgm:prSet/>
      <dgm:spPr/>
      <dgm:t>
        <a:bodyPr/>
        <a:lstStyle/>
        <a:p>
          <a:endParaRPr lang="en-US"/>
        </a:p>
      </dgm:t>
    </dgm:pt>
    <dgm:pt modelId="{9F63AD94-55D9-4E2F-B416-64144A1DB29A}">
      <dgm:prSet/>
      <dgm:spPr/>
      <dgm:t>
        <a:bodyPr/>
        <a:lstStyle/>
        <a:p>
          <a:r>
            <a:rPr lang="en-US"/>
            <a:t>policy options to influence market power, including regulation/deregulation and legislation</a:t>
          </a:r>
        </a:p>
      </dgm:t>
    </dgm:pt>
    <dgm:pt modelId="{2C314738-C76C-46BA-964C-32668413E63F}" type="parTrans" cxnId="{6635F784-31A9-423B-8226-A7A237926552}">
      <dgm:prSet/>
      <dgm:spPr/>
      <dgm:t>
        <a:bodyPr/>
        <a:lstStyle/>
        <a:p>
          <a:endParaRPr lang="en-US"/>
        </a:p>
      </dgm:t>
    </dgm:pt>
    <dgm:pt modelId="{5B356047-34DA-4FB5-96CA-EB147D9B2C0A}" type="sibTrans" cxnId="{6635F784-31A9-423B-8226-A7A237926552}">
      <dgm:prSet/>
      <dgm:spPr/>
      <dgm:t>
        <a:bodyPr/>
        <a:lstStyle/>
        <a:p>
          <a:endParaRPr lang="en-US"/>
        </a:p>
      </dgm:t>
    </dgm:pt>
    <dgm:pt modelId="{E81C4C20-94BC-4418-8895-A3DAD43F3B76}" type="pres">
      <dgm:prSet presAssocID="{CC7E77BE-0261-4545-AD6D-2D7DF205D24E}" presName="root" presStyleCnt="0">
        <dgm:presLayoutVars>
          <dgm:dir/>
          <dgm:resizeHandles val="exact"/>
        </dgm:presLayoutVars>
      </dgm:prSet>
      <dgm:spPr/>
    </dgm:pt>
    <dgm:pt modelId="{E3E6DB8A-CFE4-4715-A235-10201A9C4129}" type="pres">
      <dgm:prSet presAssocID="{3A167660-F976-4BF2-B08B-DD7E7A5F9D24}" presName="compNode" presStyleCnt="0"/>
      <dgm:spPr/>
    </dgm:pt>
    <dgm:pt modelId="{BDED2C81-FC7D-4989-892F-C60F39F54692}" type="pres">
      <dgm:prSet presAssocID="{3A167660-F976-4BF2-B08B-DD7E7A5F9D24}" presName="bgRect" presStyleLbl="bgShp" presStyleIdx="0" presStyleCnt="6"/>
      <dgm:spPr/>
    </dgm:pt>
    <dgm:pt modelId="{DCD381DA-C728-4DC1-B03B-A207E3A07C83}" type="pres">
      <dgm:prSet presAssocID="{3A167660-F976-4BF2-B08B-DD7E7A5F9D2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FD766ED1-27AA-46E0-B93A-DC79C1BB3A16}" type="pres">
      <dgm:prSet presAssocID="{3A167660-F976-4BF2-B08B-DD7E7A5F9D24}" presName="spaceRect" presStyleCnt="0"/>
      <dgm:spPr/>
    </dgm:pt>
    <dgm:pt modelId="{AEAFF1E2-5A9A-4F14-8400-A8E6DC57B93E}" type="pres">
      <dgm:prSet presAssocID="{3A167660-F976-4BF2-B08B-DD7E7A5F9D24}" presName="parTx" presStyleLbl="revTx" presStyleIdx="0" presStyleCnt="6">
        <dgm:presLayoutVars>
          <dgm:chMax val="0"/>
          <dgm:chPref val="0"/>
        </dgm:presLayoutVars>
      </dgm:prSet>
      <dgm:spPr/>
    </dgm:pt>
    <dgm:pt modelId="{FB1EBB0E-58A9-41EA-9D62-8F3C88072A8D}" type="pres">
      <dgm:prSet presAssocID="{60ACA27C-4BC6-49FF-B24D-55495CFE4B22}" presName="sibTrans" presStyleCnt="0"/>
      <dgm:spPr/>
    </dgm:pt>
    <dgm:pt modelId="{51092966-6FAD-4C19-86DA-57676096DE35}" type="pres">
      <dgm:prSet presAssocID="{5A28B9C7-B3FE-463F-BEA4-2D960491C601}" presName="compNode" presStyleCnt="0"/>
      <dgm:spPr/>
    </dgm:pt>
    <dgm:pt modelId="{2EF0E1FF-559F-4A05-8FDC-51DF7A62F195}" type="pres">
      <dgm:prSet presAssocID="{5A28B9C7-B3FE-463F-BEA4-2D960491C601}" presName="bgRect" presStyleLbl="bgShp" presStyleIdx="1" presStyleCnt="6"/>
      <dgm:spPr/>
    </dgm:pt>
    <dgm:pt modelId="{861EFA77-D57A-4F3E-9ABB-1B87999732CD}" type="pres">
      <dgm:prSet presAssocID="{5A28B9C7-B3FE-463F-BEA4-2D960491C60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8F695E4-5994-429F-B0B1-97B3BA071ADD}" type="pres">
      <dgm:prSet presAssocID="{5A28B9C7-B3FE-463F-BEA4-2D960491C601}" presName="spaceRect" presStyleCnt="0"/>
      <dgm:spPr/>
    </dgm:pt>
    <dgm:pt modelId="{AB089A58-2C81-4FA9-ABB0-7E69776A8E7F}" type="pres">
      <dgm:prSet presAssocID="{5A28B9C7-B3FE-463F-BEA4-2D960491C601}" presName="parTx" presStyleLbl="revTx" presStyleIdx="1" presStyleCnt="6">
        <dgm:presLayoutVars>
          <dgm:chMax val="0"/>
          <dgm:chPref val="0"/>
        </dgm:presLayoutVars>
      </dgm:prSet>
      <dgm:spPr/>
    </dgm:pt>
    <dgm:pt modelId="{B0BB140D-17C7-4673-BBA2-ADBB2253A73E}" type="pres">
      <dgm:prSet presAssocID="{94E0D2CD-9540-4606-8E4C-F67AA65D1021}" presName="sibTrans" presStyleCnt="0"/>
      <dgm:spPr/>
    </dgm:pt>
    <dgm:pt modelId="{D2B17C98-E197-421C-B7D2-A36BAB6CBC65}" type="pres">
      <dgm:prSet presAssocID="{F4348655-B901-4AD4-AC7C-BD0AE0EE5D65}" presName="compNode" presStyleCnt="0"/>
      <dgm:spPr/>
    </dgm:pt>
    <dgm:pt modelId="{F5DDED4F-C51D-4339-83A5-6CF7088A1D10}" type="pres">
      <dgm:prSet presAssocID="{F4348655-B901-4AD4-AC7C-BD0AE0EE5D65}" presName="bgRect" presStyleLbl="bgShp" presStyleIdx="2" presStyleCnt="6"/>
      <dgm:spPr/>
    </dgm:pt>
    <dgm:pt modelId="{3F4A45B5-BD4C-4CCB-96A5-5D8F9A6A1908}" type="pres">
      <dgm:prSet presAssocID="{F4348655-B901-4AD4-AC7C-BD0AE0EE5D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0E2E5D5-8700-449A-AD6F-B7F7E5E8143E}" type="pres">
      <dgm:prSet presAssocID="{F4348655-B901-4AD4-AC7C-BD0AE0EE5D65}" presName="spaceRect" presStyleCnt="0"/>
      <dgm:spPr/>
    </dgm:pt>
    <dgm:pt modelId="{B306C71A-7D21-4C9D-8C72-8EE8A0C85C29}" type="pres">
      <dgm:prSet presAssocID="{F4348655-B901-4AD4-AC7C-BD0AE0EE5D65}" presName="parTx" presStyleLbl="revTx" presStyleIdx="2" presStyleCnt="6">
        <dgm:presLayoutVars>
          <dgm:chMax val="0"/>
          <dgm:chPref val="0"/>
        </dgm:presLayoutVars>
      </dgm:prSet>
      <dgm:spPr/>
    </dgm:pt>
    <dgm:pt modelId="{14035C19-FD80-4DA0-B831-819B53FC83C7}" type="pres">
      <dgm:prSet presAssocID="{FEC8CEA7-70BC-4B8C-9EF0-369961214EF9}" presName="sibTrans" presStyleCnt="0"/>
      <dgm:spPr/>
    </dgm:pt>
    <dgm:pt modelId="{F665A131-8AB0-4AB3-9995-AA399B84B20C}" type="pres">
      <dgm:prSet presAssocID="{F084510D-ADD7-4E65-991E-31683678721D}" presName="compNode" presStyleCnt="0"/>
      <dgm:spPr/>
    </dgm:pt>
    <dgm:pt modelId="{F6CC5D3F-3A71-4292-9D75-36C990C7BB48}" type="pres">
      <dgm:prSet presAssocID="{F084510D-ADD7-4E65-991E-31683678721D}" presName="bgRect" presStyleLbl="bgShp" presStyleIdx="3" presStyleCnt="6"/>
      <dgm:spPr/>
    </dgm:pt>
    <dgm:pt modelId="{AA525043-6578-4DF1-A47B-C44499378CBC}" type="pres">
      <dgm:prSet presAssocID="{F084510D-ADD7-4E65-991E-3168367872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8D9183C-A8A1-49CC-B0AA-25CA5E4E6E1C}" type="pres">
      <dgm:prSet presAssocID="{F084510D-ADD7-4E65-991E-31683678721D}" presName="spaceRect" presStyleCnt="0"/>
      <dgm:spPr/>
    </dgm:pt>
    <dgm:pt modelId="{576D7F59-E951-4918-8BDF-134D6E22334A}" type="pres">
      <dgm:prSet presAssocID="{F084510D-ADD7-4E65-991E-31683678721D}" presName="parTx" presStyleLbl="revTx" presStyleIdx="3" presStyleCnt="6">
        <dgm:presLayoutVars>
          <dgm:chMax val="0"/>
          <dgm:chPref val="0"/>
        </dgm:presLayoutVars>
      </dgm:prSet>
      <dgm:spPr/>
    </dgm:pt>
    <dgm:pt modelId="{86193D31-7350-4A6E-B716-4D61FA298FBA}" type="pres">
      <dgm:prSet presAssocID="{9FF9EF80-C468-4D44-BB25-005E7A7524EC}" presName="sibTrans" presStyleCnt="0"/>
      <dgm:spPr/>
    </dgm:pt>
    <dgm:pt modelId="{2B65DBC5-CC2B-4758-A3E1-A9DBBEF6C243}" type="pres">
      <dgm:prSet presAssocID="{BC98A9A9-28C1-4E4A-BCB5-CC794E98045E}" presName="compNode" presStyleCnt="0"/>
      <dgm:spPr/>
    </dgm:pt>
    <dgm:pt modelId="{B907EC24-3F60-42E7-BCA0-EAB5AB1F4E49}" type="pres">
      <dgm:prSet presAssocID="{BC98A9A9-28C1-4E4A-BCB5-CC794E98045E}" presName="bgRect" presStyleLbl="bgShp" presStyleIdx="4" presStyleCnt="6"/>
      <dgm:spPr/>
    </dgm:pt>
    <dgm:pt modelId="{C5EA0D76-BD9A-443B-A0EB-C4AE0CC69699}" type="pres">
      <dgm:prSet presAssocID="{BC98A9A9-28C1-4E4A-BCB5-CC794E9804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54E2794-E795-42DC-83A2-1501A4579433}" type="pres">
      <dgm:prSet presAssocID="{BC98A9A9-28C1-4E4A-BCB5-CC794E98045E}" presName="spaceRect" presStyleCnt="0"/>
      <dgm:spPr/>
    </dgm:pt>
    <dgm:pt modelId="{6CE79E7F-FB7D-4B2F-8D43-8D2ACA80D418}" type="pres">
      <dgm:prSet presAssocID="{BC98A9A9-28C1-4E4A-BCB5-CC794E98045E}" presName="parTx" presStyleLbl="revTx" presStyleIdx="4" presStyleCnt="6">
        <dgm:presLayoutVars>
          <dgm:chMax val="0"/>
          <dgm:chPref val="0"/>
        </dgm:presLayoutVars>
      </dgm:prSet>
      <dgm:spPr/>
    </dgm:pt>
    <dgm:pt modelId="{88221A8A-63E6-48F3-86E7-14914C48C0B5}" type="pres">
      <dgm:prSet presAssocID="{0D743CAD-5959-46FF-A41C-0BC2585E3C99}" presName="sibTrans" presStyleCnt="0"/>
      <dgm:spPr/>
    </dgm:pt>
    <dgm:pt modelId="{2CCF87BE-CC0A-4801-950E-79C220BEAB21}" type="pres">
      <dgm:prSet presAssocID="{9F63AD94-55D9-4E2F-B416-64144A1DB29A}" presName="compNode" presStyleCnt="0"/>
      <dgm:spPr/>
    </dgm:pt>
    <dgm:pt modelId="{DC06B854-D232-45E4-9CC4-C5E4D0390F13}" type="pres">
      <dgm:prSet presAssocID="{9F63AD94-55D9-4E2F-B416-64144A1DB29A}" presName="bgRect" presStyleLbl="bgShp" presStyleIdx="5" presStyleCnt="6"/>
      <dgm:spPr/>
    </dgm:pt>
    <dgm:pt modelId="{5789EA34-553C-4A0B-BD2D-3F09398D4ED5}" type="pres">
      <dgm:prSet presAssocID="{9F63AD94-55D9-4E2F-B416-64144A1DB2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A1582C7C-5B00-4E4E-BF61-A30019ADCC86}" type="pres">
      <dgm:prSet presAssocID="{9F63AD94-55D9-4E2F-B416-64144A1DB29A}" presName="spaceRect" presStyleCnt="0"/>
      <dgm:spPr/>
    </dgm:pt>
    <dgm:pt modelId="{3A14C0D7-007F-4786-85AF-8A7148E5674F}" type="pres">
      <dgm:prSet presAssocID="{9F63AD94-55D9-4E2F-B416-64144A1DB29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210B609-AC0C-43C6-9427-68493F1E631B}" type="presOf" srcId="{9F63AD94-55D9-4E2F-B416-64144A1DB29A}" destId="{3A14C0D7-007F-4786-85AF-8A7148E5674F}" srcOrd="0" destOrd="0" presId="urn:microsoft.com/office/officeart/2018/2/layout/IconVerticalSolidList"/>
    <dgm:cxn modelId="{1044A772-7E93-4816-8139-182B5BE9CEA2}" srcId="{CC7E77BE-0261-4545-AD6D-2D7DF205D24E}" destId="{BC98A9A9-28C1-4E4A-BCB5-CC794E98045E}" srcOrd="4" destOrd="0" parTransId="{EF1515EC-A48B-44AB-90A7-D48D752B9E2D}" sibTransId="{0D743CAD-5959-46FF-A41C-0BC2585E3C99}"/>
    <dgm:cxn modelId="{E4784573-1C49-41B3-845F-3306F75D66E0}" type="presOf" srcId="{CC7E77BE-0261-4545-AD6D-2D7DF205D24E}" destId="{E81C4C20-94BC-4418-8895-A3DAD43F3B76}" srcOrd="0" destOrd="0" presId="urn:microsoft.com/office/officeart/2018/2/layout/IconVerticalSolidList"/>
    <dgm:cxn modelId="{4DA62E84-44AD-45E8-865E-710DAD957823}" type="presOf" srcId="{BC98A9A9-28C1-4E4A-BCB5-CC794E98045E}" destId="{6CE79E7F-FB7D-4B2F-8D43-8D2ACA80D418}" srcOrd="0" destOrd="0" presId="urn:microsoft.com/office/officeart/2018/2/layout/IconVerticalSolidList"/>
    <dgm:cxn modelId="{6635F784-31A9-423B-8226-A7A237926552}" srcId="{CC7E77BE-0261-4545-AD6D-2D7DF205D24E}" destId="{9F63AD94-55D9-4E2F-B416-64144A1DB29A}" srcOrd="5" destOrd="0" parTransId="{2C314738-C76C-46BA-964C-32668413E63F}" sibTransId="{5B356047-34DA-4FB5-96CA-EB147D9B2C0A}"/>
    <dgm:cxn modelId="{72D3FD9A-89AA-4A08-B0EA-C197889D53FE}" type="presOf" srcId="{F084510D-ADD7-4E65-991E-31683678721D}" destId="{576D7F59-E951-4918-8BDF-134D6E22334A}" srcOrd="0" destOrd="0" presId="urn:microsoft.com/office/officeart/2018/2/layout/IconVerticalSolidList"/>
    <dgm:cxn modelId="{5BA754A0-228B-4451-9A5E-EF178F6BC2DC}" type="presOf" srcId="{5A28B9C7-B3FE-463F-BEA4-2D960491C601}" destId="{AB089A58-2C81-4FA9-ABB0-7E69776A8E7F}" srcOrd="0" destOrd="0" presId="urn:microsoft.com/office/officeart/2018/2/layout/IconVerticalSolidList"/>
    <dgm:cxn modelId="{79D8BABC-276E-4C8A-A245-3C0797F67E4D}" srcId="{CC7E77BE-0261-4545-AD6D-2D7DF205D24E}" destId="{F084510D-ADD7-4E65-991E-31683678721D}" srcOrd="3" destOrd="0" parTransId="{D247549C-E843-47C4-B57B-7EF7B654F97A}" sibTransId="{9FF9EF80-C468-4D44-BB25-005E7A7524EC}"/>
    <dgm:cxn modelId="{88EFA4CE-BA36-4D4E-BA82-734A14C48E4D}" type="presOf" srcId="{3A167660-F976-4BF2-B08B-DD7E7A5F9D24}" destId="{AEAFF1E2-5A9A-4F14-8400-A8E6DC57B93E}" srcOrd="0" destOrd="0" presId="urn:microsoft.com/office/officeart/2018/2/layout/IconVerticalSolidList"/>
    <dgm:cxn modelId="{794321CF-FD3B-404A-BD8C-D4974849D947}" type="presOf" srcId="{F4348655-B901-4AD4-AC7C-BD0AE0EE5D65}" destId="{B306C71A-7D21-4C9D-8C72-8EE8A0C85C29}" srcOrd="0" destOrd="0" presId="urn:microsoft.com/office/officeart/2018/2/layout/IconVerticalSolidList"/>
    <dgm:cxn modelId="{394A37D5-54D7-4AA0-BF9D-3E1253F0EE52}" srcId="{CC7E77BE-0261-4545-AD6D-2D7DF205D24E}" destId="{5A28B9C7-B3FE-463F-BEA4-2D960491C601}" srcOrd="1" destOrd="0" parTransId="{81D07FCE-663C-4871-9A4E-F036DC94B6F9}" sibTransId="{94E0D2CD-9540-4606-8E4C-F67AA65D1021}"/>
    <dgm:cxn modelId="{45D7C6EE-1644-448F-9114-0C83420F6CF5}" srcId="{CC7E77BE-0261-4545-AD6D-2D7DF205D24E}" destId="{F4348655-B901-4AD4-AC7C-BD0AE0EE5D65}" srcOrd="2" destOrd="0" parTransId="{E01D55BD-0FEE-434F-8E96-669578E0C323}" sibTransId="{FEC8CEA7-70BC-4B8C-9EF0-369961214EF9}"/>
    <dgm:cxn modelId="{995583FC-D51D-4289-AAF6-0F8A02AE8EA5}" srcId="{CC7E77BE-0261-4545-AD6D-2D7DF205D24E}" destId="{3A167660-F976-4BF2-B08B-DD7E7A5F9D24}" srcOrd="0" destOrd="0" parTransId="{4A802748-6F35-4072-B51D-114D0230E8F5}" sibTransId="{60ACA27C-4BC6-49FF-B24D-55495CFE4B22}"/>
    <dgm:cxn modelId="{2BC1E752-28C8-4B48-B4D3-CC767C6F3000}" type="presParOf" srcId="{E81C4C20-94BC-4418-8895-A3DAD43F3B76}" destId="{E3E6DB8A-CFE4-4715-A235-10201A9C4129}" srcOrd="0" destOrd="0" presId="urn:microsoft.com/office/officeart/2018/2/layout/IconVerticalSolidList"/>
    <dgm:cxn modelId="{ACEA130E-D795-485C-9BC1-4AD1DA5C174F}" type="presParOf" srcId="{E3E6DB8A-CFE4-4715-A235-10201A9C4129}" destId="{BDED2C81-FC7D-4989-892F-C60F39F54692}" srcOrd="0" destOrd="0" presId="urn:microsoft.com/office/officeart/2018/2/layout/IconVerticalSolidList"/>
    <dgm:cxn modelId="{0C6A57F2-A3DB-4456-AF08-9F5236637902}" type="presParOf" srcId="{E3E6DB8A-CFE4-4715-A235-10201A9C4129}" destId="{DCD381DA-C728-4DC1-B03B-A207E3A07C83}" srcOrd="1" destOrd="0" presId="urn:microsoft.com/office/officeart/2018/2/layout/IconVerticalSolidList"/>
    <dgm:cxn modelId="{6BA994F7-BB72-4992-8559-A89F747B13D4}" type="presParOf" srcId="{E3E6DB8A-CFE4-4715-A235-10201A9C4129}" destId="{FD766ED1-27AA-46E0-B93A-DC79C1BB3A16}" srcOrd="2" destOrd="0" presId="urn:microsoft.com/office/officeart/2018/2/layout/IconVerticalSolidList"/>
    <dgm:cxn modelId="{488D0471-F843-489D-A219-339598F382B1}" type="presParOf" srcId="{E3E6DB8A-CFE4-4715-A235-10201A9C4129}" destId="{AEAFF1E2-5A9A-4F14-8400-A8E6DC57B93E}" srcOrd="3" destOrd="0" presId="urn:microsoft.com/office/officeart/2018/2/layout/IconVerticalSolidList"/>
    <dgm:cxn modelId="{D17EDCAD-B77A-471E-9236-1A18A9298490}" type="presParOf" srcId="{E81C4C20-94BC-4418-8895-A3DAD43F3B76}" destId="{FB1EBB0E-58A9-41EA-9D62-8F3C88072A8D}" srcOrd="1" destOrd="0" presId="urn:microsoft.com/office/officeart/2018/2/layout/IconVerticalSolidList"/>
    <dgm:cxn modelId="{46F71127-8046-4DC4-92DF-63ED7268BBE1}" type="presParOf" srcId="{E81C4C20-94BC-4418-8895-A3DAD43F3B76}" destId="{51092966-6FAD-4C19-86DA-57676096DE35}" srcOrd="2" destOrd="0" presId="urn:microsoft.com/office/officeart/2018/2/layout/IconVerticalSolidList"/>
    <dgm:cxn modelId="{29E31F9F-E608-49C2-9BBA-BFED41D382B9}" type="presParOf" srcId="{51092966-6FAD-4C19-86DA-57676096DE35}" destId="{2EF0E1FF-559F-4A05-8FDC-51DF7A62F195}" srcOrd="0" destOrd="0" presId="urn:microsoft.com/office/officeart/2018/2/layout/IconVerticalSolidList"/>
    <dgm:cxn modelId="{013F2C49-A5AE-4CE4-9A65-77067B16CCB5}" type="presParOf" srcId="{51092966-6FAD-4C19-86DA-57676096DE35}" destId="{861EFA77-D57A-4F3E-9ABB-1B87999732CD}" srcOrd="1" destOrd="0" presId="urn:microsoft.com/office/officeart/2018/2/layout/IconVerticalSolidList"/>
    <dgm:cxn modelId="{AA5F256F-18FA-4522-ADE4-D31A88A28A84}" type="presParOf" srcId="{51092966-6FAD-4C19-86DA-57676096DE35}" destId="{98F695E4-5994-429F-B0B1-97B3BA071ADD}" srcOrd="2" destOrd="0" presId="urn:microsoft.com/office/officeart/2018/2/layout/IconVerticalSolidList"/>
    <dgm:cxn modelId="{4568ED53-7D14-4784-8325-374A6C2E9757}" type="presParOf" srcId="{51092966-6FAD-4C19-86DA-57676096DE35}" destId="{AB089A58-2C81-4FA9-ABB0-7E69776A8E7F}" srcOrd="3" destOrd="0" presId="urn:microsoft.com/office/officeart/2018/2/layout/IconVerticalSolidList"/>
    <dgm:cxn modelId="{95BF83E3-FA84-4464-B567-76CBFDD833D0}" type="presParOf" srcId="{E81C4C20-94BC-4418-8895-A3DAD43F3B76}" destId="{B0BB140D-17C7-4673-BBA2-ADBB2253A73E}" srcOrd="3" destOrd="0" presId="urn:microsoft.com/office/officeart/2018/2/layout/IconVerticalSolidList"/>
    <dgm:cxn modelId="{30B4C541-10E3-4454-B074-B4C971564DA7}" type="presParOf" srcId="{E81C4C20-94BC-4418-8895-A3DAD43F3B76}" destId="{D2B17C98-E197-421C-B7D2-A36BAB6CBC65}" srcOrd="4" destOrd="0" presId="urn:microsoft.com/office/officeart/2018/2/layout/IconVerticalSolidList"/>
    <dgm:cxn modelId="{C883F5E3-C411-4733-A3A4-048945E8D3C9}" type="presParOf" srcId="{D2B17C98-E197-421C-B7D2-A36BAB6CBC65}" destId="{F5DDED4F-C51D-4339-83A5-6CF7088A1D10}" srcOrd="0" destOrd="0" presId="urn:microsoft.com/office/officeart/2018/2/layout/IconVerticalSolidList"/>
    <dgm:cxn modelId="{C8B78066-9A79-411C-AB6B-02C4269CAB0F}" type="presParOf" srcId="{D2B17C98-E197-421C-B7D2-A36BAB6CBC65}" destId="{3F4A45B5-BD4C-4CCB-96A5-5D8F9A6A1908}" srcOrd="1" destOrd="0" presId="urn:microsoft.com/office/officeart/2018/2/layout/IconVerticalSolidList"/>
    <dgm:cxn modelId="{E7B31A35-35EE-44C1-85BC-5FEA9D1D9217}" type="presParOf" srcId="{D2B17C98-E197-421C-B7D2-A36BAB6CBC65}" destId="{70E2E5D5-8700-449A-AD6F-B7F7E5E8143E}" srcOrd="2" destOrd="0" presId="urn:microsoft.com/office/officeart/2018/2/layout/IconVerticalSolidList"/>
    <dgm:cxn modelId="{0B9CE146-D215-4103-A9FA-761FF80CE4A5}" type="presParOf" srcId="{D2B17C98-E197-421C-B7D2-A36BAB6CBC65}" destId="{B306C71A-7D21-4C9D-8C72-8EE8A0C85C29}" srcOrd="3" destOrd="0" presId="urn:microsoft.com/office/officeart/2018/2/layout/IconVerticalSolidList"/>
    <dgm:cxn modelId="{251D2EB1-39DD-49D7-85AF-2E6DDA8B0CDC}" type="presParOf" srcId="{E81C4C20-94BC-4418-8895-A3DAD43F3B76}" destId="{14035C19-FD80-4DA0-B831-819B53FC83C7}" srcOrd="5" destOrd="0" presId="urn:microsoft.com/office/officeart/2018/2/layout/IconVerticalSolidList"/>
    <dgm:cxn modelId="{5A0B55D8-0B46-455A-AF83-56A1AF425060}" type="presParOf" srcId="{E81C4C20-94BC-4418-8895-A3DAD43F3B76}" destId="{F665A131-8AB0-4AB3-9995-AA399B84B20C}" srcOrd="6" destOrd="0" presId="urn:microsoft.com/office/officeart/2018/2/layout/IconVerticalSolidList"/>
    <dgm:cxn modelId="{B57E4156-DB9D-4BE1-B9FA-B9E658BD28E6}" type="presParOf" srcId="{F665A131-8AB0-4AB3-9995-AA399B84B20C}" destId="{F6CC5D3F-3A71-4292-9D75-36C990C7BB48}" srcOrd="0" destOrd="0" presId="urn:microsoft.com/office/officeart/2018/2/layout/IconVerticalSolidList"/>
    <dgm:cxn modelId="{40A0CBFA-53B8-4225-99D5-B642B4309F8F}" type="presParOf" srcId="{F665A131-8AB0-4AB3-9995-AA399B84B20C}" destId="{AA525043-6578-4DF1-A47B-C44499378CBC}" srcOrd="1" destOrd="0" presId="urn:microsoft.com/office/officeart/2018/2/layout/IconVerticalSolidList"/>
    <dgm:cxn modelId="{117DE1F1-897A-4BFE-80A5-4C3C90D75C7B}" type="presParOf" srcId="{F665A131-8AB0-4AB3-9995-AA399B84B20C}" destId="{B8D9183C-A8A1-49CC-B0AA-25CA5E4E6E1C}" srcOrd="2" destOrd="0" presId="urn:microsoft.com/office/officeart/2018/2/layout/IconVerticalSolidList"/>
    <dgm:cxn modelId="{6B904B14-B718-4CA8-9BBE-71EB7EF45291}" type="presParOf" srcId="{F665A131-8AB0-4AB3-9995-AA399B84B20C}" destId="{576D7F59-E951-4918-8BDF-134D6E22334A}" srcOrd="3" destOrd="0" presId="urn:microsoft.com/office/officeart/2018/2/layout/IconVerticalSolidList"/>
    <dgm:cxn modelId="{AC0202F3-E8F1-49BA-BA1C-F2D040B40AC2}" type="presParOf" srcId="{E81C4C20-94BC-4418-8895-A3DAD43F3B76}" destId="{86193D31-7350-4A6E-B716-4D61FA298FBA}" srcOrd="7" destOrd="0" presId="urn:microsoft.com/office/officeart/2018/2/layout/IconVerticalSolidList"/>
    <dgm:cxn modelId="{45CBB0B1-9BDA-4DC2-8F6D-F231396EE9D6}" type="presParOf" srcId="{E81C4C20-94BC-4418-8895-A3DAD43F3B76}" destId="{2B65DBC5-CC2B-4758-A3E1-A9DBBEF6C243}" srcOrd="8" destOrd="0" presId="urn:microsoft.com/office/officeart/2018/2/layout/IconVerticalSolidList"/>
    <dgm:cxn modelId="{3E4B5351-306C-49B0-ADCA-D99FD4A0B2E9}" type="presParOf" srcId="{2B65DBC5-CC2B-4758-A3E1-A9DBBEF6C243}" destId="{B907EC24-3F60-42E7-BCA0-EAB5AB1F4E49}" srcOrd="0" destOrd="0" presId="urn:microsoft.com/office/officeart/2018/2/layout/IconVerticalSolidList"/>
    <dgm:cxn modelId="{0544C44A-7263-46C1-A3A0-07AA3A308D70}" type="presParOf" srcId="{2B65DBC5-CC2B-4758-A3E1-A9DBBEF6C243}" destId="{C5EA0D76-BD9A-443B-A0EB-C4AE0CC69699}" srcOrd="1" destOrd="0" presId="urn:microsoft.com/office/officeart/2018/2/layout/IconVerticalSolidList"/>
    <dgm:cxn modelId="{59CB83B2-8A35-4792-A967-B52F5676BCB2}" type="presParOf" srcId="{2B65DBC5-CC2B-4758-A3E1-A9DBBEF6C243}" destId="{F54E2794-E795-42DC-83A2-1501A4579433}" srcOrd="2" destOrd="0" presId="urn:microsoft.com/office/officeart/2018/2/layout/IconVerticalSolidList"/>
    <dgm:cxn modelId="{92865757-A30C-4FD4-8C06-27FA853E2BCC}" type="presParOf" srcId="{2B65DBC5-CC2B-4758-A3E1-A9DBBEF6C243}" destId="{6CE79E7F-FB7D-4B2F-8D43-8D2ACA80D418}" srcOrd="3" destOrd="0" presId="urn:microsoft.com/office/officeart/2018/2/layout/IconVerticalSolidList"/>
    <dgm:cxn modelId="{616309BF-FC59-4352-8E45-E4EADE0ED764}" type="presParOf" srcId="{E81C4C20-94BC-4418-8895-A3DAD43F3B76}" destId="{88221A8A-63E6-48F3-86E7-14914C48C0B5}" srcOrd="9" destOrd="0" presId="urn:microsoft.com/office/officeart/2018/2/layout/IconVerticalSolidList"/>
    <dgm:cxn modelId="{87DFBD9E-D488-4E6C-953D-B7EA545EF1B6}" type="presParOf" srcId="{E81C4C20-94BC-4418-8895-A3DAD43F3B76}" destId="{2CCF87BE-CC0A-4801-950E-79C220BEAB21}" srcOrd="10" destOrd="0" presId="urn:microsoft.com/office/officeart/2018/2/layout/IconVerticalSolidList"/>
    <dgm:cxn modelId="{185814C1-89BE-4C1F-8B19-36A4E46D0B80}" type="presParOf" srcId="{2CCF87BE-CC0A-4801-950E-79C220BEAB21}" destId="{DC06B854-D232-45E4-9CC4-C5E4D0390F13}" srcOrd="0" destOrd="0" presId="urn:microsoft.com/office/officeart/2018/2/layout/IconVerticalSolidList"/>
    <dgm:cxn modelId="{6ED8694E-535C-44BE-957A-B335FB2A3653}" type="presParOf" srcId="{2CCF87BE-CC0A-4801-950E-79C220BEAB21}" destId="{5789EA34-553C-4A0B-BD2D-3F09398D4ED5}" srcOrd="1" destOrd="0" presId="urn:microsoft.com/office/officeart/2018/2/layout/IconVerticalSolidList"/>
    <dgm:cxn modelId="{010AB7BE-7E5E-4BCA-BDC6-5FB30C598441}" type="presParOf" srcId="{2CCF87BE-CC0A-4801-950E-79C220BEAB21}" destId="{A1582C7C-5B00-4E4E-BF61-A30019ADCC86}" srcOrd="2" destOrd="0" presId="urn:microsoft.com/office/officeart/2018/2/layout/IconVerticalSolidList"/>
    <dgm:cxn modelId="{48B06BDA-F5EB-4D17-94B1-46C24B1CD313}" type="presParOf" srcId="{2CCF87BE-CC0A-4801-950E-79C220BEAB21}" destId="{3A14C0D7-007F-4786-85AF-8A7148E567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32D73-C2B4-4AA4-8348-8543C2E04237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C52725-4F04-4E09-8506-833FC4F6CDFE}">
      <dgm:prSet/>
      <dgm:spPr/>
      <dgm:t>
        <a:bodyPr/>
        <a:lstStyle/>
        <a:p>
          <a:r>
            <a:rPr lang="en-US"/>
            <a:t>Agreements or arrangements between firms that seeks to restrain competition and remove the automatic regulation that competitive markets achieve</a:t>
          </a:r>
        </a:p>
      </dgm:t>
    </dgm:pt>
    <dgm:pt modelId="{C1A35040-6345-4DD0-A94C-C5EFB7A57FEA}" type="parTrans" cxnId="{2E28212F-F0A9-4076-9D64-44227F729BAD}">
      <dgm:prSet/>
      <dgm:spPr/>
      <dgm:t>
        <a:bodyPr/>
        <a:lstStyle/>
        <a:p>
          <a:endParaRPr lang="en-US"/>
        </a:p>
      </dgm:t>
    </dgm:pt>
    <dgm:pt modelId="{422F4CB7-0A24-4707-B0D6-C820C8617BDA}" type="sibTrans" cxnId="{2E28212F-F0A9-4076-9D64-44227F729BAD}">
      <dgm:prSet/>
      <dgm:spPr/>
      <dgm:t>
        <a:bodyPr/>
        <a:lstStyle/>
        <a:p>
          <a:endParaRPr lang="en-US"/>
        </a:p>
      </dgm:t>
    </dgm:pt>
    <dgm:pt modelId="{907BFF9D-6F1A-4FEA-B201-FE3D31C619BB}">
      <dgm:prSet/>
      <dgm:spPr/>
      <dgm:t>
        <a:bodyPr/>
        <a:lstStyle/>
        <a:p>
          <a:r>
            <a:rPr lang="en-US"/>
            <a:t>E.g. Cartels, collusion, market sharing, predatory pricing, mergers (that substantially reduce competition in market)</a:t>
          </a:r>
        </a:p>
      </dgm:t>
    </dgm:pt>
    <dgm:pt modelId="{7E6F48FD-AE9E-4070-A042-3BF75FA3DA28}" type="parTrans" cxnId="{3844C6ED-594B-434B-86D2-9AD6D7EA517D}">
      <dgm:prSet/>
      <dgm:spPr/>
      <dgm:t>
        <a:bodyPr/>
        <a:lstStyle/>
        <a:p>
          <a:endParaRPr lang="en-US"/>
        </a:p>
      </dgm:t>
    </dgm:pt>
    <dgm:pt modelId="{9E43D321-675E-4993-AB54-09E386D13528}" type="sibTrans" cxnId="{3844C6ED-594B-434B-86D2-9AD6D7EA517D}">
      <dgm:prSet/>
      <dgm:spPr/>
      <dgm:t>
        <a:bodyPr/>
        <a:lstStyle/>
        <a:p>
          <a:endParaRPr lang="en-US"/>
        </a:p>
      </dgm:t>
    </dgm:pt>
    <dgm:pt modelId="{51035331-E999-534E-A44C-9AD87CEED704}" type="pres">
      <dgm:prSet presAssocID="{13C32D73-C2B4-4AA4-8348-8543C2E04237}" presName="Name0" presStyleCnt="0">
        <dgm:presLayoutVars>
          <dgm:dir/>
          <dgm:animLvl val="lvl"/>
          <dgm:resizeHandles val="exact"/>
        </dgm:presLayoutVars>
      </dgm:prSet>
      <dgm:spPr/>
    </dgm:pt>
    <dgm:pt modelId="{DD881F8D-35CB-5D40-8A7D-1495443D7461}" type="pres">
      <dgm:prSet presAssocID="{907BFF9D-6F1A-4FEA-B201-FE3D31C619BB}" presName="boxAndChildren" presStyleCnt="0"/>
      <dgm:spPr/>
    </dgm:pt>
    <dgm:pt modelId="{0AE1F168-9000-1240-81D7-19094ADBF056}" type="pres">
      <dgm:prSet presAssocID="{907BFF9D-6F1A-4FEA-B201-FE3D31C619BB}" presName="parentTextBox" presStyleLbl="node1" presStyleIdx="0" presStyleCnt="2"/>
      <dgm:spPr/>
    </dgm:pt>
    <dgm:pt modelId="{69306E84-0D3D-214A-992D-F6332059A33F}" type="pres">
      <dgm:prSet presAssocID="{422F4CB7-0A24-4707-B0D6-C820C8617BDA}" presName="sp" presStyleCnt="0"/>
      <dgm:spPr/>
    </dgm:pt>
    <dgm:pt modelId="{DE17FCBE-71D8-3743-80B8-28C7676C3F19}" type="pres">
      <dgm:prSet presAssocID="{FFC52725-4F04-4E09-8506-833FC4F6CDFE}" presName="arrowAndChildren" presStyleCnt="0"/>
      <dgm:spPr/>
    </dgm:pt>
    <dgm:pt modelId="{87323570-8250-4143-B86D-CB27A716015A}" type="pres">
      <dgm:prSet presAssocID="{FFC52725-4F04-4E09-8506-833FC4F6CDFE}" presName="parentTextArrow" presStyleLbl="node1" presStyleIdx="1" presStyleCnt="2"/>
      <dgm:spPr/>
    </dgm:pt>
  </dgm:ptLst>
  <dgm:cxnLst>
    <dgm:cxn modelId="{88C9D928-3090-5246-A51E-4EDE9068520D}" type="presOf" srcId="{907BFF9D-6F1A-4FEA-B201-FE3D31C619BB}" destId="{0AE1F168-9000-1240-81D7-19094ADBF056}" srcOrd="0" destOrd="0" presId="urn:microsoft.com/office/officeart/2005/8/layout/process4"/>
    <dgm:cxn modelId="{2E28212F-F0A9-4076-9D64-44227F729BAD}" srcId="{13C32D73-C2B4-4AA4-8348-8543C2E04237}" destId="{FFC52725-4F04-4E09-8506-833FC4F6CDFE}" srcOrd="0" destOrd="0" parTransId="{C1A35040-6345-4DD0-A94C-C5EFB7A57FEA}" sibTransId="{422F4CB7-0A24-4707-B0D6-C820C8617BDA}"/>
    <dgm:cxn modelId="{C3A93D31-1B1D-624D-A6F1-CAC978A4A8D6}" type="presOf" srcId="{13C32D73-C2B4-4AA4-8348-8543C2E04237}" destId="{51035331-E999-534E-A44C-9AD87CEED704}" srcOrd="0" destOrd="0" presId="urn:microsoft.com/office/officeart/2005/8/layout/process4"/>
    <dgm:cxn modelId="{0EC38487-71E6-144E-A6B1-AB698080DB7A}" type="presOf" srcId="{FFC52725-4F04-4E09-8506-833FC4F6CDFE}" destId="{87323570-8250-4143-B86D-CB27A716015A}" srcOrd="0" destOrd="0" presId="urn:microsoft.com/office/officeart/2005/8/layout/process4"/>
    <dgm:cxn modelId="{3844C6ED-594B-434B-86D2-9AD6D7EA517D}" srcId="{13C32D73-C2B4-4AA4-8348-8543C2E04237}" destId="{907BFF9D-6F1A-4FEA-B201-FE3D31C619BB}" srcOrd="1" destOrd="0" parTransId="{7E6F48FD-AE9E-4070-A042-3BF75FA3DA28}" sibTransId="{9E43D321-675E-4993-AB54-09E386D13528}"/>
    <dgm:cxn modelId="{B1D77D40-EFD8-F14A-9296-C4EBF81245FB}" type="presParOf" srcId="{51035331-E999-534E-A44C-9AD87CEED704}" destId="{DD881F8D-35CB-5D40-8A7D-1495443D7461}" srcOrd="0" destOrd="0" presId="urn:microsoft.com/office/officeart/2005/8/layout/process4"/>
    <dgm:cxn modelId="{CB40C93A-5898-C14D-9063-7F4D381B1729}" type="presParOf" srcId="{DD881F8D-35CB-5D40-8A7D-1495443D7461}" destId="{0AE1F168-9000-1240-81D7-19094ADBF056}" srcOrd="0" destOrd="0" presId="urn:microsoft.com/office/officeart/2005/8/layout/process4"/>
    <dgm:cxn modelId="{1A8A056E-89E6-1444-A533-168536B0D369}" type="presParOf" srcId="{51035331-E999-534E-A44C-9AD87CEED704}" destId="{69306E84-0D3D-214A-992D-F6332059A33F}" srcOrd="1" destOrd="0" presId="urn:microsoft.com/office/officeart/2005/8/layout/process4"/>
    <dgm:cxn modelId="{50C9C8E3-09A0-4848-8F35-70D97BF09291}" type="presParOf" srcId="{51035331-E999-534E-A44C-9AD87CEED704}" destId="{DE17FCBE-71D8-3743-80B8-28C7676C3F19}" srcOrd="2" destOrd="0" presId="urn:microsoft.com/office/officeart/2005/8/layout/process4"/>
    <dgm:cxn modelId="{187DF4A0-991E-1A4D-B9DD-201EF0EBACA0}" type="presParOf" srcId="{DE17FCBE-71D8-3743-80B8-28C7676C3F19}" destId="{87323570-8250-4143-B86D-CB27A716015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C8925A-E1E7-46A9-8CE9-383B0C4BE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411F903-BCB8-4456-8B8C-C1649DC93497}">
      <dgm:prSet/>
      <dgm:spPr/>
      <dgm:t>
        <a:bodyPr/>
        <a:lstStyle/>
        <a:p>
          <a:r>
            <a:rPr lang="en-US"/>
            <a:t>Regulation</a:t>
          </a:r>
        </a:p>
      </dgm:t>
    </dgm:pt>
    <dgm:pt modelId="{30339C8B-1434-4B65-8566-F57C3F37BF76}" type="parTrans" cxnId="{A0B442B9-2EA7-4E97-B1A9-8DEC97C91FA3}">
      <dgm:prSet/>
      <dgm:spPr/>
      <dgm:t>
        <a:bodyPr/>
        <a:lstStyle/>
        <a:p>
          <a:endParaRPr lang="en-US"/>
        </a:p>
      </dgm:t>
    </dgm:pt>
    <dgm:pt modelId="{EC7EB15F-DD32-4FD9-B3C7-0CDDD223CAA0}" type="sibTrans" cxnId="{A0B442B9-2EA7-4E97-B1A9-8DEC97C91FA3}">
      <dgm:prSet/>
      <dgm:spPr/>
      <dgm:t>
        <a:bodyPr/>
        <a:lstStyle/>
        <a:p>
          <a:endParaRPr lang="en-US"/>
        </a:p>
      </dgm:t>
    </dgm:pt>
    <dgm:pt modelId="{7245B80B-5E5C-4727-B2B5-30B45B79C402}">
      <dgm:prSet/>
      <dgm:spPr/>
      <dgm:t>
        <a:bodyPr/>
        <a:lstStyle/>
        <a:p>
          <a:r>
            <a:rPr lang="en-US" baseline="0"/>
            <a:t>E.g Price controls and controlling who can enter the market</a:t>
          </a:r>
          <a:endParaRPr lang="en-US"/>
        </a:p>
      </dgm:t>
    </dgm:pt>
    <dgm:pt modelId="{DE3B9058-9B76-4E71-8305-4B385A6478C7}" type="parTrans" cxnId="{93429C93-F066-4C51-9B7E-EB6A442CED7D}">
      <dgm:prSet/>
      <dgm:spPr/>
      <dgm:t>
        <a:bodyPr/>
        <a:lstStyle/>
        <a:p>
          <a:endParaRPr lang="en-US"/>
        </a:p>
      </dgm:t>
    </dgm:pt>
    <dgm:pt modelId="{E402E1E3-F471-4D59-BFC6-7D8CE71A8257}" type="sibTrans" cxnId="{93429C93-F066-4C51-9B7E-EB6A442CED7D}">
      <dgm:prSet/>
      <dgm:spPr/>
      <dgm:t>
        <a:bodyPr/>
        <a:lstStyle/>
        <a:p>
          <a:endParaRPr lang="en-US"/>
        </a:p>
      </dgm:t>
    </dgm:pt>
    <dgm:pt modelId="{8A171761-C739-4D84-BA56-56C072404D71}">
      <dgm:prSet/>
      <dgm:spPr/>
      <dgm:t>
        <a:bodyPr/>
        <a:lstStyle/>
        <a:p>
          <a:r>
            <a:rPr lang="en-US"/>
            <a:t>Deregulation</a:t>
          </a:r>
        </a:p>
      </dgm:t>
    </dgm:pt>
    <dgm:pt modelId="{C058DFDA-CB2D-4257-9472-9D2F8C629CFF}" type="parTrans" cxnId="{424AAB5A-C1B3-4464-AFE9-CBD59B71A1AC}">
      <dgm:prSet/>
      <dgm:spPr/>
      <dgm:t>
        <a:bodyPr/>
        <a:lstStyle/>
        <a:p>
          <a:endParaRPr lang="en-US"/>
        </a:p>
      </dgm:t>
    </dgm:pt>
    <dgm:pt modelId="{91CF2EAB-575A-4294-89FC-12C05C070212}" type="sibTrans" cxnId="{424AAB5A-C1B3-4464-AFE9-CBD59B71A1AC}">
      <dgm:prSet/>
      <dgm:spPr/>
      <dgm:t>
        <a:bodyPr/>
        <a:lstStyle/>
        <a:p>
          <a:endParaRPr lang="en-US"/>
        </a:p>
      </dgm:t>
    </dgm:pt>
    <dgm:pt modelId="{30D577F7-B0F9-4C93-83A4-DAEE174F2705}">
      <dgm:prSet/>
      <dgm:spPr/>
      <dgm:t>
        <a:bodyPr/>
        <a:lstStyle/>
        <a:p>
          <a:r>
            <a:rPr lang="en-US" baseline="0"/>
            <a:t>E.g. the removal of price controls</a:t>
          </a:r>
          <a:endParaRPr lang="en-US"/>
        </a:p>
      </dgm:t>
    </dgm:pt>
    <dgm:pt modelId="{7B1310FA-FA3F-4E48-AE7B-759B28DB2D54}" type="parTrans" cxnId="{C7F73534-CE8C-4429-9E78-B65E5CEAAAFC}">
      <dgm:prSet/>
      <dgm:spPr/>
      <dgm:t>
        <a:bodyPr/>
        <a:lstStyle/>
        <a:p>
          <a:endParaRPr lang="en-US"/>
        </a:p>
      </dgm:t>
    </dgm:pt>
    <dgm:pt modelId="{AD0D0174-2B8F-412B-A334-12356F189C1F}" type="sibTrans" cxnId="{C7F73534-CE8C-4429-9E78-B65E5CEAAAFC}">
      <dgm:prSet/>
      <dgm:spPr/>
      <dgm:t>
        <a:bodyPr/>
        <a:lstStyle/>
        <a:p>
          <a:endParaRPr lang="en-US"/>
        </a:p>
      </dgm:t>
    </dgm:pt>
    <dgm:pt modelId="{1ECBBBEC-ED29-4B2D-944F-C8633923AC52}">
      <dgm:prSet/>
      <dgm:spPr/>
      <dgm:t>
        <a:bodyPr/>
        <a:lstStyle/>
        <a:p>
          <a:r>
            <a:rPr lang="en-US"/>
            <a:t>Legislation</a:t>
          </a:r>
        </a:p>
      </dgm:t>
    </dgm:pt>
    <dgm:pt modelId="{1165AECC-BAB2-4A15-A6F8-C0F912761E6C}" type="parTrans" cxnId="{F8B004D1-1F99-43BE-8742-1C3C2DF1C0C3}">
      <dgm:prSet/>
      <dgm:spPr/>
      <dgm:t>
        <a:bodyPr/>
        <a:lstStyle/>
        <a:p>
          <a:endParaRPr lang="en-US"/>
        </a:p>
      </dgm:t>
    </dgm:pt>
    <dgm:pt modelId="{BDB8EC6D-8748-402A-A6B5-794BEB7184C1}" type="sibTrans" cxnId="{F8B004D1-1F99-43BE-8742-1C3C2DF1C0C3}">
      <dgm:prSet/>
      <dgm:spPr/>
      <dgm:t>
        <a:bodyPr/>
        <a:lstStyle/>
        <a:p>
          <a:endParaRPr lang="en-US"/>
        </a:p>
      </dgm:t>
    </dgm:pt>
    <dgm:pt modelId="{41A7E218-6DC0-44A3-B085-4DBC03B0A19E}">
      <dgm:prSet/>
      <dgm:spPr/>
      <dgm:t>
        <a:bodyPr/>
        <a:lstStyle/>
        <a:p>
          <a:r>
            <a:rPr lang="en-US" baseline="0"/>
            <a:t>E.g. Australian Consumer Law</a:t>
          </a:r>
          <a:endParaRPr lang="en-US"/>
        </a:p>
      </dgm:t>
    </dgm:pt>
    <dgm:pt modelId="{BE0AD5B0-F19F-44F1-92CB-60B6FACB1265}" type="parTrans" cxnId="{C775B3D6-688D-4B05-AEF9-6FAB7A8851D0}">
      <dgm:prSet/>
      <dgm:spPr/>
      <dgm:t>
        <a:bodyPr/>
        <a:lstStyle/>
        <a:p>
          <a:endParaRPr lang="en-US"/>
        </a:p>
      </dgm:t>
    </dgm:pt>
    <dgm:pt modelId="{AD53619C-4AB8-4CA7-AB41-DA114C0E84A9}" type="sibTrans" cxnId="{C775B3D6-688D-4B05-AEF9-6FAB7A8851D0}">
      <dgm:prSet/>
      <dgm:spPr/>
      <dgm:t>
        <a:bodyPr/>
        <a:lstStyle/>
        <a:p>
          <a:endParaRPr lang="en-US"/>
        </a:p>
      </dgm:t>
    </dgm:pt>
    <dgm:pt modelId="{FF360C25-29A4-45E4-A42F-6827733F1DF0}" type="pres">
      <dgm:prSet presAssocID="{C5C8925A-E1E7-46A9-8CE9-383B0C4BE6A5}" presName="root" presStyleCnt="0">
        <dgm:presLayoutVars>
          <dgm:dir/>
          <dgm:resizeHandles val="exact"/>
        </dgm:presLayoutVars>
      </dgm:prSet>
      <dgm:spPr/>
    </dgm:pt>
    <dgm:pt modelId="{F151B869-A1D0-4FCC-8358-E85DE2B2DC9D}" type="pres">
      <dgm:prSet presAssocID="{9411F903-BCB8-4456-8B8C-C1649DC93497}" presName="compNode" presStyleCnt="0"/>
      <dgm:spPr/>
    </dgm:pt>
    <dgm:pt modelId="{16BBCB92-5AEE-4035-9826-DC3E2B143CAB}" type="pres">
      <dgm:prSet presAssocID="{9411F903-BCB8-4456-8B8C-C1649DC93497}" presName="bgRect" presStyleLbl="bgShp" presStyleIdx="0" presStyleCnt="3"/>
      <dgm:spPr/>
    </dgm:pt>
    <dgm:pt modelId="{2D2130AF-AFC5-44BC-BEEA-3E3F1F5D219B}" type="pres">
      <dgm:prSet presAssocID="{9411F903-BCB8-4456-8B8C-C1649DC93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E78E772-4674-4C1B-87BA-04A04610A5FD}" type="pres">
      <dgm:prSet presAssocID="{9411F903-BCB8-4456-8B8C-C1649DC93497}" presName="spaceRect" presStyleCnt="0"/>
      <dgm:spPr/>
    </dgm:pt>
    <dgm:pt modelId="{F49E4729-28F8-4BFB-BF46-4B118ED7033F}" type="pres">
      <dgm:prSet presAssocID="{9411F903-BCB8-4456-8B8C-C1649DC93497}" presName="parTx" presStyleLbl="revTx" presStyleIdx="0" presStyleCnt="6">
        <dgm:presLayoutVars>
          <dgm:chMax val="0"/>
          <dgm:chPref val="0"/>
        </dgm:presLayoutVars>
      </dgm:prSet>
      <dgm:spPr/>
    </dgm:pt>
    <dgm:pt modelId="{7E043970-1A3D-4404-A6C5-966042B009D3}" type="pres">
      <dgm:prSet presAssocID="{9411F903-BCB8-4456-8B8C-C1649DC93497}" presName="desTx" presStyleLbl="revTx" presStyleIdx="1" presStyleCnt="6">
        <dgm:presLayoutVars/>
      </dgm:prSet>
      <dgm:spPr/>
    </dgm:pt>
    <dgm:pt modelId="{6239F446-DDF2-440D-B880-75A30400DD1F}" type="pres">
      <dgm:prSet presAssocID="{EC7EB15F-DD32-4FD9-B3C7-0CDDD223CAA0}" presName="sibTrans" presStyleCnt="0"/>
      <dgm:spPr/>
    </dgm:pt>
    <dgm:pt modelId="{B2E4A5BC-0CF0-43C8-9A84-DF2B9FD47E68}" type="pres">
      <dgm:prSet presAssocID="{8A171761-C739-4D84-BA56-56C072404D71}" presName="compNode" presStyleCnt="0"/>
      <dgm:spPr/>
    </dgm:pt>
    <dgm:pt modelId="{E9B13284-6573-4C42-B3E8-C4395C691B27}" type="pres">
      <dgm:prSet presAssocID="{8A171761-C739-4D84-BA56-56C072404D71}" presName="bgRect" presStyleLbl="bgShp" presStyleIdx="1" presStyleCnt="3"/>
      <dgm:spPr/>
    </dgm:pt>
    <dgm:pt modelId="{5DDF58C8-C9FB-424F-BE81-5EBAA11B3DEC}" type="pres">
      <dgm:prSet presAssocID="{8A171761-C739-4D84-BA56-56C072404D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7B4DF52-705B-4BE5-897D-874C6B9BB0B9}" type="pres">
      <dgm:prSet presAssocID="{8A171761-C739-4D84-BA56-56C072404D71}" presName="spaceRect" presStyleCnt="0"/>
      <dgm:spPr/>
    </dgm:pt>
    <dgm:pt modelId="{31A0D5D9-D87D-4E55-A8A0-D48E3C8C6D41}" type="pres">
      <dgm:prSet presAssocID="{8A171761-C739-4D84-BA56-56C072404D71}" presName="parTx" presStyleLbl="revTx" presStyleIdx="2" presStyleCnt="6">
        <dgm:presLayoutVars>
          <dgm:chMax val="0"/>
          <dgm:chPref val="0"/>
        </dgm:presLayoutVars>
      </dgm:prSet>
      <dgm:spPr/>
    </dgm:pt>
    <dgm:pt modelId="{1501E115-EBF9-4804-AF96-CA235078B0CB}" type="pres">
      <dgm:prSet presAssocID="{8A171761-C739-4D84-BA56-56C072404D71}" presName="desTx" presStyleLbl="revTx" presStyleIdx="3" presStyleCnt="6">
        <dgm:presLayoutVars/>
      </dgm:prSet>
      <dgm:spPr/>
    </dgm:pt>
    <dgm:pt modelId="{FAAC536C-8373-4FA2-A408-23EA1CCC5AE3}" type="pres">
      <dgm:prSet presAssocID="{91CF2EAB-575A-4294-89FC-12C05C070212}" presName="sibTrans" presStyleCnt="0"/>
      <dgm:spPr/>
    </dgm:pt>
    <dgm:pt modelId="{C8FA91AD-5287-4D23-AE3E-EFE6C94DFA95}" type="pres">
      <dgm:prSet presAssocID="{1ECBBBEC-ED29-4B2D-944F-C8633923AC52}" presName="compNode" presStyleCnt="0"/>
      <dgm:spPr/>
    </dgm:pt>
    <dgm:pt modelId="{C91CAF22-CF53-455F-9F3A-75A2469EB99D}" type="pres">
      <dgm:prSet presAssocID="{1ECBBBEC-ED29-4B2D-944F-C8633923AC52}" presName="bgRect" presStyleLbl="bgShp" presStyleIdx="2" presStyleCnt="3"/>
      <dgm:spPr/>
    </dgm:pt>
    <dgm:pt modelId="{6DD5DCCA-57E6-481A-844E-7D4FDE5A8ECA}" type="pres">
      <dgm:prSet presAssocID="{1ECBBBEC-ED29-4B2D-944F-C8633923AC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416D1E-B31C-4869-8D78-5D0757A3D195}" type="pres">
      <dgm:prSet presAssocID="{1ECBBBEC-ED29-4B2D-944F-C8633923AC52}" presName="spaceRect" presStyleCnt="0"/>
      <dgm:spPr/>
    </dgm:pt>
    <dgm:pt modelId="{7B2C7677-E806-480E-893E-987681AB64B4}" type="pres">
      <dgm:prSet presAssocID="{1ECBBBEC-ED29-4B2D-944F-C8633923AC52}" presName="parTx" presStyleLbl="revTx" presStyleIdx="4" presStyleCnt="6">
        <dgm:presLayoutVars>
          <dgm:chMax val="0"/>
          <dgm:chPref val="0"/>
        </dgm:presLayoutVars>
      </dgm:prSet>
      <dgm:spPr/>
    </dgm:pt>
    <dgm:pt modelId="{D0E56631-6D4D-4F1C-9FA6-638FDA6AC022}" type="pres">
      <dgm:prSet presAssocID="{1ECBBBEC-ED29-4B2D-944F-C8633923AC52}" presName="desTx" presStyleLbl="revTx" presStyleIdx="5" presStyleCnt="6">
        <dgm:presLayoutVars/>
      </dgm:prSet>
      <dgm:spPr/>
    </dgm:pt>
  </dgm:ptLst>
  <dgm:cxnLst>
    <dgm:cxn modelId="{C7F73534-CE8C-4429-9E78-B65E5CEAAAFC}" srcId="{8A171761-C739-4D84-BA56-56C072404D71}" destId="{30D577F7-B0F9-4C93-83A4-DAEE174F2705}" srcOrd="0" destOrd="0" parTransId="{7B1310FA-FA3F-4E48-AE7B-759B28DB2D54}" sibTransId="{AD0D0174-2B8F-412B-A334-12356F189C1F}"/>
    <dgm:cxn modelId="{424AAB5A-C1B3-4464-AFE9-CBD59B71A1AC}" srcId="{C5C8925A-E1E7-46A9-8CE9-383B0C4BE6A5}" destId="{8A171761-C739-4D84-BA56-56C072404D71}" srcOrd="1" destOrd="0" parTransId="{C058DFDA-CB2D-4257-9472-9D2F8C629CFF}" sibTransId="{91CF2EAB-575A-4294-89FC-12C05C070212}"/>
    <dgm:cxn modelId="{694D7370-A614-4EE5-940F-4121A3844912}" type="presOf" srcId="{41A7E218-6DC0-44A3-B085-4DBC03B0A19E}" destId="{D0E56631-6D4D-4F1C-9FA6-638FDA6AC022}" srcOrd="0" destOrd="0" presId="urn:microsoft.com/office/officeart/2018/2/layout/IconVerticalSolidList"/>
    <dgm:cxn modelId="{4A3F2C74-1AE5-4CB1-805B-00B653F8270C}" type="presOf" srcId="{C5C8925A-E1E7-46A9-8CE9-383B0C4BE6A5}" destId="{FF360C25-29A4-45E4-A42F-6827733F1DF0}" srcOrd="0" destOrd="0" presId="urn:microsoft.com/office/officeart/2018/2/layout/IconVerticalSolidList"/>
    <dgm:cxn modelId="{EE58387D-9AB9-467A-B0E6-B5EE7ECE9B41}" type="presOf" srcId="{1ECBBBEC-ED29-4B2D-944F-C8633923AC52}" destId="{7B2C7677-E806-480E-893E-987681AB64B4}" srcOrd="0" destOrd="0" presId="urn:microsoft.com/office/officeart/2018/2/layout/IconVerticalSolidList"/>
    <dgm:cxn modelId="{55549586-9E83-475F-9390-F019591D73E1}" type="presOf" srcId="{8A171761-C739-4D84-BA56-56C072404D71}" destId="{31A0D5D9-D87D-4E55-A8A0-D48E3C8C6D41}" srcOrd="0" destOrd="0" presId="urn:microsoft.com/office/officeart/2018/2/layout/IconVerticalSolidList"/>
    <dgm:cxn modelId="{16B21888-AEB8-43F1-A961-E36C7677ECD9}" type="presOf" srcId="{30D577F7-B0F9-4C93-83A4-DAEE174F2705}" destId="{1501E115-EBF9-4804-AF96-CA235078B0CB}" srcOrd="0" destOrd="0" presId="urn:microsoft.com/office/officeart/2018/2/layout/IconVerticalSolidList"/>
    <dgm:cxn modelId="{93429C93-F066-4C51-9B7E-EB6A442CED7D}" srcId="{9411F903-BCB8-4456-8B8C-C1649DC93497}" destId="{7245B80B-5E5C-4727-B2B5-30B45B79C402}" srcOrd="0" destOrd="0" parTransId="{DE3B9058-9B76-4E71-8305-4B385A6478C7}" sibTransId="{E402E1E3-F471-4D59-BFC6-7D8CE71A8257}"/>
    <dgm:cxn modelId="{A0B442B9-2EA7-4E97-B1A9-8DEC97C91FA3}" srcId="{C5C8925A-E1E7-46A9-8CE9-383B0C4BE6A5}" destId="{9411F903-BCB8-4456-8B8C-C1649DC93497}" srcOrd="0" destOrd="0" parTransId="{30339C8B-1434-4B65-8566-F57C3F37BF76}" sibTransId="{EC7EB15F-DD32-4FD9-B3C7-0CDDD223CAA0}"/>
    <dgm:cxn modelId="{00609ABD-FE76-4CDD-AF86-E64E51F36BD8}" type="presOf" srcId="{7245B80B-5E5C-4727-B2B5-30B45B79C402}" destId="{7E043970-1A3D-4404-A6C5-966042B009D3}" srcOrd="0" destOrd="0" presId="urn:microsoft.com/office/officeart/2018/2/layout/IconVerticalSolidList"/>
    <dgm:cxn modelId="{F8B004D1-1F99-43BE-8742-1C3C2DF1C0C3}" srcId="{C5C8925A-E1E7-46A9-8CE9-383B0C4BE6A5}" destId="{1ECBBBEC-ED29-4B2D-944F-C8633923AC52}" srcOrd="2" destOrd="0" parTransId="{1165AECC-BAB2-4A15-A6F8-C0F912761E6C}" sibTransId="{BDB8EC6D-8748-402A-A6B5-794BEB7184C1}"/>
    <dgm:cxn modelId="{C775B3D6-688D-4B05-AEF9-6FAB7A8851D0}" srcId="{1ECBBBEC-ED29-4B2D-944F-C8633923AC52}" destId="{41A7E218-6DC0-44A3-B085-4DBC03B0A19E}" srcOrd="0" destOrd="0" parTransId="{BE0AD5B0-F19F-44F1-92CB-60B6FACB1265}" sibTransId="{AD53619C-4AB8-4CA7-AB41-DA114C0E84A9}"/>
    <dgm:cxn modelId="{303BFCE3-D80B-49E9-9445-0EF98A066480}" type="presOf" srcId="{9411F903-BCB8-4456-8B8C-C1649DC93497}" destId="{F49E4729-28F8-4BFB-BF46-4B118ED7033F}" srcOrd="0" destOrd="0" presId="urn:microsoft.com/office/officeart/2018/2/layout/IconVerticalSolidList"/>
    <dgm:cxn modelId="{65E70BAB-809C-4D6C-836C-2F5397490D91}" type="presParOf" srcId="{FF360C25-29A4-45E4-A42F-6827733F1DF0}" destId="{F151B869-A1D0-4FCC-8358-E85DE2B2DC9D}" srcOrd="0" destOrd="0" presId="urn:microsoft.com/office/officeart/2018/2/layout/IconVerticalSolidList"/>
    <dgm:cxn modelId="{4637292D-74E9-44CE-9790-C6CE5869BD58}" type="presParOf" srcId="{F151B869-A1D0-4FCC-8358-E85DE2B2DC9D}" destId="{16BBCB92-5AEE-4035-9826-DC3E2B143CAB}" srcOrd="0" destOrd="0" presId="urn:microsoft.com/office/officeart/2018/2/layout/IconVerticalSolidList"/>
    <dgm:cxn modelId="{FC51C213-0A51-4C7F-B9DE-F4DBEAE0604E}" type="presParOf" srcId="{F151B869-A1D0-4FCC-8358-E85DE2B2DC9D}" destId="{2D2130AF-AFC5-44BC-BEEA-3E3F1F5D219B}" srcOrd="1" destOrd="0" presId="urn:microsoft.com/office/officeart/2018/2/layout/IconVerticalSolidList"/>
    <dgm:cxn modelId="{3EF983E2-E807-4B75-9A2D-011F629642AB}" type="presParOf" srcId="{F151B869-A1D0-4FCC-8358-E85DE2B2DC9D}" destId="{8E78E772-4674-4C1B-87BA-04A04610A5FD}" srcOrd="2" destOrd="0" presId="urn:microsoft.com/office/officeart/2018/2/layout/IconVerticalSolidList"/>
    <dgm:cxn modelId="{D93E32ED-1B3E-41C3-9FF4-A9DF1569C490}" type="presParOf" srcId="{F151B869-A1D0-4FCC-8358-E85DE2B2DC9D}" destId="{F49E4729-28F8-4BFB-BF46-4B118ED7033F}" srcOrd="3" destOrd="0" presId="urn:microsoft.com/office/officeart/2018/2/layout/IconVerticalSolidList"/>
    <dgm:cxn modelId="{DA02C699-9379-49D6-B096-D66AB9D114D6}" type="presParOf" srcId="{F151B869-A1D0-4FCC-8358-E85DE2B2DC9D}" destId="{7E043970-1A3D-4404-A6C5-966042B009D3}" srcOrd="4" destOrd="0" presId="urn:microsoft.com/office/officeart/2018/2/layout/IconVerticalSolidList"/>
    <dgm:cxn modelId="{3B25DDE2-F5B3-4296-A703-15DA45D30ABD}" type="presParOf" srcId="{FF360C25-29A4-45E4-A42F-6827733F1DF0}" destId="{6239F446-DDF2-440D-B880-75A30400DD1F}" srcOrd="1" destOrd="0" presId="urn:microsoft.com/office/officeart/2018/2/layout/IconVerticalSolidList"/>
    <dgm:cxn modelId="{DF50C749-FB53-4551-8304-3B6547E1E7FB}" type="presParOf" srcId="{FF360C25-29A4-45E4-A42F-6827733F1DF0}" destId="{B2E4A5BC-0CF0-43C8-9A84-DF2B9FD47E68}" srcOrd="2" destOrd="0" presId="urn:microsoft.com/office/officeart/2018/2/layout/IconVerticalSolidList"/>
    <dgm:cxn modelId="{12F425A3-8606-478C-9228-669B0843BADB}" type="presParOf" srcId="{B2E4A5BC-0CF0-43C8-9A84-DF2B9FD47E68}" destId="{E9B13284-6573-4C42-B3E8-C4395C691B27}" srcOrd="0" destOrd="0" presId="urn:microsoft.com/office/officeart/2018/2/layout/IconVerticalSolidList"/>
    <dgm:cxn modelId="{BB794756-1571-499C-9279-22F168F42320}" type="presParOf" srcId="{B2E4A5BC-0CF0-43C8-9A84-DF2B9FD47E68}" destId="{5DDF58C8-C9FB-424F-BE81-5EBAA11B3DEC}" srcOrd="1" destOrd="0" presId="urn:microsoft.com/office/officeart/2018/2/layout/IconVerticalSolidList"/>
    <dgm:cxn modelId="{0CB42F17-F655-4187-85B6-B6B6405D0AE5}" type="presParOf" srcId="{B2E4A5BC-0CF0-43C8-9A84-DF2B9FD47E68}" destId="{97B4DF52-705B-4BE5-897D-874C6B9BB0B9}" srcOrd="2" destOrd="0" presId="urn:microsoft.com/office/officeart/2018/2/layout/IconVerticalSolidList"/>
    <dgm:cxn modelId="{872E64AF-6FF6-4590-A6A8-B9C1E8C5EDF4}" type="presParOf" srcId="{B2E4A5BC-0CF0-43C8-9A84-DF2B9FD47E68}" destId="{31A0D5D9-D87D-4E55-A8A0-D48E3C8C6D41}" srcOrd="3" destOrd="0" presId="urn:microsoft.com/office/officeart/2018/2/layout/IconVerticalSolidList"/>
    <dgm:cxn modelId="{27B4B4F2-285B-4C13-90E1-47F80D995FC4}" type="presParOf" srcId="{B2E4A5BC-0CF0-43C8-9A84-DF2B9FD47E68}" destId="{1501E115-EBF9-4804-AF96-CA235078B0CB}" srcOrd="4" destOrd="0" presId="urn:microsoft.com/office/officeart/2018/2/layout/IconVerticalSolidList"/>
    <dgm:cxn modelId="{EFC6515D-5B6D-4B71-AC3F-735BD27F8CDD}" type="presParOf" srcId="{FF360C25-29A4-45E4-A42F-6827733F1DF0}" destId="{FAAC536C-8373-4FA2-A408-23EA1CCC5AE3}" srcOrd="3" destOrd="0" presId="urn:microsoft.com/office/officeart/2018/2/layout/IconVerticalSolidList"/>
    <dgm:cxn modelId="{D8DAC2D7-9383-427A-A935-33D20CDB8407}" type="presParOf" srcId="{FF360C25-29A4-45E4-A42F-6827733F1DF0}" destId="{C8FA91AD-5287-4D23-AE3E-EFE6C94DFA95}" srcOrd="4" destOrd="0" presId="urn:microsoft.com/office/officeart/2018/2/layout/IconVerticalSolidList"/>
    <dgm:cxn modelId="{BD99294C-A9B3-4DA7-8C24-D39DA87F327A}" type="presParOf" srcId="{C8FA91AD-5287-4D23-AE3E-EFE6C94DFA95}" destId="{C91CAF22-CF53-455F-9F3A-75A2469EB99D}" srcOrd="0" destOrd="0" presId="urn:microsoft.com/office/officeart/2018/2/layout/IconVerticalSolidList"/>
    <dgm:cxn modelId="{8E0361EE-FE37-4B52-92CF-3F26C83D05DD}" type="presParOf" srcId="{C8FA91AD-5287-4D23-AE3E-EFE6C94DFA95}" destId="{6DD5DCCA-57E6-481A-844E-7D4FDE5A8ECA}" srcOrd="1" destOrd="0" presId="urn:microsoft.com/office/officeart/2018/2/layout/IconVerticalSolidList"/>
    <dgm:cxn modelId="{25DE4182-F038-4623-AE80-40EF327EC74A}" type="presParOf" srcId="{C8FA91AD-5287-4D23-AE3E-EFE6C94DFA95}" destId="{B1416D1E-B31C-4869-8D78-5D0757A3D195}" srcOrd="2" destOrd="0" presId="urn:microsoft.com/office/officeart/2018/2/layout/IconVerticalSolidList"/>
    <dgm:cxn modelId="{E43583F7-1A73-4AEB-B9A0-20B72E618A61}" type="presParOf" srcId="{C8FA91AD-5287-4D23-AE3E-EFE6C94DFA95}" destId="{7B2C7677-E806-480E-893E-987681AB64B4}" srcOrd="3" destOrd="0" presId="urn:microsoft.com/office/officeart/2018/2/layout/IconVerticalSolidList"/>
    <dgm:cxn modelId="{7566A87C-9428-45A5-8113-06B3175CCE27}" type="presParOf" srcId="{C8FA91AD-5287-4D23-AE3E-EFE6C94DFA95}" destId="{D0E56631-6D4D-4F1C-9FA6-638FDA6AC02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BA3A41-52C0-48FF-B890-9411ED2E77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940F73-086F-43EA-BC87-23B4047C6BB3}">
      <dgm:prSet/>
      <dgm:spPr/>
      <dgm:t>
        <a:bodyPr/>
        <a:lstStyle/>
        <a:p>
          <a:r>
            <a:rPr lang="en-US"/>
            <a:t>Australian Competition and Consumer Commission </a:t>
          </a:r>
        </a:p>
      </dgm:t>
    </dgm:pt>
    <dgm:pt modelId="{8ADDE84D-F600-408D-B933-03F0A3AEC5B8}" type="parTrans" cxnId="{D9DA24C9-08A2-476D-8766-EC8FE9FD8120}">
      <dgm:prSet/>
      <dgm:spPr/>
      <dgm:t>
        <a:bodyPr/>
        <a:lstStyle/>
        <a:p>
          <a:endParaRPr lang="en-US"/>
        </a:p>
      </dgm:t>
    </dgm:pt>
    <dgm:pt modelId="{5B622407-3B14-466A-A84D-5EEF6CEE3C72}" type="sibTrans" cxnId="{D9DA24C9-08A2-476D-8766-EC8FE9FD8120}">
      <dgm:prSet/>
      <dgm:spPr/>
      <dgm:t>
        <a:bodyPr/>
        <a:lstStyle/>
        <a:p>
          <a:endParaRPr lang="en-US"/>
        </a:p>
      </dgm:t>
    </dgm:pt>
    <dgm:pt modelId="{EFA99574-38B8-447E-860F-6A09393CE02B}">
      <dgm:prSet/>
      <dgm:spPr/>
      <dgm:t>
        <a:bodyPr/>
        <a:lstStyle/>
        <a:p>
          <a:r>
            <a:rPr lang="en-US" baseline="0"/>
            <a:t>Aim: To protect, strengthen and supplement the way competition works in Australian markets and industries</a:t>
          </a:r>
          <a:endParaRPr lang="en-US"/>
        </a:p>
      </dgm:t>
    </dgm:pt>
    <dgm:pt modelId="{AD8A003E-FC72-4C6E-B87E-0B24CE6E507C}" type="parTrans" cxnId="{4BCCD345-ACA4-4A66-8F58-6A60BAB688C1}">
      <dgm:prSet/>
      <dgm:spPr/>
      <dgm:t>
        <a:bodyPr/>
        <a:lstStyle/>
        <a:p>
          <a:endParaRPr lang="en-US"/>
        </a:p>
      </dgm:t>
    </dgm:pt>
    <dgm:pt modelId="{EF96E735-AE5B-4C9D-A42B-95CC5E9BDCBB}" type="sibTrans" cxnId="{4BCCD345-ACA4-4A66-8F58-6A60BAB688C1}">
      <dgm:prSet/>
      <dgm:spPr/>
      <dgm:t>
        <a:bodyPr/>
        <a:lstStyle/>
        <a:p>
          <a:endParaRPr lang="en-US"/>
        </a:p>
      </dgm:t>
    </dgm:pt>
    <dgm:pt modelId="{FF8110D1-3166-49F1-A15F-2C3BB0D3CA53}">
      <dgm:prSet/>
      <dgm:spPr/>
      <dgm:t>
        <a:bodyPr/>
        <a:lstStyle/>
        <a:p>
          <a:r>
            <a:rPr lang="en-US"/>
            <a:t>Competition and Consumer Act 2010</a:t>
          </a:r>
        </a:p>
      </dgm:t>
    </dgm:pt>
    <dgm:pt modelId="{7F932756-FB73-405F-BED9-8BEF24347F44}" type="parTrans" cxnId="{911C9AE6-BC9E-4953-814D-D3D3E4F529A0}">
      <dgm:prSet/>
      <dgm:spPr/>
      <dgm:t>
        <a:bodyPr/>
        <a:lstStyle/>
        <a:p>
          <a:endParaRPr lang="en-US"/>
        </a:p>
      </dgm:t>
    </dgm:pt>
    <dgm:pt modelId="{305AB377-C3C7-446F-9E4A-1EA95F976E7A}" type="sibTrans" cxnId="{911C9AE6-BC9E-4953-814D-D3D3E4F529A0}">
      <dgm:prSet/>
      <dgm:spPr/>
      <dgm:t>
        <a:bodyPr/>
        <a:lstStyle/>
        <a:p>
          <a:endParaRPr lang="en-US"/>
        </a:p>
      </dgm:t>
    </dgm:pt>
    <dgm:pt modelId="{7125B9F1-3138-409A-B94A-7550CFCC5345}">
      <dgm:prSet/>
      <dgm:spPr/>
      <dgm:t>
        <a:bodyPr/>
        <a:lstStyle/>
        <a:p>
          <a:r>
            <a:rPr lang="en-US" baseline="0"/>
            <a:t>Has rules against anti-competitive behaviour</a:t>
          </a:r>
          <a:endParaRPr lang="en-US"/>
        </a:p>
      </dgm:t>
    </dgm:pt>
    <dgm:pt modelId="{A49DCFCF-AAE8-4574-85FB-320660A32864}" type="parTrans" cxnId="{4F123E02-3E25-49F1-8BE5-94D70369DC04}">
      <dgm:prSet/>
      <dgm:spPr/>
      <dgm:t>
        <a:bodyPr/>
        <a:lstStyle/>
        <a:p>
          <a:endParaRPr lang="en-US"/>
        </a:p>
      </dgm:t>
    </dgm:pt>
    <dgm:pt modelId="{9EA77247-7682-48F5-B86D-801464CFA664}" type="sibTrans" cxnId="{4F123E02-3E25-49F1-8BE5-94D70369DC04}">
      <dgm:prSet/>
      <dgm:spPr/>
      <dgm:t>
        <a:bodyPr/>
        <a:lstStyle/>
        <a:p>
          <a:endParaRPr lang="en-US"/>
        </a:p>
      </dgm:t>
    </dgm:pt>
    <dgm:pt modelId="{3AF6B1A1-4C92-4957-AF2F-7F88B44731FF}">
      <dgm:prSet/>
      <dgm:spPr/>
      <dgm:t>
        <a:bodyPr/>
        <a:lstStyle/>
        <a:p>
          <a:r>
            <a:rPr lang="en-US" baseline="0"/>
            <a:t>Also contains consumer protection rules</a:t>
          </a:r>
          <a:endParaRPr lang="en-US"/>
        </a:p>
      </dgm:t>
    </dgm:pt>
    <dgm:pt modelId="{8D68D634-E7F3-4AB3-9C26-0BA8111452E7}" type="parTrans" cxnId="{E7A7CB61-F2E6-4992-99C1-DB71A6FD38C2}">
      <dgm:prSet/>
      <dgm:spPr/>
      <dgm:t>
        <a:bodyPr/>
        <a:lstStyle/>
        <a:p>
          <a:endParaRPr lang="en-US"/>
        </a:p>
      </dgm:t>
    </dgm:pt>
    <dgm:pt modelId="{D5F39E39-AB2F-476C-A048-4E74CF6B0567}" type="sibTrans" cxnId="{E7A7CB61-F2E6-4992-99C1-DB71A6FD38C2}">
      <dgm:prSet/>
      <dgm:spPr/>
      <dgm:t>
        <a:bodyPr/>
        <a:lstStyle/>
        <a:p>
          <a:endParaRPr lang="en-US"/>
        </a:p>
      </dgm:t>
    </dgm:pt>
    <dgm:pt modelId="{30270291-45BD-F64E-BBDD-3D52AF2E7E36}" type="pres">
      <dgm:prSet presAssocID="{13BA3A41-52C0-48FF-B890-9411ED2E77E6}" presName="linear" presStyleCnt="0">
        <dgm:presLayoutVars>
          <dgm:dir/>
          <dgm:animLvl val="lvl"/>
          <dgm:resizeHandles val="exact"/>
        </dgm:presLayoutVars>
      </dgm:prSet>
      <dgm:spPr/>
    </dgm:pt>
    <dgm:pt modelId="{ECE8B921-CF2E-444F-B7F6-5A79B643EDB6}" type="pres">
      <dgm:prSet presAssocID="{01940F73-086F-43EA-BC87-23B4047C6BB3}" presName="parentLin" presStyleCnt="0"/>
      <dgm:spPr/>
    </dgm:pt>
    <dgm:pt modelId="{546AE8B9-9B6C-1840-9292-B0116A98D1D8}" type="pres">
      <dgm:prSet presAssocID="{01940F73-086F-43EA-BC87-23B4047C6BB3}" presName="parentLeftMargin" presStyleLbl="node1" presStyleIdx="0" presStyleCnt="2"/>
      <dgm:spPr/>
    </dgm:pt>
    <dgm:pt modelId="{2B925E4A-0287-D74A-99D7-0C56CC92FE00}" type="pres">
      <dgm:prSet presAssocID="{01940F73-086F-43EA-BC87-23B4047C6B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86DEA7-6511-244C-9ED0-9BBA55C3A5CB}" type="pres">
      <dgm:prSet presAssocID="{01940F73-086F-43EA-BC87-23B4047C6BB3}" presName="negativeSpace" presStyleCnt="0"/>
      <dgm:spPr/>
    </dgm:pt>
    <dgm:pt modelId="{83136BDB-3BD1-1F44-8D26-D25CF7F8A5E5}" type="pres">
      <dgm:prSet presAssocID="{01940F73-086F-43EA-BC87-23B4047C6BB3}" presName="childText" presStyleLbl="conFgAcc1" presStyleIdx="0" presStyleCnt="2">
        <dgm:presLayoutVars>
          <dgm:bulletEnabled val="1"/>
        </dgm:presLayoutVars>
      </dgm:prSet>
      <dgm:spPr/>
    </dgm:pt>
    <dgm:pt modelId="{1F952A7D-7A49-1A49-89C5-32D5F99D7846}" type="pres">
      <dgm:prSet presAssocID="{5B622407-3B14-466A-A84D-5EEF6CEE3C72}" presName="spaceBetweenRectangles" presStyleCnt="0"/>
      <dgm:spPr/>
    </dgm:pt>
    <dgm:pt modelId="{B900C5CB-DC75-9248-B27D-CD591AD2B7A9}" type="pres">
      <dgm:prSet presAssocID="{FF8110D1-3166-49F1-A15F-2C3BB0D3CA53}" presName="parentLin" presStyleCnt="0"/>
      <dgm:spPr/>
    </dgm:pt>
    <dgm:pt modelId="{9BFC3EFF-0CBA-1C45-BF13-2B210E47EA49}" type="pres">
      <dgm:prSet presAssocID="{FF8110D1-3166-49F1-A15F-2C3BB0D3CA53}" presName="parentLeftMargin" presStyleLbl="node1" presStyleIdx="0" presStyleCnt="2"/>
      <dgm:spPr/>
    </dgm:pt>
    <dgm:pt modelId="{50D417F6-E6A1-764F-9D78-6BA9F41201F6}" type="pres">
      <dgm:prSet presAssocID="{FF8110D1-3166-49F1-A15F-2C3BB0D3CA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02B670-EDF2-0341-9107-25369E96F418}" type="pres">
      <dgm:prSet presAssocID="{FF8110D1-3166-49F1-A15F-2C3BB0D3CA53}" presName="negativeSpace" presStyleCnt="0"/>
      <dgm:spPr/>
    </dgm:pt>
    <dgm:pt modelId="{93B4069D-BC7B-9445-87A3-2BE206BB0CC1}" type="pres">
      <dgm:prSet presAssocID="{FF8110D1-3166-49F1-A15F-2C3BB0D3CA5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F123E02-3E25-49F1-8BE5-94D70369DC04}" srcId="{FF8110D1-3166-49F1-A15F-2C3BB0D3CA53}" destId="{7125B9F1-3138-409A-B94A-7550CFCC5345}" srcOrd="0" destOrd="0" parTransId="{A49DCFCF-AAE8-4574-85FB-320660A32864}" sibTransId="{9EA77247-7682-48F5-B86D-801464CFA664}"/>
    <dgm:cxn modelId="{41DC6113-D717-B14E-9DD7-3B855698D683}" type="presOf" srcId="{13BA3A41-52C0-48FF-B890-9411ED2E77E6}" destId="{30270291-45BD-F64E-BBDD-3D52AF2E7E36}" srcOrd="0" destOrd="0" presId="urn:microsoft.com/office/officeart/2005/8/layout/list1"/>
    <dgm:cxn modelId="{B186531A-9C7A-CE4C-BC57-16EFBF54C1A9}" type="presOf" srcId="{7125B9F1-3138-409A-B94A-7550CFCC5345}" destId="{93B4069D-BC7B-9445-87A3-2BE206BB0CC1}" srcOrd="0" destOrd="0" presId="urn:microsoft.com/office/officeart/2005/8/layout/list1"/>
    <dgm:cxn modelId="{FFDE5424-12E1-1F47-AA34-40A7C374AEBD}" type="presOf" srcId="{FF8110D1-3166-49F1-A15F-2C3BB0D3CA53}" destId="{50D417F6-E6A1-764F-9D78-6BA9F41201F6}" srcOrd="1" destOrd="0" presId="urn:microsoft.com/office/officeart/2005/8/layout/list1"/>
    <dgm:cxn modelId="{CB0B5A35-B424-864B-A694-E8E3B24464D0}" type="presOf" srcId="{3AF6B1A1-4C92-4957-AF2F-7F88B44731FF}" destId="{93B4069D-BC7B-9445-87A3-2BE206BB0CC1}" srcOrd="0" destOrd="1" presId="urn:microsoft.com/office/officeart/2005/8/layout/list1"/>
    <dgm:cxn modelId="{4BCCD345-ACA4-4A66-8F58-6A60BAB688C1}" srcId="{01940F73-086F-43EA-BC87-23B4047C6BB3}" destId="{EFA99574-38B8-447E-860F-6A09393CE02B}" srcOrd="0" destOrd="0" parTransId="{AD8A003E-FC72-4C6E-B87E-0B24CE6E507C}" sibTransId="{EF96E735-AE5B-4C9D-A42B-95CC5E9BDCBB}"/>
    <dgm:cxn modelId="{2571E05F-433E-F74B-9A78-E4F1E4986B8C}" type="presOf" srcId="{EFA99574-38B8-447E-860F-6A09393CE02B}" destId="{83136BDB-3BD1-1F44-8D26-D25CF7F8A5E5}" srcOrd="0" destOrd="0" presId="urn:microsoft.com/office/officeart/2005/8/layout/list1"/>
    <dgm:cxn modelId="{E7A7CB61-F2E6-4992-99C1-DB71A6FD38C2}" srcId="{FF8110D1-3166-49F1-A15F-2C3BB0D3CA53}" destId="{3AF6B1A1-4C92-4957-AF2F-7F88B44731FF}" srcOrd="1" destOrd="0" parTransId="{8D68D634-E7F3-4AB3-9C26-0BA8111452E7}" sibTransId="{D5F39E39-AB2F-476C-A048-4E74CF6B0567}"/>
    <dgm:cxn modelId="{609CEDB9-4D39-7241-A713-F1DF2764F86C}" type="presOf" srcId="{FF8110D1-3166-49F1-A15F-2C3BB0D3CA53}" destId="{9BFC3EFF-0CBA-1C45-BF13-2B210E47EA49}" srcOrd="0" destOrd="0" presId="urn:microsoft.com/office/officeart/2005/8/layout/list1"/>
    <dgm:cxn modelId="{8E3633C3-A501-2244-AF5E-A0DF1F8F680F}" type="presOf" srcId="{01940F73-086F-43EA-BC87-23B4047C6BB3}" destId="{546AE8B9-9B6C-1840-9292-B0116A98D1D8}" srcOrd="0" destOrd="0" presId="urn:microsoft.com/office/officeart/2005/8/layout/list1"/>
    <dgm:cxn modelId="{D9DA24C9-08A2-476D-8766-EC8FE9FD8120}" srcId="{13BA3A41-52C0-48FF-B890-9411ED2E77E6}" destId="{01940F73-086F-43EA-BC87-23B4047C6BB3}" srcOrd="0" destOrd="0" parTransId="{8ADDE84D-F600-408D-B933-03F0A3AEC5B8}" sibTransId="{5B622407-3B14-466A-A84D-5EEF6CEE3C72}"/>
    <dgm:cxn modelId="{911C9AE6-BC9E-4953-814D-D3D3E4F529A0}" srcId="{13BA3A41-52C0-48FF-B890-9411ED2E77E6}" destId="{FF8110D1-3166-49F1-A15F-2C3BB0D3CA53}" srcOrd="1" destOrd="0" parTransId="{7F932756-FB73-405F-BED9-8BEF24347F44}" sibTransId="{305AB377-C3C7-446F-9E4A-1EA95F976E7A}"/>
    <dgm:cxn modelId="{08127CF7-A2EE-9E47-A835-F4F93FC2EE99}" type="presOf" srcId="{01940F73-086F-43EA-BC87-23B4047C6BB3}" destId="{2B925E4A-0287-D74A-99D7-0C56CC92FE00}" srcOrd="1" destOrd="0" presId="urn:microsoft.com/office/officeart/2005/8/layout/list1"/>
    <dgm:cxn modelId="{5E478034-D89B-D041-86A2-800E4F392FA9}" type="presParOf" srcId="{30270291-45BD-F64E-BBDD-3D52AF2E7E36}" destId="{ECE8B921-CF2E-444F-B7F6-5A79B643EDB6}" srcOrd="0" destOrd="0" presId="urn:microsoft.com/office/officeart/2005/8/layout/list1"/>
    <dgm:cxn modelId="{DA425C85-A910-4F41-8814-3A5A991904A0}" type="presParOf" srcId="{ECE8B921-CF2E-444F-B7F6-5A79B643EDB6}" destId="{546AE8B9-9B6C-1840-9292-B0116A98D1D8}" srcOrd="0" destOrd="0" presId="urn:microsoft.com/office/officeart/2005/8/layout/list1"/>
    <dgm:cxn modelId="{F447F704-553F-BC4D-8FBF-21E93878B026}" type="presParOf" srcId="{ECE8B921-CF2E-444F-B7F6-5A79B643EDB6}" destId="{2B925E4A-0287-D74A-99D7-0C56CC92FE00}" srcOrd="1" destOrd="0" presId="urn:microsoft.com/office/officeart/2005/8/layout/list1"/>
    <dgm:cxn modelId="{6C34F3C7-8671-D84A-A463-7C641446E4BA}" type="presParOf" srcId="{30270291-45BD-F64E-BBDD-3D52AF2E7E36}" destId="{2286DEA7-6511-244C-9ED0-9BBA55C3A5CB}" srcOrd="1" destOrd="0" presId="urn:microsoft.com/office/officeart/2005/8/layout/list1"/>
    <dgm:cxn modelId="{AA59E510-BA8D-C34C-94E8-E57AC307FA33}" type="presParOf" srcId="{30270291-45BD-F64E-BBDD-3D52AF2E7E36}" destId="{83136BDB-3BD1-1F44-8D26-D25CF7F8A5E5}" srcOrd="2" destOrd="0" presId="urn:microsoft.com/office/officeart/2005/8/layout/list1"/>
    <dgm:cxn modelId="{7CBE1304-8976-FB45-BAD7-2490DB54748C}" type="presParOf" srcId="{30270291-45BD-F64E-BBDD-3D52AF2E7E36}" destId="{1F952A7D-7A49-1A49-89C5-32D5F99D7846}" srcOrd="3" destOrd="0" presId="urn:microsoft.com/office/officeart/2005/8/layout/list1"/>
    <dgm:cxn modelId="{377ACF2B-C724-C843-9E42-EF584BB98B0A}" type="presParOf" srcId="{30270291-45BD-F64E-BBDD-3D52AF2E7E36}" destId="{B900C5CB-DC75-9248-B27D-CD591AD2B7A9}" srcOrd="4" destOrd="0" presId="urn:microsoft.com/office/officeart/2005/8/layout/list1"/>
    <dgm:cxn modelId="{C3EC1713-980A-0044-995E-0983E6F0C8EE}" type="presParOf" srcId="{B900C5CB-DC75-9248-B27D-CD591AD2B7A9}" destId="{9BFC3EFF-0CBA-1C45-BF13-2B210E47EA49}" srcOrd="0" destOrd="0" presId="urn:microsoft.com/office/officeart/2005/8/layout/list1"/>
    <dgm:cxn modelId="{5DB8C6C8-37C2-0841-8F34-FB9378AE297C}" type="presParOf" srcId="{B900C5CB-DC75-9248-B27D-CD591AD2B7A9}" destId="{50D417F6-E6A1-764F-9D78-6BA9F41201F6}" srcOrd="1" destOrd="0" presId="urn:microsoft.com/office/officeart/2005/8/layout/list1"/>
    <dgm:cxn modelId="{A9F46D61-C925-9D42-8E37-DE320C0528D0}" type="presParOf" srcId="{30270291-45BD-F64E-BBDD-3D52AF2E7E36}" destId="{6102B670-EDF2-0341-9107-25369E96F418}" srcOrd="5" destOrd="0" presId="urn:microsoft.com/office/officeart/2005/8/layout/list1"/>
    <dgm:cxn modelId="{02FA4150-C70C-F149-8267-D67F020CD4EE}" type="presParOf" srcId="{30270291-45BD-F64E-BBDD-3D52AF2E7E36}" destId="{93B4069D-BC7B-9445-87A3-2BE206BB0CC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D2C81-FC7D-4989-892F-C60F39F54692}">
      <dsp:nvSpPr>
        <dsp:cNvPr id="0" name=""/>
        <dsp:cNvSpPr/>
      </dsp:nvSpPr>
      <dsp:spPr>
        <a:xfrm>
          <a:off x="0" y="1500"/>
          <a:ext cx="5913437" cy="639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381DA-C728-4DC1-B03B-A207E3A07C83}">
      <dsp:nvSpPr>
        <dsp:cNvPr id="0" name=""/>
        <dsp:cNvSpPr/>
      </dsp:nvSpPr>
      <dsp:spPr>
        <a:xfrm>
          <a:off x="193353" y="145316"/>
          <a:ext cx="351551" cy="351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FF1E2-5A9A-4F14-8400-A8E6DC57B93E}">
      <dsp:nvSpPr>
        <dsp:cNvPr id="0" name=""/>
        <dsp:cNvSpPr/>
      </dsp:nvSpPr>
      <dsp:spPr>
        <a:xfrm>
          <a:off x="738258" y="1500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concept of market power</a:t>
          </a:r>
        </a:p>
      </dsp:txBody>
      <dsp:txXfrm>
        <a:off x="738258" y="1500"/>
        <a:ext cx="5175178" cy="639184"/>
      </dsp:txXfrm>
    </dsp:sp>
    <dsp:sp modelId="{2EF0E1FF-559F-4A05-8FDC-51DF7A62F195}">
      <dsp:nvSpPr>
        <dsp:cNvPr id="0" name=""/>
        <dsp:cNvSpPr/>
      </dsp:nvSpPr>
      <dsp:spPr>
        <a:xfrm>
          <a:off x="0" y="800480"/>
          <a:ext cx="5913437" cy="6391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EFA77-D57A-4F3E-9ABB-1B87999732CD}">
      <dsp:nvSpPr>
        <dsp:cNvPr id="0" name=""/>
        <dsp:cNvSpPr/>
      </dsp:nvSpPr>
      <dsp:spPr>
        <a:xfrm>
          <a:off x="193353" y="944297"/>
          <a:ext cx="351551" cy="351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89A58-2C81-4FA9-ABB0-7E69776A8E7F}">
      <dsp:nvSpPr>
        <dsp:cNvPr id="0" name=""/>
        <dsp:cNvSpPr/>
      </dsp:nvSpPr>
      <dsp:spPr>
        <a:xfrm>
          <a:off x="738258" y="800480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distinction between perfect and imperfect markets</a:t>
          </a:r>
        </a:p>
      </dsp:txBody>
      <dsp:txXfrm>
        <a:off x="738258" y="800480"/>
        <a:ext cx="5175178" cy="639184"/>
      </dsp:txXfrm>
    </dsp:sp>
    <dsp:sp modelId="{F5DDED4F-C51D-4339-83A5-6CF7088A1D10}">
      <dsp:nvSpPr>
        <dsp:cNvPr id="0" name=""/>
        <dsp:cNvSpPr/>
      </dsp:nvSpPr>
      <dsp:spPr>
        <a:xfrm>
          <a:off x="0" y="1599461"/>
          <a:ext cx="5913437" cy="639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A45B5-BD4C-4CCB-96A5-5D8F9A6A1908}">
      <dsp:nvSpPr>
        <dsp:cNvPr id="0" name=""/>
        <dsp:cNvSpPr/>
      </dsp:nvSpPr>
      <dsp:spPr>
        <a:xfrm>
          <a:off x="193353" y="1743277"/>
          <a:ext cx="351551" cy="351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C71A-7D21-4C9D-8C72-8EE8A0C85C29}">
      <dsp:nvSpPr>
        <dsp:cNvPr id="0" name=""/>
        <dsp:cNvSpPr/>
      </dsp:nvSpPr>
      <dsp:spPr>
        <a:xfrm>
          <a:off x="738258" y="1599461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barriers to entry in a market</a:t>
          </a:r>
        </a:p>
      </dsp:txBody>
      <dsp:txXfrm>
        <a:off x="738258" y="1599461"/>
        <a:ext cx="5175178" cy="639184"/>
      </dsp:txXfrm>
    </dsp:sp>
    <dsp:sp modelId="{F6CC5D3F-3A71-4292-9D75-36C990C7BB48}">
      <dsp:nvSpPr>
        <dsp:cNvPr id="0" name=""/>
        <dsp:cNvSpPr/>
      </dsp:nvSpPr>
      <dsp:spPr>
        <a:xfrm>
          <a:off x="0" y="2398442"/>
          <a:ext cx="5913437" cy="6391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25043-6578-4DF1-A47B-C44499378CBC}">
      <dsp:nvSpPr>
        <dsp:cNvPr id="0" name=""/>
        <dsp:cNvSpPr/>
      </dsp:nvSpPr>
      <dsp:spPr>
        <a:xfrm>
          <a:off x="193353" y="2542258"/>
          <a:ext cx="351551" cy="351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D7F59-E951-4918-8BDF-134D6E22334A}">
      <dsp:nvSpPr>
        <dsp:cNvPr id="0" name=""/>
        <dsp:cNvSpPr/>
      </dsp:nvSpPr>
      <dsp:spPr>
        <a:xfrm>
          <a:off x="738258" y="2398442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market power can influence market efficiency i.e. a deadweight loss</a:t>
          </a:r>
        </a:p>
      </dsp:txBody>
      <dsp:txXfrm>
        <a:off x="738258" y="2398442"/>
        <a:ext cx="5175178" cy="639184"/>
      </dsp:txXfrm>
    </dsp:sp>
    <dsp:sp modelId="{B907EC24-3F60-42E7-BCA0-EAB5AB1F4E49}">
      <dsp:nvSpPr>
        <dsp:cNvPr id="0" name=""/>
        <dsp:cNvSpPr/>
      </dsp:nvSpPr>
      <dsp:spPr>
        <a:xfrm>
          <a:off x="0" y="3197422"/>
          <a:ext cx="5913437" cy="6391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0D76-BD9A-443B-A0EB-C4AE0CC69699}">
      <dsp:nvSpPr>
        <dsp:cNvPr id="0" name=""/>
        <dsp:cNvSpPr/>
      </dsp:nvSpPr>
      <dsp:spPr>
        <a:xfrm>
          <a:off x="193353" y="3341239"/>
          <a:ext cx="351551" cy="3515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79E7F-FB7D-4B2F-8D43-8D2ACA80D418}">
      <dsp:nvSpPr>
        <dsp:cNvPr id="0" name=""/>
        <dsp:cNvSpPr/>
      </dsp:nvSpPr>
      <dsp:spPr>
        <a:xfrm>
          <a:off x="738258" y="3197422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role of the Australian Competition and Consumer Commission (ACCC) in ensuring market efficiency</a:t>
          </a:r>
        </a:p>
      </dsp:txBody>
      <dsp:txXfrm>
        <a:off x="738258" y="3197422"/>
        <a:ext cx="5175178" cy="639184"/>
      </dsp:txXfrm>
    </dsp:sp>
    <dsp:sp modelId="{DC06B854-D232-45E4-9CC4-C5E4D0390F13}">
      <dsp:nvSpPr>
        <dsp:cNvPr id="0" name=""/>
        <dsp:cNvSpPr/>
      </dsp:nvSpPr>
      <dsp:spPr>
        <a:xfrm>
          <a:off x="0" y="3996403"/>
          <a:ext cx="5913437" cy="639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9EA34-553C-4A0B-BD2D-3F09398D4ED5}">
      <dsp:nvSpPr>
        <dsp:cNvPr id="0" name=""/>
        <dsp:cNvSpPr/>
      </dsp:nvSpPr>
      <dsp:spPr>
        <a:xfrm>
          <a:off x="193353" y="4140219"/>
          <a:ext cx="351551" cy="3515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4C0D7-007F-4786-85AF-8A7148E5674F}">
      <dsp:nvSpPr>
        <dsp:cNvPr id="0" name=""/>
        <dsp:cNvSpPr/>
      </dsp:nvSpPr>
      <dsp:spPr>
        <a:xfrm>
          <a:off x="738258" y="3996403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policy options to influence market power, including regulation/deregulation and legislation</a:t>
          </a:r>
        </a:p>
      </dsp:txBody>
      <dsp:txXfrm>
        <a:off x="738258" y="3996403"/>
        <a:ext cx="5175178" cy="639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1F168-9000-1240-81D7-19094ADBF056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E.g. Cartels, collusion, market sharing, predatory pricing, mergers (that substantially reduce competition in market)</a:t>
          </a:r>
        </a:p>
      </dsp:txBody>
      <dsp:txXfrm>
        <a:off x="0" y="2798728"/>
        <a:ext cx="5913437" cy="1836268"/>
      </dsp:txXfrm>
    </dsp:sp>
    <dsp:sp modelId="{87323570-8250-4143-B86D-CB27A716015A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Agreements or arrangements between firms that seeks to restrain competition and remove the automatic regulation that competitive markets achieve</a:t>
          </a:r>
        </a:p>
      </dsp:txBody>
      <dsp:txXfrm rot="10800000">
        <a:off x="0" y="2090"/>
        <a:ext cx="5913437" cy="183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BCB92-5AEE-4035-9826-DC3E2B143CAB}">
      <dsp:nvSpPr>
        <dsp:cNvPr id="0" name=""/>
        <dsp:cNvSpPr/>
      </dsp:nvSpPr>
      <dsp:spPr>
        <a:xfrm>
          <a:off x="0" y="405"/>
          <a:ext cx="9604375" cy="949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130AF-AFC5-44BC-BEEA-3E3F1F5D219B}">
      <dsp:nvSpPr>
        <dsp:cNvPr id="0" name=""/>
        <dsp:cNvSpPr/>
      </dsp:nvSpPr>
      <dsp:spPr>
        <a:xfrm>
          <a:off x="287261" y="214071"/>
          <a:ext cx="522292" cy="522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4729-28F8-4BFB-BF46-4B118ED7033F}">
      <dsp:nvSpPr>
        <dsp:cNvPr id="0" name=""/>
        <dsp:cNvSpPr/>
      </dsp:nvSpPr>
      <dsp:spPr>
        <a:xfrm>
          <a:off x="1096815" y="405"/>
          <a:ext cx="4321968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Regulation</a:t>
          </a:r>
        </a:p>
      </dsp:txBody>
      <dsp:txXfrm>
        <a:off x="1096815" y="405"/>
        <a:ext cx="4321968" cy="949623"/>
      </dsp:txXfrm>
    </dsp:sp>
    <dsp:sp modelId="{7E043970-1A3D-4404-A6C5-966042B009D3}">
      <dsp:nvSpPr>
        <dsp:cNvPr id="0" name=""/>
        <dsp:cNvSpPr/>
      </dsp:nvSpPr>
      <dsp:spPr>
        <a:xfrm>
          <a:off x="5418783" y="405"/>
          <a:ext cx="4185591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E.g Price controls and controlling who can enter the market</a:t>
          </a:r>
          <a:endParaRPr lang="en-US" sz="1800" kern="1200"/>
        </a:p>
      </dsp:txBody>
      <dsp:txXfrm>
        <a:off x="5418783" y="405"/>
        <a:ext cx="4185591" cy="949623"/>
      </dsp:txXfrm>
    </dsp:sp>
    <dsp:sp modelId="{E9B13284-6573-4C42-B3E8-C4395C691B27}">
      <dsp:nvSpPr>
        <dsp:cNvPr id="0" name=""/>
        <dsp:cNvSpPr/>
      </dsp:nvSpPr>
      <dsp:spPr>
        <a:xfrm>
          <a:off x="0" y="1187435"/>
          <a:ext cx="9604375" cy="949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F58C8-C9FB-424F-BE81-5EBAA11B3DEC}">
      <dsp:nvSpPr>
        <dsp:cNvPr id="0" name=""/>
        <dsp:cNvSpPr/>
      </dsp:nvSpPr>
      <dsp:spPr>
        <a:xfrm>
          <a:off x="287261" y="1401100"/>
          <a:ext cx="522292" cy="522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0D5D9-D87D-4E55-A8A0-D48E3C8C6D41}">
      <dsp:nvSpPr>
        <dsp:cNvPr id="0" name=""/>
        <dsp:cNvSpPr/>
      </dsp:nvSpPr>
      <dsp:spPr>
        <a:xfrm>
          <a:off x="1096815" y="1187435"/>
          <a:ext cx="4321968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Deregulation</a:t>
          </a:r>
        </a:p>
      </dsp:txBody>
      <dsp:txXfrm>
        <a:off x="1096815" y="1187435"/>
        <a:ext cx="4321968" cy="949623"/>
      </dsp:txXfrm>
    </dsp:sp>
    <dsp:sp modelId="{1501E115-EBF9-4804-AF96-CA235078B0CB}">
      <dsp:nvSpPr>
        <dsp:cNvPr id="0" name=""/>
        <dsp:cNvSpPr/>
      </dsp:nvSpPr>
      <dsp:spPr>
        <a:xfrm>
          <a:off x="5418783" y="1187435"/>
          <a:ext cx="4185591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E.g. the removal of price controls</a:t>
          </a:r>
          <a:endParaRPr lang="en-US" sz="1800" kern="1200"/>
        </a:p>
      </dsp:txBody>
      <dsp:txXfrm>
        <a:off x="5418783" y="1187435"/>
        <a:ext cx="4185591" cy="949623"/>
      </dsp:txXfrm>
    </dsp:sp>
    <dsp:sp modelId="{C91CAF22-CF53-455F-9F3A-75A2469EB99D}">
      <dsp:nvSpPr>
        <dsp:cNvPr id="0" name=""/>
        <dsp:cNvSpPr/>
      </dsp:nvSpPr>
      <dsp:spPr>
        <a:xfrm>
          <a:off x="0" y="2374464"/>
          <a:ext cx="9604375" cy="949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5DCCA-57E6-481A-844E-7D4FDE5A8ECA}">
      <dsp:nvSpPr>
        <dsp:cNvPr id="0" name=""/>
        <dsp:cNvSpPr/>
      </dsp:nvSpPr>
      <dsp:spPr>
        <a:xfrm>
          <a:off x="287261" y="2588129"/>
          <a:ext cx="522292" cy="522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7677-E806-480E-893E-987681AB64B4}">
      <dsp:nvSpPr>
        <dsp:cNvPr id="0" name=""/>
        <dsp:cNvSpPr/>
      </dsp:nvSpPr>
      <dsp:spPr>
        <a:xfrm>
          <a:off x="1096815" y="2374464"/>
          <a:ext cx="4321968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Legislation</a:t>
          </a:r>
        </a:p>
      </dsp:txBody>
      <dsp:txXfrm>
        <a:off x="1096815" y="2374464"/>
        <a:ext cx="4321968" cy="949623"/>
      </dsp:txXfrm>
    </dsp:sp>
    <dsp:sp modelId="{D0E56631-6D4D-4F1C-9FA6-638FDA6AC022}">
      <dsp:nvSpPr>
        <dsp:cNvPr id="0" name=""/>
        <dsp:cNvSpPr/>
      </dsp:nvSpPr>
      <dsp:spPr>
        <a:xfrm>
          <a:off x="5418783" y="2374464"/>
          <a:ext cx="4185591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E.g. Australian Consumer Law</a:t>
          </a:r>
          <a:endParaRPr lang="en-US" sz="1800" kern="1200"/>
        </a:p>
      </dsp:txBody>
      <dsp:txXfrm>
        <a:off x="5418783" y="2374464"/>
        <a:ext cx="4185591" cy="949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36BDB-3BD1-1F44-8D26-D25CF7F8A5E5}">
      <dsp:nvSpPr>
        <dsp:cNvPr id="0" name=""/>
        <dsp:cNvSpPr/>
      </dsp:nvSpPr>
      <dsp:spPr>
        <a:xfrm>
          <a:off x="0" y="517643"/>
          <a:ext cx="5913437" cy="1557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79044" rIns="4589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/>
            <a:t>Aim: To protect, strengthen and supplement the way competition works in Australian markets and industries</a:t>
          </a:r>
          <a:endParaRPr lang="en-US" sz="2300" kern="1200"/>
        </a:p>
      </dsp:txBody>
      <dsp:txXfrm>
        <a:off x="0" y="517643"/>
        <a:ext cx="5913437" cy="1557674"/>
      </dsp:txXfrm>
    </dsp:sp>
    <dsp:sp modelId="{2B925E4A-0287-D74A-99D7-0C56CC92FE00}">
      <dsp:nvSpPr>
        <dsp:cNvPr id="0" name=""/>
        <dsp:cNvSpPr/>
      </dsp:nvSpPr>
      <dsp:spPr>
        <a:xfrm>
          <a:off x="295671" y="178163"/>
          <a:ext cx="4139405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Australian Competition and Consumer Commission </a:t>
          </a:r>
        </a:p>
      </dsp:txBody>
      <dsp:txXfrm>
        <a:off x="328815" y="211307"/>
        <a:ext cx="4073117" cy="612672"/>
      </dsp:txXfrm>
    </dsp:sp>
    <dsp:sp modelId="{93B4069D-BC7B-9445-87A3-2BE206BB0CC1}">
      <dsp:nvSpPr>
        <dsp:cNvPr id="0" name=""/>
        <dsp:cNvSpPr/>
      </dsp:nvSpPr>
      <dsp:spPr>
        <a:xfrm>
          <a:off x="0" y="2538999"/>
          <a:ext cx="5913437" cy="191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479044" rIns="4589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/>
            <a:t>Has rules against anti-competitive behaviour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/>
            <a:t>Also contains consumer protection rules</a:t>
          </a:r>
          <a:endParaRPr lang="en-US" sz="2300" kern="1200"/>
        </a:p>
      </dsp:txBody>
      <dsp:txXfrm>
        <a:off x="0" y="2538999"/>
        <a:ext cx="5913437" cy="1919925"/>
      </dsp:txXfrm>
    </dsp:sp>
    <dsp:sp modelId="{50D417F6-E6A1-764F-9D78-6BA9F41201F6}">
      <dsp:nvSpPr>
        <dsp:cNvPr id="0" name=""/>
        <dsp:cNvSpPr/>
      </dsp:nvSpPr>
      <dsp:spPr>
        <a:xfrm>
          <a:off x="295671" y="2199519"/>
          <a:ext cx="4139405" cy="67896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Competition and Consumer Act 2010</a:t>
          </a:r>
        </a:p>
      </dsp:txBody>
      <dsp:txXfrm>
        <a:off x="328815" y="2232663"/>
        <a:ext cx="407311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30C88-24F3-2349-BB23-2B221EA853E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3248-58B2-EB43-B1AC-2BE0C20A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 Things</a:t>
            </a:r>
            <a:r>
              <a:rPr lang="en-US" baseline="0" dirty="0"/>
              <a:t> that would hinder other potential entrants from entering the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63248-58B2-EB43-B1AC-2BE0C20A6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Anti-competitive </a:t>
            </a:r>
            <a:r>
              <a:rPr lang="en-US" dirty="0" err="1"/>
              <a:t>behaviour</a:t>
            </a:r>
            <a:r>
              <a:rPr lang="en-US" dirty="0"/>
              <a:t>:</a:t>
            </a:r>
            <a:r>
              <a:rPr lang="en-US" baseline="0" dirty="0"/>
              <a:t> Agreements or arrangements between firms that seeks to restrain competition and remove the automatic regulation that competitive markets achieve</a:t>
            </a:r>
          </a:p>
          <a:p>
            <a:r>
              <a:rPr lang="en-US" baseline="0" dirty="0"/>
              <a:t>- Tries to ensure lower 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63248-58B2-EB43-B1AC-2BE0C20A6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9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5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6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C3F3-9AEC-704C-84A1-985111A5C86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49F0C1-C8F0-1C49-AB08-99A1048F33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11 Economics</a:t>
            </a:r>
          </a:p>
        </p:txBody>
      </p:sp>
    </p:spTree>
    <p:extLst>
      <p:ext uri="{BB962C8B-B14F-4D97-AF65-F5344CB8AC3E}">
        <p14:creationId xmlns:p14="http://schemas.microsoft.com/office/powerpoint/2010/main" val="39587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1DE48-CD46-234A-8831-260BBE25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Course Objectives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17260-E3C7-4D3D-8C83-84F61B038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0959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93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When a firm can affect the market price by varying its output</a:t>
            </a:r>
          </a:p>
          <a:p>
            <a:r>
              <a:rPr lang="en-US" dirty="0"/>
              <a:t>Occurs when there are relatively few firms in the market</a:t>
            </a:r>
          </a:p>
          <a:p>
            <a:pPr lvl="1"/>
            <a:r>
              <a:rPr lang="en-US" dirty="0"/>
              <a:t>E.g. Monopoly and oligopoly</a:t>
            </a:r>
          </a:p>
          <a:p>
            <a:r>
              <a:rPr lang="en-US" dirty="0"/>
              <a:t>Competition is restricted so prices can be higher</a:t>
            </a:r>
          </a:p>
        </p:txBody>
      </p:sp>
    </p:spTree>
    <p:extLst>
      <p:ext uri="{BB962C8B-B14F-4D97-AF65-F5344CB8AC3E}">
        <p14:creationId xmlns:p14="http://schemas.microsoft.com/office/powerpoint/2010/main" val="25946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Barriers to entry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Include:</a:t>
            </a:r>
          </a:p>
          <a:p>
            <a:pPr lvl="1"/>
            <a:r>
              <a:rPr lang="en-US" dirty="0"/>
              <a:t>High initial start up cost</a:t>
            </a:r>
          </a:p>
          <a:p>
            <a:pPr lvl="1"/>
            <a:r>
              <a:rPr lang="en-US" dirty="0"/>
              <a:t>Government licenses</a:t>
            </a:r>
          </a:p>
          <a:p>
            <a:pPr lvl="1"/>
            <a:r>
              <a:rPr lang="en-US" dirty="0"/>
              <a:t>Technological advantages</a:t>
            </a:r>
          </a:p>
          <a:p>
            <a:pPr lvl="1"/>
            <a:r>
              <a:rPr lang="en-US" dirty="0"/>
              <a:t>Patents</a:t>
            </a:r>
          </a:p>
          <a:p>
            <a:pPr lvl="1"/>
            <a:r>
              <a:rPr lang="en-US" dirty="0"/>
              <a:t>Collusive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Comparison of a competitive market and an imperfect market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Anti-competitive </a:t>
            </a:r>
            <a:r>
              <a:rPr lang="en-US" dirty="0" err="1"/>
              <a:t>behaviour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468C1F-4E61-4F24-BD78-D44808B0F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6160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412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Policy options to influence market power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28C48-CA77-4BA5-8A9E-9476679F3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40858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11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Role of the ACCC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37461-7CAB-4E61-B5BB-241676228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58341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695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8C8E-1E84-F441-B346-0F151150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9226-2FE7-F04C-BCCC-FFD925FD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worksheet at the back of chapter 5, questions 1-10</a:t>
            </a:r>
          </a:p>
          <a:p>
            <a:r>
              <a:rPr lang="en-US" dirty="0"/>
              <a:t>Consider this question and write a response: Describe the differences between a competitive market and an imperfect market</a:t>
            </a:r>
          </a:p>
          <a:p>
            <a:pPr lvl="1"/>
            <a:r>
              <a:rPr lang="en-US" dirty="0"/>
              <a:t>Tips: What diagrams would you include? What examples could you use? What descriptions would you need?</a:t>
            </a:r>
          </a:p>
        </p:txBody>
      </p:sp>
    </p:spTree>
    <p:extLst>
      <p:ext uri="{BB962C8B-B14F-4D97-AF65-F5344CB8AC3E}">
        <p14:creationId xmlns:p14="http://schemas.microsoft.com/office/powerpoint/2010/main" val="3528437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349</Words>
  <Application>Microsoft Macintosh PowerPoint</Application>
  <PresentationFormat>Widescreen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Market Power</vt:lpstr>
      <vt:lpstr>Course Objectives</vt:lpstr>
      <vt:lpstr>Market Power</vt:lpstr>
      <vt:lpstr>Barriers to entry </vt:lpstr>
      <vt:lpstr>Comparison of a competitive market and an imperfect market</vt:lpstr>
      <vt:lpstr>Anti-competitive behaviour</vt:lpstr>
      <vt:lpstr>Policy options to influence market power</vt:lpstr>
      <vt:lpstr>Role of the ACCC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Power</dc:title>
  <dc:creator>Yin Jiang</dc:creator>
  <cp:lastModifiedBy>Yin Jiang</cp:lastModifiedBy>
  <cp:revision>2</cp:revision>
  <dcterms:created xsi:type="dcterms:W3CDTF">2020-03-18T05:37:46Z</dcterms:created>
  <dcterms:modified xsi:type="dcterms:W3CDTF">2020-03-18T05:45:17Z</dcterms:modified>
</cp:coreProperties>
</file>