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86"/>
  </p:notesMasterIdLst>
  <p:sldIdLst>
    <p:sldId id="300" r:id="rId5"/>
    <p:sldId id="455" r:id="rId6"/>
    <p:sldId id="256" r:id="rId7"/>
    <p:sldId id="302" r:id="rId8"/>
    <p:sldId id="304" r:id="rId9"/>
    <p:sldId id="305" r:id="rId10"/>
    <p:sldId id="421" r:id="rId11"/>
    <p:sldId id="378" r:id="rId12"/>
    <p:sldId id="262" r:id="rId13"/>
    <p:sldId id="379" r:id="rId14"/>
    <p:sldId id="263" r:id="rId15"/>
    <p:sldId id="396" r:id="rId16"/>
    <p:sldId id="377" r:id="rId17"/>
    <p:sldId id="264" r:id="rId18"/>
    <p:sldId id="425" r:id="rId19"/>
    <p:sldId id="265" r:id="rId20"/>
    <p:sldId id="389" r:id="rId21"/>
    <p:sldId id="397" r:id="rId22"/>
    <p:sldId id="456" r:id="rId23"/>
    <p:sldId id="385" r:id="rId24"/>
    <p:sldId id="380" r:id="rId25"/>
    <p:sldId id="383" r:id="rId26"/>
    <p:sldId id="381" r:id="rId27"/>
    <p:sldId id="382" r:id="rId28"/>
    <p:sldId id="308" r:id="rId29"/>
    <p:sldId id="423" r:id="rId30"/>
    <p:sldId id="267" r:id="rId31"/>
    <p:sldId id="393" r:id="rId32"/>
    <p:sldId id="395" r:id="rId33"/>
    <p:sldId id="394" r:id="rId34"/>
    <p:sldId id="447" r:id="rId35"/>
    <p:sldId id="386" r:id="rId36"/>
    <p:sldId id="387" r:id="rId37"/>
    <p:sldId id="269" r:id="rId38"/>
    <p:sldId id="391" r:id="rId39"/>
    <p:sldId id="392" r:id="rId40"/>
    <p:sldId id="309" r:id="rId41"/>
    <p:sldId id="457" r:id="rId42"/>
    <p:sldId id="453" r:id="rId43"/>
    <p:sldId id="458" r:id="rId44"/>
    <p:sldId id="365" r:id="rId45"/>
    <p:sldId id="310" r:id="rId46"/>
    <p:sldId id="311" r:id="rId47"/>
    <p:sldId id="312" r:id="rId48"/>
    <p:sldId id="399" r:id="rId49"/>
    <p:sldId id="459" r:id="rId50"/>
    <p:sldId id="400" r:id="rId51"/>
    <p:sldId id="366" r:id="rId52"/>
    <p:sldId id="315" r:id="rId53"/>
    <p:sldId id="316" r:id="rId54"/>
    <p:sldId id="318" r:id="rId55"/>
    <p:sldId id="398" r:id="rId56"/>
    <p:sldId id="390" r:id="rId57"/>
    <p:sldId id="454" r:id="rId58"/>
    <p:sldId id="460" r:id="rId59"/>
    <p:sldId id="422" r:id="rId60"/>
    <p:sldId id="320" r:id="rId61"/>
    <p:sldId id="402" r:id="rId62"/>
    <p:sldId id="434" r:id="rId63"/>
    <p:sldId id="354" r:id="rId64"/>
    <p:sldId id="429" r:id="rId65"/>
    <p:sldId id="443" r:id="rId66"/>
    <p:sldId id="430" r:id="rId67"/>
    <p:sldId id="353" r:id="rId68"/>
    <p:sldId id="444" r:id="rId69"/>
    <p:sldId id="409" r:id="rId70"/>
    <p:sldId id="436" r:id="rId71"/>
    <p:sldId id="464" r:id="rId72"/>
    <p:sldId id="461" r:id="rId73"/>
    <p:sldId id="465" r:id="rId74"/>
    <p:sldId id="360" r:id="rId75"/>
    <p:sldId id="361" r:id="rId76"/>
    <p:sldId id="362" r:id="rId77"/>
    <p:sldId id="367" r:id="rId78"/>
    <p:sldId id="368" r:id="rId79"/>
    <p:sldId id="369" r:id="rId80"/>
    <p:sldId id="376" r:id="rId81"/>
    <p:sldId id="373" r:id="rId82"/>
    <p:sldId id="374" r:id="rId83"/>
    <p:sldId id="375" r:id="rId84"/>
    <p:sldId id="462" r:id="rId8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E1"/>
    <a:srgbClr val="FFFFFF"/>
    <a:srgbClr val="FF6699"/>
    <a:srgbClr val="9900CC"/>
    <a:srgbClr val="CC3300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82AC6-7622-DD24-3523-52737789AFEF}" v="25" dt="2023-01-19T08:24:52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D'Ignazio" userId="S::dignazio.anthony@trinity.wa.edu.au::58081cc6-6f70-4c7b-a6ce-b738cd010638" providerId="AD" clId="Web-{77A82AC6-7622-DD24-3523-52737789AFEF}"/>
    <pc:docChg chg="modSld">
      <pc:chgData name="Anthony D'Ignazio" userId="S::dignazio.anthony@trinity.wa.edu.au::58081cc6-6f70-4c7b-a6ce-b738cd010638" providerId="AD" clId="Web-{77A82AC6-7622-DD24-3523-52737789AFEF}" dt="2023-01-19T08:24:51.260" v="12" actId="20577"/>
      <pc:docMkLst>
        <pc:docMk/>
      </pc:docMkLst>
      <pc:sldChg chg="delSp delAnim">
        <pc:chgData name="Anthony D'Ignazio" userId="S::dignazio.anthony@trinity.wa.edu.au::58081cc6-6f70-4c7b-a6ce-b738cd010638" providerId="AD" clId="Web-{77A82AC6-7622-DD24-3523-52737789AFEF}" dt="2023-01-19T08:15:18.174" v="1"/>
        <pc:sldMkLst>
          <pc:docMk/>
          <pc:sldMk cId="0" sldId="353"/>
        </pc:sldMkLst>
        <pc:spChg chg="del">
          <ac:chgData name="Anthony D'Ignazio" userId="S::dignazio.anthony@trinity.wa.edu.au::58081cc6-6f70-4c7b-a6ce-b738cd010638" providerId="AD" clId="Web-{77A82AC6-7622-DD24-3523-52737789AFEF}" dt="2023-01-19T08:15:12.298" v="0"/>
          <ac:spMkLst>
            <pc:docMk/>
            <pc:sldMk cId="0" sldId="353"/>
            <ac:spMk id="108563" creationId="{E68B967E-5F66-4B82-6431-7ED101296BEF}"/>
          </ac:spMkLst>
        </pc:spChg>
        <pc:graphicFrameChg chg="del">
          <ac:chgData name="Anthony D'Ignazio" userId="S::dignazio.anthony@trinity.wa.edu.au::58081cc6-6f70-4c7b-a6ce-b738cd010638" providerId="AD" clId="Web-{77A82AC6-7622-DD24-3523-52737789AFEF}" dt="2023-01-19T08:15:18.174" v="1"/>
          <ac:graphicFrameMkLst>
            <pc:docMk/>
            <pc:sldMk cId="0" sldId="353"/>
            <ac:graphicFrameMk id="108562" creationId="{8B8A65ED-BB52-2F34-BC1F-CF51FB7B19D9}"/>
          </ac:graphicFrameMkLst>
        </pc:graphicFrameChg>
      </pc:sldChg>
      <pc:sldChg chg="modSp addAnim delAnim">
        <pc:chgData name="Anthony D'Ignazio" userId="S::dignazio.anthony@trinity.wa.edu.au::58081cc6-6f70-4c7b-a6ce-b738cd010638" providerId="AD" clId="Web-{77A82AC6-7622-DD24-3523-52737789AFEF}" dt="2023-01-19T08:24:51.260" v="12" actId="20577"/>
        <pc:sldMkLst>
          <pc:docMk/>
          <pc:sldMk cId="0" sldId="374"/>
        </pc:sldMkLst>
        <pc:spChg chg="mod">
          <ac:chgData name="Anthony D'Ignazio" userId="S::dignazio.anthony@trinity.wa.edu.au::58081cc6-6f70-4c7b-a6ce-b738cd010638" providerId="AD" clId="Web-{77A82AC6-7622-DD24-3523-52737789AFEF}" dt="2023-01-19T08:24:51.260" v="12" actId="20577"/>
          <ac:spMkLst>
            <pc:docMk/>
            <pc:sldMk cId="0" sldId="374"/>
            <ac:spMk id="134150" creationId="{F2BB352A-3399-FD88-6413-69D1A9BBF592}"/>
          </ac:spMkLst>
        </pc:spChg>
      </pc:sldChg>
      <pc:sldChg chg="modSp addAnim delAnim">
        <pc:chgData name="Anthony D'Ignazio" userId="S::dignazio.anthony@trinity.wa.edu.au::58081cc6-6f70-4c7b-a6ce-b738cd010638" providerId="AD" clId="Web-{77A82AC6-7622-DD24-3523-52737789AFEF}" dt="2023-01-19T08:20:41.708" v="7" actId="20577"/>
        <pc:sldMkLst>
          <pc:docMk/>
          <pc:sldMk cId="0" sldId="464"/>
        </pc:sldMkLst>
        <pc:spChg chg="mod">
          <ac:chgData name="Anthony D'Ignazio" userId="S::dignazio.anthony@trinity.wa.edu.au::58081cc6-6f70-4c7b-a6ce-b738cd010638" providerId="AD" clId="Web-{77A82AC6-7622-DD24-3523-52737789AFEF}" dt="2023-01-19T08:20:41.708" v="7" actId="20577"/>
          <ac:spMkLst>
            <pc:docMk/>
            <pc:sldMk cId="0" sldId="464"/>
            <ac:spMk id="204808" creationId="{11049848-9B06-6E5C-910A-DB1529913B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722810C-9DA6-A9BF-0464-BFF7E876B4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5C5E6A9-F728-2466-609E-A02E140550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7D1DD19-1836-EF56-2575-6EDE494828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76E4D881-7633-7D05-52B9-99A89E6DA7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2B1B6A4F-A990-986E-73A3-B7498444CD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7791F974-2DC6-DEC9-A416-047EC5BD7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C8FDCE6-7E26-4CF2-BDD4-F07345BA7AB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DDB8-2E6B-1A57-F431-E29B7848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36C4-8596-E7B7-7966-489D98F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971F-0962-0735-2EAA-9033D26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11820-73CA-45C0-86FF-D181753807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77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160A-084C-45F1-611B-BE7125A7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34E1-3765-F2F8-AD41-666A2C42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025E-7A6E-B2F8-EA9E-8B975495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39015-A0C0-45F1-A644-5CC0FFEDE1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74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859E-2FF1-AEC3-4359-9D8E468E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89EB-DC68-9295-5390-522A2C97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CE79-636C-6EBC-8435-B1807661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D550B-9EB3-4187-8FA7-B4B09AAC6B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270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810AAA-35DB-07D0-6EDC-ADB80BCB39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D3CD55-D693-1AB9-9F16-1C36513E66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B8A35D-B956-48D4-ACAA-B292F06991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32657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5E61-0E25-3262-4F81-C2201CCA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7E38-7E59-8700-2C18-16DFBA93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37D0-EB55-18A8-C13D-1FE3871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8AE77-0E6F-4E27-AEBF-CDC03001C0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86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FA5D-6470-83C0-1C2F-9F67EB56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400C-0506-4407-3E6D-B82EC8A1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535-AF32-303D-C481-0679CE9A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FF9EA-8730-4D70-A63C-B688C0CA09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53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43EBE-3C81-6C8E-E758-6132965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876E0-123F-2B16-49E7-1ED72DCE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FAB8-C63C-ED51-6BB2-8084478A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BD60-B28F-4F3B-8E7E-85CDA776F4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0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4151F-8BD9-2A60-96DE-763A36EB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19BBB-9B03-B5BB-0633-55C823B8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26E96-38EE-63B6-94B8-AF0AB70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9F31A-F0A4-49DF-A481-7D57187038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30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F4436-471B-4B2D-5017-AFAF1603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3AA70-1D36-EE3C-B101-9ED872FA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28818-FE13-9CCD-AB7E-C1849EE1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FAB8D-CFFD-41CB-AC2C-5CAAE0C38C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11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B7765-F2A9-43BD-0DE5-DE4C8AA2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60306-A699-DEEB-5016-F7DF23A4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10A35-B8BC-F6F8-B7A0-1C7B2635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5B56-3D82-4F1E-A6AC-E72C944F44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427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1111-EE3F-D5AB-63BB-4ADB87A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6EA2-BFE4-F6B4-221B-3CBDA558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EB61-9A6E-F4CB-D9DE-828ABA9E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B83C2-771C-47D1-AFEF-27FA695A7F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90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3E8B-E480-6EA7-24F8-1DE6356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88AA9-56EE-A1A0-930E-105B743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8751-C6CE-3167-B9F8-736B274C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DD2D2-D477-40F4-AEC9-B918DE3D2D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94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C0483F6-C5C9-16C8-D0F6-746A95AEA1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7E8030D-F640-222A-5334-7068F0E64A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55D1-72D7-C814-39C9-771DDFAD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1E15-1541-F0E9-7CAB-330834C4F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783E-ABC5-0957-6383-34C179211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CB7C5486-C08F-438F-A3E9-E3BAA4EF1A1C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1031" name="Picture 19" descr="**http%3A%2F%2Fscriptco">
            <a:extLst>
              <a:ext uri="{FF2B5EF4-FFF2-40B4-BE49-F238E27FC236}">
                <a16:creationId xmlns:a16="http://schemas.microsoft.com/office/drawing/2014/main" id="{BDF800B5-DE29-4CEF-12E0-68B5869401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>
            <a:hlinkClick r:id="" action="ppaction://hlinkshowjump?jump=firstslide" highlightClick="1">
              <a:snd r:embed="rId15" name="Utopia Close.wav"/>
            </a:hlinkClick>
            <a:extLst>
              <a:ext uri="{FF2B5EF4-FFF2-40B4-BE49-F238E27FC236}">
                <a16:creationId xmlns:a16="http://schemas.microsoft.com/office/drawing/2014/main" id="{105BB3AC-86BB-C680-2845-C78C8952F3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7056438" y="6292850"/>
            <a:ext cx="3175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49F4C7E8-1B36-4A6C-EE5E-D22C23CAB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219200" y="6337300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E5F2BAE-B68A-4236-9365-2666D6F25321}" type="slidenum">
              <a:rPr lang="en-US" altLang="zh-TW" sz="1400"/>
              <a:pPr algn="r" eaLnBrk="1" hangingPunct="1"/>
              <a:t>‹#›</a:t>
            </a:fld>
            <a:endParaRPr lang="en-US" altLang="zh-TW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8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7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8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7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3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slide" Target="slide13.xml"/><Relationship Id="rId7" Type="http://schemas.openxmlformats.org/officeDocument/2006/relationships/image" Target="../media/image51.wmf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52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Rectangle 1036">
            <a:extLst>
              <a:ext uri="{FF2B5EF4-FFF2-40B4-BE49-F238E27FC236}">
                <a16:creationId xmlns:a16="http://schemas.microsoft.com/office/drawing/2014/main" id="{188E8C4A-D108-069E-B88F-C13848AA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7338"/>
            <a:ext cx="67437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TW" sz="5000" b="1" dirty="0">
                <a:solidFill>
                  <a:srgbClr val="CC0000"/>
                </a:solidFill>
                <a:latin typeface="Arial" panose="020B0604020202020204" pitchFamily="34" charset="0"/>
              </a:rPr>
              <a:t>	</a:t>
            </a:r>
            <a:r>
              <a:rPr lang="en-US" altLang="zh-TW" sz="5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Atomic Structure and Isotopes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1027">
            <a:extLst>
              <a:ext uri="{FF2B5EF4-FFF2-40B4-BE49-F238E27FC236}">
                <a16:creationId xmlns:a16="http://schemas.microsoft.com/office/drawing/2014/main" id="{48AF55BD-49CF-CFBB-0F10-1AE733CE0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Thomson’s Atomic Model</a:t>
            </a:r>
          </a:p>
        </p:txBody>
      </p:sp>
      <p:sp>
        <p:nvSpPr>
          <p:cNvPr id="24579" name="Text Box 1028">
            <a:extLst>
              <a:ext uri="{FF2B5EF4-FFF2-40B4-BE49-F238E27FC236}">
                <a16:creationId xmlns:a16="http://schemas.microsoft.com/office/drawing/2014/main" id="{52D5CCDA-7091-C1E0-F3A6-7D4E660D6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80010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1876	Goldstein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Discovery of </a:t>
            </a:r>
            <a:r>
              <a:rPr lang="en-US" altLang="zh-TW" sz="3200">
                <a:solidFill>
                  <a:srgbClr val="CC0000"/>
                </a:solidFill>
                <a:latin typeface="Comic Sans MS" panose="030F0702030302020204" pitchFamily="66" charset="0"/>
              </a:rPr>
              <a:t>cathode rays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from discharge tube experiment.</a:t>
            </a:r>
          </a:p>
        </p:txBody>
      </p:sp>
      <p:sp>
        <p:nvSpPr>
          <p:cNvPr id="139269" name="Text Box 1029">
            <a:extLst>
              <a:ext uri="{FF2B5EF4-FFF2-40B4-BE49-F238E27FC236}">
                <a16:creationId xmlns:a16="http://schemas.microsoft.com/office/drawing/2014/main" id="{4AE2B5B9-A71B-02B7-4AF5-5631E0B4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0"/>
            <a:ext cx="8001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1895	Crookes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Cathode rays are </a:t>
            </a:r>
            <a:r>
              <a:rPr lang="en-US" altLang="zh-TW" sz="3200">
                <a:solidFill>
                  <a:srgbClr val="CC0000"/>
                </a:solidFill>
                <a:latin typeface="Comic Sans MS" panose="030F0702030302020204" pitchFamily="66" charset="0"/>
              </a:rPr>
              <a:t>negatively charged particles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which travelled in straight line. </a:t>
            </a:r>
            <a:r>
              <a:rPr lang="en-US" altLang="zh-TW" sz="3200">
                <a:latin typeface="Comic Sans MS" panose="030F0702030302020204" pitchFamily="66" charset="0"/>
                <a:sym typeface="Symbol" panose="05050102010706020507" pitchFamily="18" charset="2"/>
              </a:rPr>
              <a:t> electrons</a:t>
            </a:r>
            <a:endParaRPr lang="en-US" altLang="zh-TW" sz="32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7" descr="Fi01-05">
            <a:extLst>
              <a:ext uri="{FF2B5EF4-FFF2-40B4-BE49-F238E27FC236}">
                <a16:creationId xmlns:a16="http://schemas.microsoft.com/office/drawing/2014/main" id="{708DEAB6-472C-EA86-47D2-EF869EA3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9200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5" name="Group 21">
            <a:extLst>
              <a:ext uri="{FF2B5EF4-FFF2-40B4-BE49-F238E27FC236}">
                <a16:creationId xmlns:a16="http://schemas.microsoft.com/office/drawing/2014/main" id="{BA0EC106-7B88-9441-898E-A6EED43E5FE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86200"/>
            <a:ext cx="2743200" cy="2362200"/>
            <a:chOff x="768" y="2448"/>
            <a:chExt cx="1728" cy="1488"/>
          </a:xfrm>
        </p:grpSpPr>
        <p:sp>
          <p:nvSpPr>
            <p:cNvPr id="25607" name="AutoShape 18">
              <a:extLst>
                <a:ext uri="{FF2B5EF4-FFF2-40B4-BE49-F238E27FC236}">
                  <a16:creationId xmlns:a16="http://schemas.microsoft.com/office/drawing/2014/main" id="{65F50A53-A942-8A6F-BC51-7ACD6412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728" cy="1488"/>
            </a:xfrm>
            <a:prstGeom prst="upArrowCallout">
              <a:avLst>
                <a:gd name="adj1" fmla="val 29032"/>
                <a:gd name="adj2" fmla="val 29032"/>
                <a:gd name="adj3" fmla="val 16667"/>
                <a:gd name="adj4" fmla="val 66667"/>
              </a:avLst>
            </a:prstGeom>
            <a:solidFill>
              <a:srgbClr val="FFFFCC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sp>
          <p:nvSpPr>
            <p:cNvPr id="25608" name="Text Box 20">
              <a:extLst>
                <a:ext uri="{FF2B5EF4-FFF2-40B4-BE49-F238E27FC236}">
                  <a16:creationId xmlns:a16="http://schemas.microsoft.com/office/drawing/2014/main" id="{7B01CAD6-53D9-80CA-9C64-1B2FDA4F0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6"/>
              <a:ext cx="163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9900CC"/>
                  </a:solidFill>
                  <a:latin typeface="Comic Sans MS" panose="030F0702030302020204" pitchFamily="66" charset="0"/>
                </a:rPr>
                <a:t>Deflected in the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electric field</a:t>
              </a:r>
            </a:p>
          </p:txBody>
        </p:sp>
      </p:grpSp>
      <p:grpSp>
        <p:nvGrpSpPr>
          <p:cNvPr id="11286" name="Group 22">
            <a:extLst>
              <a:ext uri="{FF2B5EF4-FFF2-40B4-BE49-F238E27FC236}">
                <a16:creationId xmlns:a16="http://schemas.microsoft.com/office/drawing/2014/main" id="{E5F10559-E9C2-EC4B-1BED-8E133B84ACF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810000"/>
            <a:ext cx="2743200" cy="2362200"/>
            <a:chOff x="768" y="2448"/>
            <a:chExt cx="1728" cy="1488"/>
          </a:xfrm>
        </p:grpSpPr>
        <p:sp>
          <p:nvSpPr>
            <p:cNvPr id="25605" name="AutoShape 23">
              <a:extLst>
                <a:ext uri="{FF2B5EF4-FFF2-40B4-BE49-F238E27FC236}">
                  <a16:creationId xmlns:a16="http://schemas.microsoft.com/office/drawing/2014/main" id="{DAA33B9F-9A2C-8346-EE66-7BDFF710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728" cy="1488"/>
            </a:xfrm>
            <a:prstGeom prst="upArrowCallout">
              <a:avLst>
                <a:gd name="adj1" fmla="val 29032"/>
                <a:gd name="adj2" fmla="val 29032"/>
                <a:gd name="adj3" fmla="val 16667"/>
                <a:gd name="adj4" fmla="val 66667"/>
              </a:avLst>
            </a:prstGeom>
            <a:solidFill>
              <a:srgbClr val="FFFFCC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sp>
          <p:nvSpPr>
            <p:cNvPr id="25606" name="Text Box 24">
              <a:extLst>
                <a:ext uri="{FF2B5EF4-FFF2-40B4-BE49-F238E27FC236}">
                  <a16:creationId xmlns:a16="http://schemas.microsoft.com/office/drawing/2014/main" id="{687E5653-E1BD-192C-A3E1-1420E9364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6"/>
              <a:ext cx="163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9900CC"/>
                  </a:solidFill>
                  <a:latin typeface="Comic Sans MS" panose="030F0702030302020204" pitchFamily="66" charset="0"/>
                </a:rPr>
                <a:t>Deflected in the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magnetic field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027">
            <a:extLst>
              <a:ext uri="{FF2B5EF4-FFF2-40B4-BE49-F238E27FC236}">
                <a16:creationId xmlns:a16="http://schemas.microsoft.com/office/drawing/2014/main" id="{97F612C0-D8C4-30C4-8BC9-E8EC0A618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232775" cy="1006475"/>
          </a:xfrm>
          <a:prstGeom prst="rect">
            <a:avLst/>
          </a:prstGeom>
          <a:solidFill>
            <a:srgbClr val="FFDC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000">
                <a:latin typeface="Comic Sans MS" panose="030F0702030302020204" pitchFamily="66" charset="0"/>
              </a:rPr>
              <a:t>The beam was composed of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negatively charged fast-moving particles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26627" name="Picture 1028" descr="Fi01-05">
            <a:extLst>
              <a:ext uri="{FF2B5EF4-FFF2-40B4-BE49-F238E27FC236}">
                <a16:creationId xmlns:a16="http://schemas.microsoft.com/office/drawing/2014/main" id="{9C71A97C-8795-6525-5A11-CECAB933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9200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>
            <a:extLst>
              <a:ext uri="{FF2B5EF4-FFF2-40B4-BE49-F238E27FC236}">
                <a16:creationId xmlns:a16="http://schemas.microsoft.com/office/drawing/2014/main" id="{2930CEA4-138C-756D-7FA5-F749F2E7C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Measurement of the m/e ratio of ‘electron’</a:t>
            </a:r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id="{C7344A75-9C9A-71B5-E3D7-825B4E20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7652" name="Group 23">
            <a:extLst>
              <a:ext uri="{FF2B5EF4-FFF2-40B4-BE49-F238E27FC236}">
                <a16:creationId xmlns:a16="http://schemas.microsoft.com/office/drawing/2014/main" id="{1D88B0C4-4E2C-A4F2-0C00-37826696F65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676400"/>
            <a:ext cx="3810000" cy="4572000"/>
            <a:chOff x="2304" y="1056"/>
            <a:chExt cx="2400" cy="2880"/>
          </a:xfrm>
        </p:grpSpPr>
        <p:pic>
          <p:nvPicPr>
            <p:cNvPr id="27654" name="Picture 18" descr="JJ_Thomson">
              <a:extLst>
                <a:ext uri="{FF2B5EF4-FFF2-40B4-BE49-F238E27FC236}">
                  <a16:creationId xmlns:a16="http://schemas.microsoft.com/office/drawing/2014/main" id="{D6099480-A8C1-2B0A-1873-87463E46F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056"/>
              <a:ext cx="1728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Text Box 19">
              <a:extLst>
                <a:ext uri="{FF2B5EF4-FFF2-40B4-BE49-F238E27FC236}">
                  <a16:creationId xmlns:a16="http://schemas.microsoft.com/office/drawing/2014/main" id="{F6F1CCCB-7F22-9C32-66C8-EF2AA44D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>
                  <a:latin typeface="Comic Sans MS" panose="030F0702030302020204" pitchFamily="66" charset="0"/>
                </a:rPr>
                <a:t>J J Thomson (1856-1940)</a:t>
              </a:r>
            </a:p>
          </p:txBody>
        </p:sp>
      </p:grpSp>
      <p:sp>
        <p:nvSpPr>
          <p:cNvPr id="27653" name="Text Box 21">
            <a:extLst>
              <a:ext uri="{FF2B5EF4-FFF2-40B4-BE49-F238E27FC236}">
                <a16:creationId xmlns:a16="http://schemas.microsoft.com/office/drawing/2014/main" id="{3A0B8605-9D75-F76D-793F-38424F40D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1897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>
            <a:extLst>
              <a:ext uri="{FF2B5EF4-FFF2-40B4-BE49-F238E27FC236}">
                <a16:creationId xmlns:a16="http://schemas.microsoft.com/office/drawing/2014/main" id="{2422991C-F3C1-D290-CB10-6A1504BB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85800"/>
            <a:ext cx="4343400" cy="1373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Arial" panose="020B0604020202020204" pitchFamily="34" charset="0"/>
              </a:rPr>
              <a:t>	</a:t>
            </a:r>
            <a:r>
              <a:rPr lang="en-US" altLang="zh-TW" sz="2800">
                <a:latin typeface="Comic Sans MS" panose="030F0702030302020204" pitchFamily="66" charset="0"/>
              </a:rPr>
              <a:t>Measure the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mass to charge ratio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>
                <a:latin typeface="Comic Sans MS" panose="030F0702030302020204" pitchFamily="66" charset="0"/>
              </a:rPr>
              <a:t>(</a:t>
            </a:r>
            <a:r>
              <a:rPr lang="en-US" altLang="zh-TW" sz="2800" i="1">
                <a:latin typeface="Comic Sans MS" panose="030F0702030302020204" pitchFamily="66" charset="0"/>
              </a:rPr>
              <a:t>m</a:t>
            </a:r>
            <a:r>
              <a:rPr lang="en-US" altLang="zh-TW" sz="2800">
                <a:latin typeface="Comic Sans MS" panose="030F0702030302020204" pitchFamily="66" charset="0"/>
              </a:rPr>
              <a:t>/</a:t>
            </a:r>
            <a:r>
              <a:rPr lang="en-US" altLang="zh-TW" sz="2800" i="1">
                <a:latin typeface="Comic Sans MS" panose="030F0702030302020204" pitchFamily="66" charset="0"/>
              </a:rPr>
              <a:t>e</a:t>
            </a:r>
            <a:r>
              <a:rPr lang="en-US" altLang="zh-TW" sz="2800">
                <a:latin typeface="Comic Sans MS" panose="030F0702030302020204" pitchFamily="66" charset="0"/>
              </a:rPr>
              <a:t>) of the particles produced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7B704300-0830-DD4B-F24C-60273190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4191000" cy="13731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Independent of the nature of the gas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>
                <a:latin typeface="Comic Sans MS" panose="030F0702030302020204" pitchFamily="66" charset="0"/>
              </a:rPr>
              <a:t>inside the discharge tube</a:t>
            </a:r>
          </a:p>
        </p:txBody>
      </p:sp>
      <p:sp>
        <p:nvSpPr>
          <p:cNvPr id="12299" name="AutoShape 11">
            <a:extLst>
              <a:ext uri="{FF2B5EF4-FFF2-40B4-BE49-F238E27FC236}">
                <a16:creationId xmlns:a16="http://schemas.microsoft.com/office/drawing/2014/main" id="{3D74050F-A6D4-8A71-1BF1-47E5E910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762000"/>
            <a:ext cx="2209800" cy="914400"/>
          </a:xfrm>
          <a:prstGeom prst="curvedDownArrow">
            <a:avLst>
              <a:gd name="adj1" fmla="val 48333"/>
              <a:gd name="adj2" fmla="val 96667"/>
              <a:gd name="adj3" fmla="val 52949"/>
            </a:avLst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2308" name="Group 20">
            <a:extLst>
              <a:ext uri="{FF2B5EF4-FFF2-40B4-BE49-F238E27FC236}">
                <a16:creationId xmlns:a16="http://schemas.microsoft.com/office/drawing/2014/main" id="{DDEF7247-B963-D117-C4A3-A51A2C2B782C}"/>
              </a:ext>
            </a:extLst>
          </p:cNvPr>
          <p:cNvGrpSpPr>
            <a:grpSpLocks/>
          </p:cNvGrpSpPr>
          <p:nvPr/>
        </p:nvGrpSpPr>
        <p:grpSpPr bwMode="auto">
          <a:xfrm>
            <a:off x="0" y="2514600"/>
            <a:ext cx="5410200" cy="3733800"/>
            <a:chOff x="0" y="1584"/>
            <a:chExt cx="3408" cy="2352"/>
          </a:xfrm>
        </p:grpSpPr>
        <p:sp>
          <p:nvSpPr>
            <p:cNvPr id="28681" name="AutoShape 13">
              <a:extLst>
                <a:ext uri="{FF2B5EF4-FFF2-40B4-BE49-F238E27FC236}">
                  <a16:creationId xmlns:a16="http://schemas.microsoft.com/office/drawing/2014/main" id="{F62D5498-F08B-988B-A76F-A65AF101C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4"/>
              <a:ext cx="3408" cy="2352"/>
            </a:xfrm>
            <a:prstGeom prst="irregularSeal1">
              <a:avLst/>
            </a:prstGeom>
            <a:solidFill>
              <a:srgbClr val="FFFFBD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8682" name="Text Box 14">
              <a:extLst>
                <a:ext uri="{FF2B5EF4-FFF2-40B4-BE49-F238E27FC236}">
                  <a16:creationId xmlns:a16="http://schemas.microsoft.com/office/drawing/2014/main" id="{B0158745-1FBB-4AAB-5EA9-244E59E54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2256"/>
              <a:ext cx="206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The particles were constituents of all atoms!!</a:t>
              </a:r>
            </a:p>
          </p:txBody>
        </p:sp>
      </p:grpSp>
      <p:grpSp>
        <p:nvGrpSpPr>
          <p:cNvPr id="12307" name="Group 19">
            <a:extLst>
              <a:ext uri="{FF2B5EF4-FFF2-40B4-BE49-F238E27FC236}">
                <a16:creationId xmlns:a16="http://schemas.microsoft.com/office/drawing/2014/main" id="{D11AFCE3-25A1-62EC-EC06-043894E2778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4114800" cy="2438400"/>
            <a:chOff x="3024" y="2112"/>
            <a:chExt cx="2592" cy="1536"/>
          </a:xfrm>
        </p:grpSpPr>
        <p:sp>
          <p:nvSpPr>
            <p:cNvPr id="28679" name="AutoShape 16">
              <a:extLst>
                <a:ext uri="{FF2B5EF4-FFF2-40B4-BE49-F238E27FC236}">
                  <a16:creationId xmlns:a16="http://schemas.microsoft.com/office/drawing/2014/main" id="{86140D0C-BD9E-122C-1638-0F9314F75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12"/>
              <a:ext cx="2592" cy="153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8680" name="Text Box 17">
              <a:extLst>
                <a:ext uri="{FF2B5EF4-FFF2-40B4-BE49-F238E27FC236}">
                  <a16:creationId xmlns:a16="http://schemas.microsoft.com/office/drawing/2014/main" id="{AC92D8B8-05FE-87D9-4543-FDED58CA0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44"/>
              <a:ext cx="235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000">
                  <a:latin typeface="Comic Sans MS" panose="030F0702030302020204" pitchFamily="66" charset="0"/>
                </a:rPr>
                <a:t>Thomson called the particles</a:t>
              </a:r>
              <a:r>
                <a:rPr lang="en-US" altLang="zh-TW" sz="30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3000">
                  <a:solidFill>
                    <a:schemeClr val="tx2"/>
                  </a:solidFill>
                  <a:latin typeface="Comic Sans MS" panose="030F0702030302020204" pitchFamily="66" charset="0"/>
                </a:rPr>
                <a:t>‘electrons’</a:t>
              </a:r>
              <a:r>
                <a:rPr lang="en-US" altLang="zh-TW" sz="3000">
                  <a:solidFill>
                    <a:schemeClr val="accent2"/>
                  </a:solidFill>
                  <a:latin typeface="Comic Sans MS" panose="030F0702030302020204" pitchFamily="66" charset="0"/>
                </a:rPr>
                <a:t>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 autoUpdateAnimBg="0"/>
      <p:bldP spid="122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026">
            <a:extLst>
              <a:ext uri="{FF2B5EF4-FFF2-40B4-BE49-F238E27FC236}">
                <a16:creationId xmlns:a16="http://schemas.microsoft.com/office/drawing/2014/main" id="{48C372E4-36FF-C069-15F4-42CC8BDEA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54102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Thomson’s atomic model</a:t>
            </a:r>
          </a:p>
        </p:txBody>
      </p:sp>
      <p:sp>
        <p:nvSpPr>
          <p:cNvPr id="29699" name="Oval 1027">
            <a:extLst>
              <a:ext uri="{FF2B5EF4-FFF2-40B4-BE49-F238E27FC236}">
                <a16:creationId xmlns:a16="http://schemas.microsoft.com/office/drawing/2014/main" id="{7FCF0ADC-190B-365E-5263-5E7E44C2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3124200" cy="29718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9700" name="Text Box 1028">
            <a:extLst>
              <a:ext uri="{FF2B5EF4-FFF2-40B4-BE49-F238E27FC236}">
                <a16:creationId xmlns:a16="http://schemas.microsoft.com/office/drawing/2014/main" id="{F1E775CF-911F-4A7D-3AFB-5BB0E2A2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9701" name="Group 1029">
            <a:extLst>
              <a:ext uri="{FF2B5EF4-FFF2-40B4-BE49-F238E27FC236}">
                <a16:creationId xmlns:a16="http://schemas.microsoft.com/office/drawing/2014/main" id="{4505A47F-0FF3-B25E-FDB1-79DE5285950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91000"/>
            <a:ext cx="1447800" cy="1462088"/>
            <a:chOff x="192" y="2640"/>
            <a:chExt cx="912" cy="921"/>
          </a:xfrm>
        </p:grpSpPr>
        <p:sp>
          <p:nvSpPr>
            <p:cNvPr id="29726" name="Line 1030">
              <a:extLst>
                <a:ext uri="{FF2B5EF4-FFF2-40B4-BE49-F238E27FC236}">
                  <a16:creationId xmlns:a16="http://schemas.microsoft.com/office/drawing/2014/main" id="{191B5530-D714-B88D-2BAE-662325B9A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640"/>
              <a:ext cx="336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Text Box 1031">
              <a:extLst>
                <a:ext uri="{FF2B5EF4-FFF2-40B4-BE49-F238E27FC236}">
                  <a16:creationId xmlns:a16="http://schemas.microsoft.com/office/drawing/2014/main" id="{1AFB740A-EEC1-ECC7-9D5E-9DD9F9109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216"/>
              <a:ext cx="91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Atom</a:t>
              </a:r>
            </a:p>
          </p:txBody>
        </p:sp>
      </p:grpSp>
      <p:sp>
        <p:nvSpPr>
          <p:cNvPr id="193554" name="Text Box 1042">
            <a:extLst>
              <a:ext uri="{FF2B5EF4-FFF2-40B4-BE49-F238E27FC236}">
                <a16:creationId xmlns:a16="http://schemas.microsoft.com/office/drawing/2014/main" id="{56209771-A4D2-FD0C-D7CF-3AB8EF01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An atom was a positively charged sphere of </a:t>
            </a:r>
            <a:r>
              <a:rPr lang="en-US" altLang="zh-TW" sz="2800" u="sng">
                <a:solidFill>
                  <a:srgbClr val="0000FF"/>
                </a:solidFill>
                <a:latin typeface="Comic Sans MS" panose="030F0702030302020204" pitchFamily="66" charset="0"/>
              </a:rPr>
              <a:t>low density</a:t>
            </a:r>
          </a:p>
        </p:txBody>
      </p:sp>
      <p:sp>
        <p:nvSpPr>
          <p:cNvPr id="193563" name="Text Box 1051">
            <a:extLst>
              <a:ext uri="{FF2B5EF4-FFF2-40B4-BE49-F238E27FC236}">
                <a16:creationId xmlns:a16="http://schemas.microsoft.com/office/drawing/2014/main" id="{1AF7BD36-FD83-B9D1-E7C1-5938DE44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198813"/>
            <a:ext cx="472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The positively charged sphere is balanced electrically by negatively charged electrons</a:t>
            </a:r>
            <a:endParaRPr lang="en-US" altLang="zh-TW" sz="2800" u="sng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3564" name="Group 1052">
            <a:extLst>
              <a:ext uri="{FF2B5EF4-FFF2-40B4-BE49-F238E27FC236}">
                <a16:creationId xmlns:a16="http://schemas.microsoft.com/office/drawing/2014/main" id="{34BF6557-D222-84EC-3062-5B3D1D995247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133600"/>
            <a:ext cx="3590925" cy="3590925"/>
            <a:chOff x="528" y="1344"/>
            <a:chExt cx="2262" cy="2262"/>
          </a:xfrm>
        </p:grpSpPr>
        <p:grpSp>
          <p:nvGrpSpPr>
            <p:cNvPr id="29705" name="Group 1053">
              <a:extLst>
                <a:ext uri="{FF2B5EF4-FFF2-40B4-BE49-F238E27FC236}">
                  <a16:creationId xmlns:a16="http://schemas.microsoft.com/office/drawing/2014/main" id="{DD63FB54-7E5B-16AE-109D-D66AD3111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252" cy="240"/>
              <a:chOff x="2304" y="3072"/>
              <a:chExt cx="252" cy="240"/>
            </a:xfrm>
          </p:grpSpPr>
          <p:sp>
            <p:nvSpPr>
              <p:cNvPr id="29724" name="Oval 1054">
                <a:extLst>
                  <a:ext uri="{FF2B5EF4-FFF2-40B4-BE49-F238E27FC236}">
                    <a16:creationId xmlns:a16="http://schemas.microsoft.com/office/drawing/2014/main" id="{16FECAE0-D0B1-AB0F-DAE3-CA19B1DA5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25" name="Line 1055">
                <a:extLst>
                  <a:ext uri="{FF2B5EF4-FFF2-40B4-BE49-F238E27FC236}">
                    <a16:creationId xmlns:a16="http://schemas.microsoft.com/office/drawing/2014/main" id="{4829FF9B-7EA0-A085-D94A-EA99FDF67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6" name="Group 1056">
              <a:extLst>
                <a:ext uri="{FF2B5EF4-FFF2-40B4-BE49-F238E27FC236}">
                  <a16:creationId xmlns:a16="http://schemas.microsoft.com/office/drawing/2014/main" id="{BBD5E57D-73EE-19C8-217A-C6E3747D5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016"/>
              <a:ext cx="252" cy="240"/>
              <a:chOff x="2304" y="3072"/>
              <a:chExt cx="252" cy="240"/>
            </a:xfrm>
          </p:grpSpPr>
          <p:sp>
            <p:nvSpPr>
              <p:cNvPr id="29722" name="Oval 1057">
                <a:extLst>
                  <a:ext uri="{FF2B5EF4-FFF2-40B4-BE49-F238E27FC236}">
                    <a16:creationId xmlns:a16="http://schemas.microsoft.com/office/drawing/2014/main" id="{CE32F8DA-A00E-1C38-D7C4-0D3F85C90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23" name="Line 1058">
                <a:extLst>
                  <a:ext uri="{FF2B5EF4-FFF2-40B4-BE49-F238E27FC236}">
                    <a16:creationId xmlns:a16="http://schemas.microsoft.com/office/drawing/2014/main" id="{BF04664F-B16F-249B-1A05-4E4170BBD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7" name="Group 1059">
              <a:extLst>
                <a:ext uri="{FF2B5EF4-FFF2-40B4-BE49-F238E27FC236}">
                  <a16:creationId xmlns:a16="http://schemas.microsoft.com/office/drawing/2014/main" id="{BC85DDF5-606F-7F01-22D8-772D3CF4E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920"/>
              <a:ext cx="252" cy="240"/>
              <a:chOff x="2304" y="3072"/>
              <a:chExt cx="252" cy="240"/>
            </a:xfrm>
          </p:grpSpPr>
          <p:sp>
            <p:nvSpPr>
              <p:cNvPr id="29720" name="Oval 1060">
                <a:extLst>
                  <a:ext uri="{FF2B5EF4-FFF2-40B4-BE49-F238E27FC236}">
                    <a16:creationId xmlns:a16="http://schemas.microsoft.com/office/drawing/2014/main" id="{3C0D4154-2B5F-329E-4BD5-E2840530B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21" name="Line 1061">
                <a:extLst>
                  <a:ext uri="{FF2B5EF4-FFF2-40B4-BE49-F238E27FC236}">
                    <a16:creationId xmlns:a16="http://schemas.microsoft.com/office/drawing/2014/main" id="{878C2567-4943-7282-0FD4-8CFAE85C6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8" name="Group 1062">
              <a:extLst>
                <a:ext uri="{FF2B5EF4-FFF2-40B4-BE49-F238E27FC236}">
                  <a16:creationId xmlns:a16="http://schemas.microsoft.com/office/drawing/2014/main" id="{4B6535AF-2FFB-0C62-14E0-CA344C93A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92"/>
              <a:ext cx="252" cy="240"/>
              <a:chOff x="2304" y="3072"/>
              <a:chExt cx="252" cy="240"/>
            </a:xfrm>
          </p:grpSpPr>
          <p:sp>
            <p:nvSpPr>
              <p:cNvPr id="29718" name="Oval 1063">
                <a:extLst>
                  <a:ext uri="{FF2B5EF4-FFF2-40B4-BE49-F238E27FC236}">
                    <a16:creationId xmlns:a16="http://schemas.microsoft.com/office/drawing/2014/main" id="{9625AA2B-32D5-179E-0750-992A1E9A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19" name="Line 1064">
                <a:extLst>
                  <a:ext uri="{FF2B5EF4-FFF2-40B4-BE49-F238E27FC236}">
                    <a16:creationId xmlns:a16="http://schemas.microsoft.com/office/drawing/2014/main" id="{F6E667A4-5010-2D7A-902E-EEB8B4DE9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9" name="Group 1065">
              <a:extLst>
                <a:ext uri="{FF2B5EF4-FFF2-40B4-BE49-F238E27FC236}">
                  <a16:creationId xmlns:a16="http://schemas.microsoft.com/office/drawing/2014/main" id="{879CD2B8-3D11-63F7-45B4-E410F9AB9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544"/>
              <a:ext cx="252" cy="240"/>
              <a:chOff x="2304" y="3072"/>
              <a:chExt cx="252" cy="240"/>
            </a:xfrm>
          </p:grpSpPr>
          <p:sp>
            <p:nvSpPr>
              <p:cNvPr id="29716" name="Oval 1066">
                <a:extLst>
                  <a:ext uri="{FF2B5EF4-FFF2-40B4-BE49-F238E27FC236}">
                    <a16:creationId xmlns:a16="http://schemas.microsoft.com/office/drawing/2014/main" id="{DE2FBF13-05E6-B536-0B5F-AC982CE4B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17" name="Line 1067">
                <a:extLst>
                  <a:ext uri="{FF2B5EF4-FFF2-40B4-BE49-F238E27FC236}">
                    <a16:creationId xmlns:a16="http://schemas.microsoft.com/office/drawing/2014/main" id="{E8ADE40C-2A9C-C1E6-C616-45582183E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0" name="Group 1068">
              <a:extLst>
                <a:ext uri="{FF2B5EF4-FFF2-40B4-BE49-F238E27FC236}">
                  <a16:creationId xmlns:a16="http://schemas.microsoft.com/office/drawing/2014/main" id="{E24CCF4D-46F6-5DB9-44BD-10114F602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344"/>
              <a:ext cx="252" cy="240"/>
              <a:chOff x="2304" y="3072"/>
              <a:chExt cx="252" cy="240"/>
            </a:xfrm>
          </p:grpSpPr>
          <p:sp>
            <p:nvSpPr>
              <p:cNvPr id="29714" name="Oval 1069">
                <a:extLst>
                  <a:ext uri="{FF2B5EF4-FFF2-40B4-BE49-F238E27FC236}">
                    <a16:creationId xmlns:a16="http://schemas.microsoft.com/office/drawing/2014/main" id="{025A2BF5-7B15-7AE0-B923-BA888297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15" name="Line 1070">
                <a:extLst>
                  <a:ext uri="{FF2B5EF4-FFF2-40B4-BE49-F238E27FC236}">
                    <a16:creationId xmlns:a16="http://schemas.microsoft.com/office/drawing/2014/main" id="{AB6AB620-FAE1-375E-D8EE-362BDAB6F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1" name="Group 1071">
              <a:extLst>
                <a:ext uri="{FF2B5EF4-FFF2-40B4-BE49-F238E27FC236}">
                  <a16:creationId xmlns:a16="http://schemas.microsoft.com/office/drawing/2014/main" id="{0EE7B75B-AEE4-347E-ADF7-DFBC5762B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" y="2781"/>
              <a:ext cx="1104" cy="825"/>
              <a:chOff x="1686" y="2781"/>
              <a:chExt cx="1104" cy="825"/>
            </a:xfrm>
          </p:grpSpPr>
          <p:sp>
            <p:nvSpPr>
              <p:cNvPr id="29712" name="Line 1072">
                <a:extLst>
                  <a:ext uri="{FF2B5EF4-FFF2-40B4-BE49-F238E27FC236}">
                    <a16:creationId xmlns:a16="http://schemas.microsoft.com/office/drawing/2014/main" id="{507F21F9-0957-024F-810D-8543705F4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6" y="2781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Text Box 1073">
                <a:extLst>
                  <a:ext uri="{FF2B5EF4-FFF2-40B4-BE49-F238E27FC236}">
                    <a16:creationId xmlns:a16="http://schemas.microsoft.com/office/drawing/2014/main" id="{809EF037-D308-68F1-F4AF-AD84BB2A0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" y="3261"/>
                <a:ext cx="1056" cy="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800">
                    <a:solidFill>
                      <a:srgbClr val="669900"/>
                    </a:solidFill>
                    <a:latin typeface="Arial" panose="020B0604020202020204" pitchFamily="34" charset="0"/>
                  </a:rPr>
                  <a:t>Electron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4" grpId="0" build="p" autoUpdateAnimBg="0"/>
      <p:bldP spid="1935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12">
            <a:extLst>
              <a:ext uri="{FF2B5EF4-FFF2-40B4-BE49-F238E27FC236}">
                <a16:creationId xmlns:a16="http://schemas.microsoft.com/office/drawing/2014/main" id="{244044F9-517C-0789-ED23-D7953E6D5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609600"/>
            <a:ext cx="8104187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How are the particles distributed in an atom?</a:t>
            </a:r>
          </a:p>
        </p:txBody>
      </p:sp>
      <p:sp>
        <p:nvSpPr>
          <p:cNvPr id="30723" name="Oval 14">
            <a:extLst>
              <a:ext uri="{FF2B5EF4-FFF2-40B4-BE49-F238E27FC236}">
                <a16:creationId xmlns:a16="http://schemas.microsoft.com/office/drawing/2014/main" id="{6FC17143-A62D-A7DE-393C-40E3F2C0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3124200" cy="29718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30724" name="Group 54">
            <a:extLst>
              <a:ext uri="{FF2B5EF4-FFF2-40B4-BE49-F238E27FC236}">
                <a16:creationId xmlns:a16="http://schemas.microsoft.com/office/drawing/2014/main" id="{F1EFC79A-E39B-494A-D926-4649F43D91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7200"/>
            <a:ext cx="1465263" cy="1889125"/>
            <a:chOff x="384" y="2688"/>
            <a:chExt cx="923" cy="1190"/>
          </a:xfrm>
        </p:grpSpPr>
        <p:sp>
          <p:nvSpPr>
            <p:cNvPr id="30749" name="Line 42">
              <a:extLst>
                <a:ext uri="{FF2B5EF4-FFF2-40B4-BE49-F238E27FC236}">
                  <a16:creationId xmlns:a16="http://schemas.microsoft.com/office/drawing/2014/main" id="{596AF99E-1A2C-3000-7255-90515AFC9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688"/>
              <a:ext cx="448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Text Box 43">
              <a:extLst>
                <a:ext uri="{FF2B5EF4-FFF2-40B4-BE49-F238E27FC236}">
                  <a16:creationId xmlns:a16="http://schemas.microsoft.com/office/drawing/2014/main" id="{6C9B239B-3EF1-561A-88AD-64E1BBCE8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923" cy="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Arial" panose="020B0604020202020204" pitchFamily="34" charset="0"/>
                </a:rPr>
                <a:t>Positive charge</a:t>
              </a:r>
            </a:p>
          </p:txBody>
        </p:sp>
      </p:grpSp>
      <p:sp>
        <p:nvSpPr>
          <p:cNvPr id="13361" name="Text Box 49">
            <a:extLst>
              <a:ext uri="{FF2B5EF4-FFF2-40B4-BE49-F238E27FC236}">
                <a16:creationId xmlns:a16="http://schemas.microsoft.com/office/drawing/2014/main" id="{220CEC54-7A51-64B1-FD7B-F78D33189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522413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Most of the mass of the atom was carried by the electrons (&gt;1000 e</a:t>
            </a:r>
            <a:r>
              <a:rPr lang="en-US" altLang="zh-TW" sz="2800" baseline="30000">
                <a:latin typeface="Comic Sans MS" panose="030F0702030302020204" pitchFamily="66" charset="0"/>
              </a:rPr>
              <a:t>-</a:t>
            </a:r>
            <a:r>
              <a:rPr lang="en-US" altLang="zh-TW" sz="2800">
                <a:latin typeface="Comic Sans MS" panose="030F0702030302020204" pitchFamily="66" charset="0"/>
              </a:rPr>
              <a:t>)</a:t>
            </a:r>
            <a:endParaRPr lang="en-US" altLang="zh-TW" sz="2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0726" name="Group 56">
            <a:extLst>
              <a:ext uri="{FF2B5EF4-FFF2-40B4-BE49-F238E27FC236}">
                <a16:creationId xmlns:a16="http://schemas.microsoft.com/office/drawing/2014/main" id="{8EE16F59-6D21-7BF4-A0BE-CFA4895C1E5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3590925" cy="3590925"/>
            <a:chOff x="528" y="1344"/>
            <a:chExt cx="2262" cy="2262"/>
          </a:xfrm>
        </p:grpSpPr>
        <p:grpSp>
          <p:nvGrpSpPr>
            <p:cNvPr id="30728" name="Group 25">
              <a:extLst>
                <a:ext uri="{FF2B5EF4-FFF2-40B4-BE49-F238E27FC236}">
                  <a16:creationId xmlns:a16="http://schemas.microsoft.com/office/drawing/2014/main" id="{1D408988-0F50-C4C2-FF3A-761B08F3F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252" cy="240"/>
              <a:chOff x="2304" y="3072"/>
              <a:chExt cx="252" cy="240"/>
            </a:xfrm>
          </p:grpSpPr>
          <p:sp>
            <p:nvSpPr>
              <p:cNvPr id="30747" name="Oval 22">
                <a:extLst>
                  <a:ext uri="{FF2B5EF4-FFF2-40B4-BE49-F238E27FC236}">
                    <a16:creationId xmlns:a16="http://schemas.microsoft.com/office/drawing/2014/main" id="{D942F110-B6CC-25B5-4009-8AD8BEC79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8" name="Line 24">
                <a:extLst>
                  <a:ext uri="{FF2B5EF4-FFF2-40B4-BE49-F238E27FC236}">
                    <a16:creationId xmlns:a16="http://schemas.microsoft.com/office/drawing/2014/main" id="{4E0F91E1-BE10-1588-3306-2B6E2CF5F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29" name="Group 26">
              <a:extLst>
                <a:ext uri="{FF2B5EF4-FFF2-40B4-BE49-F238E27FC236}">
                  <a16:creationId xmlns:a16="http://schemas.microsoft.com/office/drawing/2014/main" id="{FFC23BBE-7CCB-956C-F94F-7BBF3374B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016"/>
              <a:ext cx="252" cy="240"/>
              <a:chOff x="2304" y="3072"/>
              <a:chExt cx="252" cy="240"/>
            </a:xfrm>
          </p:grpSpPr>
          <p:sp>
            <p:nvSpPr>
              <p:cNvPr id="30745" name="Oval 27">
                <a:extLst>
                  <a:ext uri="{FF2B5EF4-FFF2-40B4-BE49-F238E27FC236}">
                    <a16:creationId xmlns:a16="http://schemas.microsoft.com/office/drawing/2014/main" id="{F9E42A38-FD62-9887-B5D2-5095B138B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6" name="Line 28">
                <a:extLst>
                  <a:ext uri="{FF2B5EF4-FFF2-40B4-BE49-F238E27FC236}">
                    <a16:creationId xmlns:a16="http://schemas.microsoft.com/office/drawing/2014/main" id="{F75564AA-4EFE-2424-051F-50C612D68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0" name="Group 29">
              <a:extLst>
                <a:ext uri="{FF2B5EF4-FFF2-40B4-BE49-F238E27FC236}">
                  <a16:creationId xmlns:a16="http://schemas.microsoft.com/office/drawing/2014/main" id="{08141DC8-43D4-F051-3BDC-4C22803DC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920"/>
              <a:ext cx="252" cy="240"/>
              <a:chOff x="2304" y="3072"/>
              <a:chExt cx="252" cy="240"/>
            </a:xfrm>
          </p:grpSpPr>
          <p:sp>
            <p:nvSpPr>
              <p:cNvPr id="30743" name="Oval 30">
                <a:extLst>
                  <a:ext uri="{FF2B5EF4-FFF2-40B4-BE49-F238E27FC236}">
                    <a16:creationId xmlns:a16="http://schemas.microsoft.com/office/drawing/2014/main" id="{367E2BDC-7EF6-F31C-8503-5511F2DE6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4" name="Line 31">
                <a:extLst>
                  <a:ext uri="{FF2B5EF4-FFF2-40B4-BE49-F238E27FC236}">
                    <a16:creationId xmlns:a16="http://schemas.microsoft.com/office/drawing/2014/main" id="{7BB61246-F985-DE04-5166-F6438123F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1" name="Group 32">
              <a:extLst>
                <a:ext uri="{FF2B5EF4-FFF2-40B4-BE49-F238E27FC236}">
                  <a16:creationId xmlns:a16="http://schemas.microsoft.com/office/drawing/2014/main" id="{9C7ECDB8-6885-6EB9-4F72-FC593990E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92"/>
              <a:ext cx="252" cy="240"/>
              <a:chOff x="2304" y="3072"/>
              <a:chExt cx="252" cy="240"/>
            </a:xfrm>
          </p:grpSpPr>
          <p:sp>
            <p:nvSpPr>
              <p:cNvPr id="30741" name="Oval 33">
                <a:extLst>
                  <a:ext uri="{FF2B5EF4-FFF2-40B4-BE49-F238E27FC236}">
                    <a16:creationId xmlns:a16="http://schemas.microsoft.com/office/drawing/2014/main" id="{93A4088D-9DF6-0813-77E5-26DBFA758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2" name="Line 34">
                <a:extLst>
                  <a:ext uri="{FF2B5EF4-FFF2-40B4-BE49-F238E27FC236}">
                    <a16:creationId xmlns:a16="http://schemas.microsoft.com/office/drawing/2014/main" id="{FE1CADE5-9BFE-1E80-2EAE-BB18F5C46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2" name="Group 35">
              <a:extLst>
                <a:ext uri="{FF2B5EF4-FFF2-40B4-BE49-F238E27FC236}">
                  <a16:creationId xmlns:a16="http://schemas.microsoft.com/office/drawing/2014/main" id="{A6CEFBAE-61F2-3CFE-17B1-1AD28FD4A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544"/>
              <a:ext cx="252" cy="240"/>
              <a:chOff x="2304" y="3072"/>
              <a:chExt cx="252" cy="240"/>
            </a:xfrm>
          </p:grpSpPr>
          <p:sp>
            <p:nvSpPr>
              <p:cNvPr id="30739" name="Oval 36">
                <a:extLst>
                  <a:ext uri="{FF2B5EF4-FFF2-40B4-BE49-F238E27FC236}">
                    <a16:creationId xmlns:a16="http://schemas.microsoft.com/office/drawing/2014/main" id="{299D8FA7-3D68-C3F9-504A-3A86607F6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0" name="Line 37">
                <a:extLst>
                  <a:ext uri="{FF2B5EF4-FFF2-40B4-BE49-F238E27FC236}">
                    <a16:creationId xmlns:a16="http://schemas.microsoft.com/office/drawing/2014/main" id="{E72202ED-4C47-4713-DA49-801873E9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3" name="Group 38">
              <a:extLst>
                <a:ext uri="{FF2B5EF4-FFF2-40B4-BE49-F238E27FC236}">
                  <a16:creationId xmlns:a16="http://schemas.microsoft.com/office/drawing/2014/main" id="{05B60E09-F860-C963-8219-127E2E450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344"/>
              <a:ext cx="252" cy="240"/>
              <a:chOff x="2304" y="3072"/>
              <a:chExt cx="252" cy="240"/>
            </a:xfrm>
          </p:grpSpPr>
          <p:sp>
            <p:nvSpPr>
              <p:cNvPr id="30737" name="Oval 39">
                <a:extLst>
                  <a:ext uri="{FF2B5EF4-FFF2-40B4-BE49-F238E27FC236}">
                    <a16:creationId xmlns:a16="http://schemas.microsoft.com/office/drawing/2014/main" id="{44307457-91D3-1F9F-2D08-05D76AD1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38" name="Line 40">
                <a:extLst>
                  <a:ext uri="{FF2B5EF4-FFF2-40B4-BE49-F238E27FC236}">
                    <a16:creationId xmlns:a16="http://schemas.microsoft.com/office/drawing/2014/main" id="{9C58071A-074A-5DC1-BD93-710A81B2D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4" name="Group 55">
              <a:extLst>
                <a:ext uri="{FF2B5EF4-FFF2-40B4-BE49-F238E27FC236}">
                  <a16:creationId xmlns:a16="http://schemas.microsoft.com/office/drawing/2014/main" id="{DE277DE6-7C2C-6435-2558-36F635F93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" y="2781"/>
              <a:ext cx="1104" cy="825"/>
              <a:chOff x="1686" y="2781"/>
              <a:chExt cx="1104" cy="825"/>
            </a:xfrm>
          </p:grpSpPr>
          <p:sp>
            <p:nvSpPr>
              <p:cNvPr id="30735" name="Line 46">
                <a:extLst>
                  <a:ext uri="{FF2B5EF4-FFF2-40B4-BE49-F238E27FC236}">
                    <a16:creationId xmlns:a16="http://schemas.microsoft.com/office/drawing/2014/main" id="{35654BD4-20BE-E55A-974D-0F4266257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6" y="2781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Text Box 47">
                <a:extLst>
                  <a:ext uri="{FF2B5EF4-FFF2-40B4-BE49-F238E27FC236}">
                    <a16:creationId xmlns:a16="http://schemas.microsoft.com/office/drawing/2014/main" id="{454E063B-1A8F-FAC3-5F7F-D562A38A6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" y="3261"/>
                <a:ext cx="1056" cy="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800">
                    <a:solidFill>
                      <a:srgbClr val="669900"/>
                    </a:solidFill>
                    <a:latin typeface="Arial" panose="020B0604020202020204" pitchFamily="34" charset="0"/>
                  </a:rPr>
                  <a:t>Electron</a:t>
                </a:r>
              </a:p>
            </p:txBody>
          </p:sp>
        </p:grpSp>
      </p:grpSp>
      <p:sp>
        <p:nvSpPr>
          <p:cNvPr id="13372" name="Text Box 60">
            <a:extLst>
              <a:ext uri="{FF2B5EF4-FFF2-40B4-BE49-F238E27FC236}">
                <a16:creationId xmlns:a16="http://schemas.microsoft.com/office/drawing/2014/main" id="{BA49A3D9-9065-FFA4-4061-2D2A4CDAA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6413"/>
            <a:ext cx="4572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An atom was a positively charged sphere of </a:t>
            </a:r>
            <a:r>
              <a:rPr lang="en-US" altLang="zh-TW" sz="2800" u="sng">
                <a:solidFill>
                  <a:srgbClr val="0000FF"/>
                </a:solidFill>
                <a:latin typeface="Comic Sans MS" panose="030F0702030302020204" pitchFamily="66" charset="0"/>
              </a:rPr>
              <a:t>low density </a:t>
            </a:r>
            <a:r>
              <a:rPr lang="en-US" altLang="zh-TW" sz="2800">
                <a:latin typeface="Comic Sans MS" panose="030F0702030302020204" pitchFamily="66" charset="0"/>
              </a:rPr>
              <a:t>with negatively charged electrons embedded in it like a </a:t>
            </a:r>
            <a:r>
              <a:rPr lang="en-US" altLang="zh-TW" sz="2800" u="sng">
                <a:solidFill>
                  <a:schemeClr val="tx2"/>
                </a:solidFill>
                <a:latin typeface="Comic Sans MS" panose="030F0702030302020204" pitchFamily="66" charset="0"/>
              </a:rPr>
              <a:t>plum pudding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1" grpId="0" build="p" autoUpdateAnimBg="0"/>
      <p:bldP spid="1337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>
            <a:extLst>
              <a:ext uri="{FF2B5EF4-FFF2-40B4-BE49-F238E27FC236}">
                <a16:creationId xmlns:a16="http://schemas.microsoft.com/office/drawing/2014/main" id="{07A94566-29AB-1C5E-0661-909FD1671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609600"/>
            <a:ext cx="8104187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How are the particles distributed in an atom?</a:t>
            </a:r>
          </a:p>
        </p:txBody>
      </p:sp>
      <p:sp>
        <p:nvSpPr>
          <p:cNvPr id="31747" name="Oval 4">
            <a:extLst>
              <a:ext uri="{FF2B5EF4-FFF2-40B4-BE49-F238E27FC236}">
                <a16:creationId xmlns:a16="http://schemas.microsoft.com/office/drawing/2014/main" id="{EB201E1E-508B-F798-72A2-D4DD90AC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3124200" cy="29718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31748" name="Group 12">
            <a:extLst>
              <a:ext uri="{FF2B5EF4-FFF2-40B4-BE49-F238E27FC236}">
                <a16:creationId xmlns:a16="http://schemas.microsoft.com/office/drawing/2014/main" id="{786DC255-4E39-6467-411B-1A798E8A01A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7200"/>
            <a:ext cx="1465263" cy="1889125"/>
            <a:chOff x="384" y="2688"/>
            <a:chExt cx="923" cy="1190"/>
          </a:xfrm>
        </p:grpSpPr>
        <p:sp>
          <p:nvSpPr>
            <p:cNvPr id="31772" name="Line 13">
              <a:extLst>
                <a:ext uri="{FF2B5EF4-FFF2-40B4-BE49-F238E27FC236}">
                  <a16:creationId xmlns:a16="http://schemas.microsoft.com/office/drawing/2014/main" id="{D3BB4786-AB3B-4CA9-F7C5-A7E30B5CC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688"/>
              <a:ext cx="448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Text Box 14">
              <a:extLst>
                <a:ext uri="{FF2B5EF4-FFF2-40B4-BE49-F238E27FC236}">
                  <a16:creationId xmlns:a16="http://schemas.microsoft.com/office/drawing/2014/main" id="{3B92B581-B05D-4654-6E7B-18A200078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923" cy="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Arial" panose="020B0604020202020204" pitchFamily="34" charset="0"/>
                </a:rPr>
                <a:t>Positive charge</a:t>
              </a:r>
            </a:p>
          </p:txBody>
        </p:sp>
      </p:grpSp>
      <p:sp>
        <p:nvSpPr>
          <p:cNvPr id="149519" name="Text Box 15">
            <a:extLst>
              <a:ext uri="{FF2B5EF4-FFF2-40B4-BE49-F238E27FC236}">
                <a16:creationId xmlns:a16="http://schemas.microsoft.com/office/drawing/2014/main" id="{D0CC7EE8-89CA-82E2-258B-FEC0DA38E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0"/>
            <a:ext cx="457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Like a raisin bun</a:t>
            </a:r>
          </a:p>
        </p:txBody>
      </p:sp>
      <p:grpSp>
        <p:nvGrpSpPr>
          <p:cNvPr id="31750" name="Group 16">
            <a:extLst>
              <a:ext uri="{FF2B5EF4-FFF2-40B4-BE49-F238E27FC236}">
                <a16:creationId xmlns:a16="http://schemas.microsoft.com/office/drawing/2014/main" id="{643E21C2-1821-A207-C0CA-F17B3A55361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3590925" cy="3590925"/>
            <a:chOff x="528" y="1344"/>
            <a:chExt cx="2262" cy="2262"/>
          </a:xfrm>
        </p:grpSpPr>
        <p:grpSp>
          <p:nvGrpSpPr>
            <p:cNvPr id="31751" name="Group 17">
              <a:extLst>
                <a:ext uri="{FF2B5EF4-FFF2-40B4-BE49-F238E27FC236}">
                  <a16:creationId xmlns:a16="http://schemas.microsoft.com/office/drawing/2014/main" id="{016FC1AC-CC9D-D054-C9D8-3BB1EFBD7E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252" cy="240"/>
              <a:chOff x="2304" y="3072"/>
              <a:chExt cx="252" cy="240"/>
            </a:xfrm>
          </p:grpSpPr>
          <p:sp>
            <p:nvSpPr>
              <p:cNvPr id="31770" name="Oval 18">
                <a:extLst>
                  <a:ext uri="{FF2B5EF4-FFF2-40B4-BE49-F238E27FC236}">
                    <a16:creationId xmlns:a16="http://schemas.microsoft.com/office/drawing/2014/main" id="{34F33962-4E6C-2F24-8886-DBCCAB214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71" name="Line 19">
                <a:extLst>
                  <a:ext uri="{FF2B5EF4-FFF2-40B4-BE49-F238E27FC236}">
                    <a16:creationId xmlns:a16="http://schemas.microsoft.com/office/drawing/2014/main" id="{CACAA187-2B55-8B3E-9808-3D61BBD0D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2" name="Group 20">
              <a:extLst>
                <a:ext uri="{FF2B5EF4-FFF2-40B4-BE49-F238E27FC236}">
                  <a16:creationId xmlns:a16="http://schemas.microsoft.com/office/drawing/2014/main" id="{40A58F27-F896-6952-2229-8FDB6CB3D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016"/>
              <a:ext cx="252" cy="240"/>
              <a:chOff x="2304" y="3072"/>
              <a:chExt cx="252" cy="240"/>
            </a:xfrm>
          </p:grpSpPr>
          <p:sp>
            <p:nvSpPr>
              <p:cNvPr id="31768" name="Oval 21">
                <a:extLst>
                  <a:ext uri="{FF2B5EF4-FFF2-40B4-BE49-F238E27FC236}">
                    <a16:creationId xmlns:a16="http://schemas.microsoft.com/office/drawing/2014/main" id="{0E94AEE2-66A9-C3FE-094B-866C9E8E3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9" name="Line 22">
                <a:extLst>
                  <a:ext uri="{FF2B5EF4-FFF2-40B4-BE49-F238E27FC236}">
                    <a16:creationId xmlns:a16="http://schemas.microsoft.com/office/drawing/2014/main" id="{3D733587-BDE1-E1D4-037A-33554C224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3" name="Group 23">
              <a:extLst>
                <a:ext uri="{FF2B5EF4-FFF2-40B4-BE49-F238E27FC236}">
                  <a16:creationId xmlns:a16="http://schemas.microsoft.com/office/drawing/2014/main" id="{3383B722-B8E8-F0BA-B891-BAB0B2611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920"/>
              <a:ext cx="252" cy="240"/>
              <a:chOff x="2304" y="3072"/>
              <a:chExt cx="252" cy="240"/>
            </a:xfrm>
          </p:grpSpPr>
          <p:sp>
            <p:nvSpPr>
              <p:cNvPr id="31766" name="Oval 24">
                <a:extLst>
                  <a:ext uri="{FF2B5EF4-FFF2-40B4-BE49-F238E27FC236}">
                    <a16:creationId xmlns:a16="http://schemas.microsoft.com/office/drawing/2014/main" id="{C46F1047-9310-EDEF-4CFD-58B3A08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7" name="Line 25">
                <a:extLst>
                  <a:ext uri="{FF2B5EF4-FFF2-40B4-BE49-F238E27FC236}">
                    <a16:creationId xmlns:a16="http://schemas.microsoft.com/office/drawing/2014/main" id="{D6D888C5-AD28-1BA6-D2E1-B89B560C7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4" name="Group 26">
              <a:extLst>
                <a:ext uri="{FF2B5EF4-FFF2-40B4-BE49-F238E27FC236}">
                  <a16:creationId xmlns:a16="http://schemas.microsoft.com/office/drawing/2014/main" id="{0A1EABD1-7398-1FE7-FEC9-F1C8018E4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92"/>
              <a:ext cx="252" cy="240"/>
              <a:chOff x="2304" y="3072"/>
              <a:chExt cx="252" cy="240"/>
            </a:xfrm>
          </p:grpSpPr>
          <p:sp>
            <p:nvSpPr>
              <p:cNvPr id="31764" name="Oval 27">
                <a:extLst>
                  <a:ext uri="{FF2B5EF4-FFF2-40B4-BE49-F238E27FC236}">
                    <a16:creationId xmlns:a16="http://schemas.microsoft.com/office/drawing/2014/main" id="{4533BDA8-2E97-664A-7DE4-907A06A26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5" name="Line 28">
                <a:extLst>
                  <a:ext uri="{FF2B5EF4-FFF2-40B4-BE49-F238E27FC236}">
                    <a16:creationId xmlns:a16="http://schemas.microsoft.com/office/drawing/2014/main" id="{297237C1-6AAF-BF1C-19F4-7C348BE21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5" name="Group 29">
              <a:extLst>
                <a:ext uri="{FF2B5EF4-FFF2-40B4-BE49-F238E27FC236}">
                  <a16:creationId xmlns:a16="http://schemas.microsoft.com/office/drawing/2014/main" id="{AF077A9B-7B29-4FC5-6E28-7CE166EA7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544"/>
              <a:ext cx="252" cy="240"/>
              <a:chOff x="2304" y="3072"/>
              <a:chExt cx="252" cy="240"/>
            </a:xfrm>
          </p:grpSpPr>
          <p:sp>
            <p:nvSpPr>
              <p:cNvPr id="31762" name="Oval 30">
                <a:extLst>
                  <a:ext uri="{FF2B5EF4-FFF2-40B4-BE49-F238E27FC236}">
                    <a16:creationId xmlns:a16="http://schemas.microsoft.com/office/drawing/2014/main" id="{9E4D3FE3-65A0-8F2C-A82B-F42B93105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3" name="Line 31">
                <a:extLst>
                  <a:ext uri="{FF2B5EF4-FFF2-40B4-BE49-F238E27FC236}">
                    <a16:creationId xmlns:a16="http://schemas.microsoft.com/office/drawing/2014/main" id="{AA271B02-C347-BD62-BADD-822ADA526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6" name="Group 32">
              <a:extLst>
                <a:ext uri="{FF2B5EF4-FFF2-40B4-BE49-F238E27FC236}">
                  <a16:creationId xmlns:a16="http://schemas.microsoft.com/office/drawing/2014/main" id="{226C8D61-ABCD-39A3-97FA-F94F41C39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344"/>
              <a:ext cx="252" cy="240"/>
              <a:chOff x="2304" y="3072"/>
              <a:chExt cx="252" cy="240"/>
            </a:xfrm>
          </p:grpSpPr>
          <p:sp>
            <p:nvSpPr>
              <p:cNvPr id="31760" name="Oval 33">
                <a:extLst>
                  <a:ext uri="{FF2B5EF4-FFF2-40B4-BE49-F238E27FC236}">
                    <a16:creationId xmlns:a16="http://schemas.microsoft.com/office/drawing/2014/main" id="{0940127F-F77A-008B-49B6-E0D0988D2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1" name="Line 34">
                <a:extLst>
                  <a:ext uri="{FF2B5EF4-FFF2-40B4-BE49-F238E27FC236}">
                    <a16:creationId xmlns:a16="http://schemas.microsoft.com/office/drawing/2014/main" id="{465C81D0-B4CC-404F-F695-8680B4477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7" name="Group 35">
              <a:extLst>
                <a:ext uri="{FF2B5EF4-FFF2-40B4-BE49-F238E27FC236}">
                  <a16:creationId xmlns:a16="http://schemas.microsoft.com/office/drawing/2014/main" id="{3F04FFDE-0B66-C919-C6A7-46F9BFFD8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" y="2781"/>
              <a:ext cx="1104" cy="825"/>
              <a:chOff x="1686" y="2781"/>
              <a:chExt cx="1104" cy="825"/>
            </a:xfrm>
          </p:grpSpPr>
          <p:sp>
            <p:nvSpPr>
              <p:cNvPr id="31758" name="Line 36">
                <a:extLst>
                  <a:ext uri="{FF2B5EF4-FFF2-40B4-BE49-F238E27FC236}">
                    <a16:creationId xmlns:a16="http://schemas.microsoft.com/office/drawing/2014/main" id="{A79B233F-817E-4D20-2959-67A8E5701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6" y="2781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Text Box 37">
                <a:extLst>
                  <a:ext uri="{FF2B5EF4-FFF2-40B4-BE49-F238E27FC236}">
                    <a16:creationId xmlns:a16="http://schemas.microsoft.com/office/drawing/2014/main" id="{FAEB74BA-3C27-E31C-4737-39440C3B4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" y="3261"/>
                <a:ext cx="1056" cy="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800">
                    <a:solidFill>
                      <a:srgbClr val="669900"/>
                    </a:solidFill>
                    <a:latin typeface="Arial" panose="020B0604020202020204" pitchFamily="34" charset="0"/>
                  </a:rPr>
                  <a:t>Electron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>
            <a:extLst>
              <a:ext uri="{FF2B5EF4-FFF2-40B4-BE49-F238E27FC236}">
                <a16:creationId xmlns:a16="http://schemas.microsoft.com/office/drawing/2014/main" id="{EFC216A8-9454-EFB0-B556-8BDEE68A3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609600"/>
            <a:ext cx="8104187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How are the particles distributed in an atom?</a:t>
            </a:r>
          </a:p>
        </p:txBody>
      </p:sp>
      <p:sp>
        <p:nvSpPr>
          <p:cNvPr id="157734" name="Text Box 38">
            <a:extLst>
              <a:ext uri="{FF2B5EF4-FFF2-40B4-BE49-F238E27FC236}">
                <a16:creationId xmlns:a16="http://schemas.microsoft.com/office/drawing/2014/main" id="{0497F2E3-5A3D-D851-780D-84EE9B14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0772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Experimental evidence : 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Powerful projectiles such as 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-particles</a:t>
            </a: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passes straight through a thin gold foil.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Analogy : 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  -particle vs a thin gold foil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endParaRPr lang="en-US" altLang="zh-TW" sz="280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   15-inch canon ball vs a piece of paper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2898-48E4-6F41-E031-4DDD8CC9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AA8021-652B-FEAE-1C56-67D4B26CA6C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Dalton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Thomson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</a:t>
                      </a: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  Rutherford,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Bohr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877FE7-4F9F-5F83-D651-D44437F2F4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329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9113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282-9C74-9481-D426-87CFD95F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5140052-E9DD-0CEE-B3C7-B6F49030706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Dalton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Thomson,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Rutherford,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Bohr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DDC12D-A65C-D7EA-C7FD-AE61FD6BAA7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329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9113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>
            <a:extLst>
              <a:ext uri="{FF2B5EF4-FFF2-40B4-BE49-F238E27FC236}">
                <a16:creationId xmlns:a16="http://schemas.microsoft.com/office/drawing/2014/main" id="{06E7E5AB-BFBD-BE20-08BE-248A9F41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grpSp>
        <p:nvGrpSpPr>
          <p:cNvPr id="145419" name="Group 11">
            <a:extLst>
              <a:ext uri="{FF2B5EF4-FFF2-40B4-BE49-F238E27FC236}">
                <a16:creationId xmlns:a16="http://schemas.microsoft.com/office/drawing/2014/main" id="{B7B2DB79-36FA-9A79-1C3A-D6C455486BE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8001000" cy="4024313"/>
            <a:chOff x="480" y="1008"/>
            <a:chExt cx="5040" cy="2535"/>
          </a:xfrm>
        </p:grpSpPr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D07C7617-6573-2F7C-7B03-5DB614F4A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08"/>
              <a:ext cx="50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7338" indent="-2873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568325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3200">
                  <a:latin typeface="Comic Sans MS" panose="030F0702030302020204" pitchFamily="66" charset="0"/>
                </a:rPr>
                <a:t>Nobel laureates, Physics, 1903</a:t>
              </a:r>
            </a:p>
          </p:txBody>
        </p:sp>
        <p:pic>
          <p:nvPicPr>
            <p:cNvPr id="34821" name="Picture 5" descr="becquerel">
              <a:extLst>
                <a:ext uri="{FF2B5EF4-FFF2-40B4-BE49-F238E27FC236}">
                  <a16:creationId xmlns:a16="http://schemas.microsoft.com/office/drawing/2014/main" id="{0E2B4DE6-56C1-0B19-335E-56981CA30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440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2" name="Picture 6" descr="pierre-curie">
              <a:extLst>
                <a:ext uri="{FF2B5EF4-FFF2-40B4-BE49-F238E27FC236}">
                  <a16:creationId xmlns:a16="http://schemas.microsoft.com/office/drawing/2014/main" id="{7C02BFBF-74B9-58C3-89F6-1F67F5AE4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440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7" descr="marie-curie">
              <a:extLst>
                <a:ext uri="{FF2B5EF4-FFF2-40B4-BE49-F238E27FC236}">
                  <a16:creationId xmlns:a16="http://schemas.microsoft.com/office/drawing/2014/main" id="{D7F6E7FD-F3C1-2133-E40C-FCDD506C5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440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1705AFD2-AA1F-F442-8FE2-BDD87A049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16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Becquerel</a:t>
              </a:r>
            </a:p>
          </p:txBody>
        </p:sp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4FE85C0E-A30C-88C6-0D1A-26CFCE1B5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216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Marie Curie</a:t>
              </a: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EEAE2295-0C46-0427-CA0F-4DC88F4CE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16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Pierre Curie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>
            <a:extLst>
              <a:ext uri="{FF2B5EF4-FFF2-40B4-BE49-F238E27FC236}">
                <a16:creationId xmlns:a16="http://schemas.microsoft.com/office/drawing/2014/main" id="{B47DC588-99F3-E87B-44F1-970F105B3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7F1177EC-C5E0-90C9-E431-E911736AB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8001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1896	Becquerel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zh-TW" sz="32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st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discovery of radioactive substance.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(an uranium salt)</a:t>
            </a:r>
          </a:p>
        </p:txBody>
      </p:sp>
      <p:pic>
        <p:nvPicPr>
          <p:cNvPr id="35844" name="Picture 6" descr="becquerel">
            <a:extLst>
              <a:ext uri="{FF2B5EF4-FFF2-40B4-BE49-F238E27FC236}">
                <a16:creationId xmlns:a16="http://schemas.microsoft.com/office/drawing/2014/main" id="{2B1FB2D1-CBE4-39E7-F6A1-E7A052ED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>
            <a:extLst>
              <a:ext uri="{FF2B5EF4-FFF2-40B4-BE49-F238E27FC236}">
                <a16:creationId xmlns:a16="http://schemas.microsoft.com/office/drawing/2014/main" id="{AF47403E-5116-102B-1D38-32F2EDB8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sp>
        <p:nvSpPr>
          <p:cNvPr id="143364" name="Text Box 4">
            <a:extLst>
              <a:ext uri="{FF2B5EF4-FFF2-40B4-BE49-F238E27FC236}">
                <a16:creationId xmlns:a16="http://schemas.microsoft.com/office/drawing/2014/main" id="{21ACD0C8-478E-1BA1-43A3-0FA864ACF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0010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1898	Pierre &amp; Marie 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Radioactive polonium and radium were isolated</a:t>
            </a:r>
          </a:p>
        </p:txBody>
      </p:sp>
      <p:pic>
        <p:nvPicPr>
          <p:cNvPr id="36868" name="Picture 6" descr="pierre-curie">
            <a:extLst>
              <a:ext uri="{FF2B5EF4-FFF2-40B4-BE49-F238E27FC236}">
                <a16:creationId xmlns:a16="http://schemas.microsoft.com/office/drawing/2014/main" id="{7558AF83-8882-057D-CE29-5080E676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71800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marie-curie">
            <a:extLst>
              <a:ext uri="{FF2B5EF4-FFF2-40B4-BE49-F238E27FC236}">
                <a16:creationId xmlns:a16="http://schemas.microsoft.com/office/drawing/2014/main" id="{141534D5-2164-EEED-F520-F1B4F7EB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8" name="Text Box 8">
            <a:extLst>
              <a:ext uri="{FF2B5EF4-FFF2-40B4-BE49-F238E27FC236}">
                <a16:creationId xmlns:a16="http://schemas.microsoft.com/office/drawing/2014/main" id="{7855E77C-0DCB-7D65-8F0C-7FD83C196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3505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1g from 500 Kg pitchblende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uild="p" autoUpdateAnimBg="0"/>
      <p:bldP spid="1433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>
            <a:extLst>
              <a:ext uri="{FF2B5EF4-FFF2-40B4-BE49-F238E27FC236}">
                <a16:creationId xmlns:a16="http://schemas.microsoft.com/office/drawing/2014/main" id="{1D6C0DA2-C274-AFA9-256C-FE7208CF9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The Curie Family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B9708268-1CE4-E503-6043-41DFF6CB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0010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Pierre &amp; Marie 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Nobel laureate, Physics, 1903</a:t>
            </a:r>
            <a:endParaRPr lang="en-US" altLang="zh-TW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Marie 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Nobel laureate, Chemistry, 1911</a:t>
            </a:r>
            <a:endParaRPr lang="en-US" altLang="zh-TW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Federic Joliet &amp; Irene Joliet-Curie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Nobel laureate, Chemistry, 1935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>
            <a:extLst>
              <a:ext uri="{FF2B5EF4-FFF2-40B4-BE49-F238E27FC236}">
                <a16:creationId xmlns:a16="http://schemas.microsoft.com/office/drawing/2014/main" id="{BB32FCC1-D33B-50EB-9485-3C65FF4FE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CD86FD48-348F-1883-CBBB-81DC05D1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80010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1899	Rutherford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(Nobel laureate, Physics, 1908)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Discovery of 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 and  radiations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</a:t>
            </a:r>
            <a:r>
              <a:rPr lang="en-US" altLang="zh-TW" sz="32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 radiation  He</a:t>
            </a:r>
            <a:r>
              <a:rPr lang="en-US" altLang="zh-TW" sz="3200" baseline="30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 baseline="30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zh-TW" sz="32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 radiation  e</a:t>
            </a:r>
            <a:r>
              <a:rPr lang="en-US" altLang="zh-TW" sz="3200" baseline="30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  <a:r>
              <a:rPr lang="en-US" altLang="zh-TW" sz="3200" baseline="30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</a:p>
        </p:txBody>
      </p:sp>
      <p:pic>
        <p:nvPicPr>
          <p:cNvPr id="38916" name="Picture 5" descr="fi01-09">
            <a:extLst>
              <a:ext uri="{FF2B5EF4-FFF2-40B4-BE49-F238E27FC236}">
                <a16:creationId xmlns:a16="http://schemas.microsoft.com/office/drawing/2014/main" id="{BADCB0AB-DC59-19F1-67F2-9EBA6C97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1895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30">
            <a:extLst>
              <a:ext uri="{FF2B5EF4-FFF2-40B4-BE49-F238E27FC236}">
                <a16:creationId xmlns:a16="http://schemas.microsoft.com/office/drawing/2014/main" id="{5FF73B1C-9C08-ADFE-F92F-C1C65F13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8650"/>
            <a:ext cx="882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CB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A thin gold foil was bombarded with a beam of fast-moving </a:t>
            </a:r>
            <a:r>
              <a:rPr lang="en-US" altLang="zh-TW" sz="3000">
                <a:latin typeface="Comic Sans MS" panose="030F0702030302020204" pitchFamily="66" charset="0"/>
                <a:sym typeface="Symbol" panose="05050102010706020507" pitchFamily="18" charset="2"/>
              </a:rPr>
              <a:t>-particles (+ve charged)</a:t>
            </a:r>
          </a:p>
        </p:txBody>
      </p:sp>
      <p:sp>
        <p:nvSpPr>
          <p:cNvPr id="62472" name="Text Box 1032">
            <a:extLst>
              <a:ext uri="{FF2B5EF4-FFF2-40B4-BE49-F238E27FC236}">
                <a16:creationId xmlns:a16="http://schemas.microsoft.com/office/drawing/2014/main" id="{231D89B1-9C9A-8716-FF56-A6D96319F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4267200" cy="42449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i="1" u="sng">
                <a:solidFill>
                  <a:srgbClr val="FF00FF"/>
                </a:solidFill>
                <a:latin typeface="Comic Sans MS" panose="030F0702030302020204" pitchFamily="66" charset="0"/>
              </a:rPr>
              <a:t>Observation:</a:t>
            </a:r>
            <a:endParaRPr lang="en-US" altLang="zh-TW" sz="3000" i="1" u="sng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most </a:t>
            </a:r>
            <a:r>
              <a:rPr lang="en-US" altLang="zh-TW" sz="3000">
                <a:latin typeface="Comic Sans MS" panose="030F0702030302020204" pitchFamily="66" charset="0"/>
                <a:sym typeface="Symbol" panose="05050102010706020507" pitchFamily="18" charset="2"/>
              </a:rPr>
              <a:t>-particles passed through the foil without deflection</a:t>
            </a:r>
            <a:endParaRPr lang="en-US" altLang="zh-TW" sz="300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very few -particles were scattered or rebounded back</a:t>
            </a:r>
          </a:p>
        </p:txBody>
      </p:sp>
      <p:pic>
        <p:nvPicPr>
          <p:cNvPr id="39940" name="Picture 1034" descr="Fi01-07">
            <a:extLst>
              <a:ext uri="{FF2B5EF4-FFF2-40B4-BE49-F238E27FC236}">
                <a16:creationId xmlns:a16="http://schemas.microsoft.com/office/drawing/2014/main" id="{BA530157-2246-E0E1-F7AC-4D756207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3434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Text Box 1027">
            <a:extLst>
              <a:ext uri="{FF2B5EF4-FFF2-40B4-BE49-F238E27FC236}">
                <a16:creationId xmlns:a16="http://schemas.microsoft.com/office/drawing/2014/main" id="{F914A1A4-3072-8CEE-D3BD-43EAE2CD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8392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It was quite the most incredible event that has ever happened to me in my life.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It was almost as incredible as if you fired a 15-inch shell at a piece of tissue paper and it came back and hit you.</a:t>
            </a:r>
          </a:p>
        </p:txBody>
      </p:sp>
      <p:pic>
        <p:nvPicPr>
          <p:cNvPr id="40963" name="Picture 1028" descr="fi01-09">
            <a:extLst>
              <a:ext uri="{FF2B5EF4-FFF2-40B4-BE49-F238E27FC236}">
                <a16:creationId xmlns:a16="http://schemas.microsoft.com/office/drawing/2014/main" id="{7DFFA0C5-3469-99A7-E9C9-81068E81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1895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0">
            <a:extLst>
              <a:ext uri="{FF2B5EF4-FFF2-40B4-BE49-F238E27FC236}">
                <a16:creationId xmlns:a16="http://schemas.microsoft.com/office/drawing/2014/main" id="{7B248628-DEC8-08E3-5B36-5B2436C5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662FD364-F3CF-3E46-197B-7EC2B19A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635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Nucleus is </a:t>
            </a:r>
            <a:r>
              <a:rPr lang="en-US" altLang="zh-TW" sz="3000" u="sng">
                <a:solidFill>
                  <a:schemeClr val="tx2"/>
                </a:solidFill>
                <a:latin typeface="Comic Sans MS" panose="030F0702030302020204" pitchFamily="66" charset="0"/>
              </a:rPr>
              <a:t>positively</a:t>
            </a:r>
            <a:r>
              <a:rPr lang="en-US" altLang="zh-TW" sz="3000">
                <a:latin typeface="Comic Sans MS" panose="030F0702030302020204" pitchFamily="66" charset="0"/>
              </a:rPr>
              <a:t> charged because it repels the positively charged alpha particles.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1988" name="Picture 16" descr="Fi01-08">
            <a:extLst>
              <a:ext uri="{FF2B5EF4-FFF2-40B4-BE49-F238E27FC236}">
                <a16:creationId xmlns:a16="http://schemas.microsoft.com/office/drawing/2014/main" id="{4C984A11-D3AF-21A4-B0D6-C8C05A47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619375"/>
            <a:ext cx="44196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1027">
            <a:extLst>
              <a:ext uri="{FF2B5EF4-FFF2-40B4-BE49-F238E27FC236}">
                <a16:creationId xmlns:a16="http://schemas.microsoft.com/office/drawing/2014/main" id="{A4D8356D-7F20-5BC1-E575-618D0631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153604" name="Text Box 1028">
            <a:extLst>
              <a:ext uri="{FF2B5EF4-FFF2-40B4-BE49-F238E27FC236}">
                <a16:creationId xmlns:a16="http://schemas.microsoft.com/office/drawing/2014/main" id="{41448521-647D-DB2E-FD49-C77B2C3AA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6350"/>
            <a:ext cx="8534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Nucleus occupies a very small space (10</a:t>
            </a:r>
            <a:r>
              <a:rPr lang="en-US" altLang="zh-TW" sz="3000" baseline="30000">
                <a:latin typeface="Comic Sans MS" panose="030F0702030302020204" pitchFamily="66" charset="0"/>
              </a:rPr>
              <a:t>-12</a:t>
            </a:r>
            <a:r>
              <a:rPr lang="en-US" altLang="zh-TW" sz="3000">
                <a:latin typeface="Comic Sans MS" panose="030F0702030302020204" pitchFamily="66" charset="0"/>
              </a:rPr>
              <a:t> of size of atom) because very few </a:t>
            </a:r>
            <a:r>
              <a:rPr lang="en-US" altLang="zh-TW" sz="3000"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n-US" altLang="zh-TW" sz="3000">
                <a:latin typeface="Comic Sans MS" panose="030F0702030302020204" pitchFamily="66" charset="0"/>
              </a:rPr>
              <a:t> particles are deflected.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3012" name="Picture 1029" descr="Fi01-08">
            <a:extLst>
              <a:ext uri="{FF2B5EF4-FFF2-40B4-BE49-F238E27FC236}">
                <a16:creationId xmlns:a16="http://schemas.microsoft.com/office/drawing/2014/main" id="{6F4AF4CA-8180-32FF-1F95-E27DDED9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619375"/>
            <a:ext cx="47815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1027">
            <a:extLst>
              <a:ext uri="{FF2B5EF4-FFF2-40B4-BE49-F238E27FC236}">
                <a16:creationId xmlns:a16="http://schemas.microsoft.com/office/drawing/2014/main" id="{91BB8C54-239C-5B56-2BEA-7A62FE3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155652" name="Text Box 1028">
            <a:extLst>
              <a:ext uri="{FF2B5EF4-FFF2-40B4-BE49-F238E27FC236}">
                <a16:creationId xmlns:a16="http://schemas.microsoft.com/office/drawing/2014/main" id="{F2665925-A487-0716-69F1-8CDADAE71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6350"/>
            <a:ext cx="85344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The radius of an atom is about 20,000 times that of the nucleus. Thus, if we imagine a large football stadium as being the whole atom, then the nucleus would be about the size of a peanut.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7" descr="fi01-01">
            <a:extLst>
              <a:ext uri="{FF2B5EF4-FFF2-40B4-BE49-F238E27FC236}">
                <a16:creationId xmlns:a16="http://schemas.microsoft.com/office/drawing/2014/main" id="{6C4153EC-ECA7-7EC6-A7BB-AFD8DC3C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4623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47F59825-5912-3BF1-27D4-48239F9B1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41148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What is “atom”?</a:t>
            </a:r>
          </a:p>
        </p:txBody>
      </p:sp>
      <p:sp>
        <p:nvSpPr>
          <p:cNvPr id="17412" name="Text Box 16">
            <a:extLst>
              <a:ext uri="{FF2B5EF4-FFF2-40B4-BE49-F238E27FC236}">
                <a16:creationId xmlns:a16="http://schemas.microsoft.com/office/drawing/2014/main" id="{A398CF9F-D494-1452-8349-AB632800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81600"/>
            <a:ext cx="8569325" cy="1006475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 Greek philosopher Democritus            (~460 B.C. – 370 B.C.)</a:t>
            </a:r>
          </a:p>
        </p:txBody>
      </p:sp>
      <p:sp>
        <p:nvSpPr>
          <p:cNvPr id="2066" name="Text Box 18">
            <a:extLst>
              <a:ext uri="{FF2B5EF4-FFF2-40B4-BE49-F238E27FC236}">
                <a16:creationId xmlns:a16="http://schemas.microsoft.com/office/drawing/2014/main" id="{EBE7A406-87D6-5D65-33B3-6BF3C639A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200" b="1" i="1">
                <a:solidFill>
                  <a:schemeClr val="accent2"/>
                </a:solidFill>
                <a:latin typeface="Comic Sans MS" panose="030F0702030302020204" pitchFamily="66" charset="0"/>
              </a:rPr>
              <a:t>Atomos = indivisible</a:t>
            </a:r>
          </a:p>
        </p:txBody>
      </p:sp>
      <p:sp>
        <p:nvSpPr>
          <p:cNvPr id="17414" name="Text Box 19">
            <a:extLst>
              <a:ext uri="{FF2B5EF4-FFF2-40B4-BE49-F238E27FC236}">
                <a16:creationId xmlns:a16="http://schemas.microsoft.com/office/drawing/2014/main" id="{97F346A4-29A4-B650-C27F-FE8A5C54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3168650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Atomism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>
            <a:extLst>
              <a:ext uri="{FF2B5EF4-FFF2-40B4-BE49-F238E27FC236}">
                <a16:creationId xmlns:a16="http://schemas.microsoft.com/office/drawing/2014/main" id="{0C89ED6A-007D-59DA-3A79-70CCEF6C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4A6AA6D3-0829-A4A5-4663-F1C3ADC8A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7635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Nucleus is relatively massive and highly charged because of the large deflection.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5060" name="Picture 8" descr="Fi01-08">
            <a:extLst>
              <a:ext uri="{FF2B5EF4-FFF2-40B4-BE49-F238E27FC236}">
                <a16:creationId xmlns:a16="http://schemas.microsoft.com/office/drawing/2014/main" id="{EE1E5A9A-6F07-C09A-6A2F-001E0DF7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4246562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050">
            <a:extLst>
              <a:ext uri="{FF2B5EF4-FFF2-40B4-BE49-F238E27FC236}">
                <a16:creationId xmlns:a16="http://schemas.microsoft.com/office/drawing/2014/main" id="{AA25EFB8-2E8D-88E5-BA26-5BD7D96E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216070" name="Text Box 2054">
            <a:extLst>
              <a:ext uri="{FF2B5EF4-FFF2-40B4-BE49-F238E27FC236}">
                <a16:creationId xmlns:a16="http://schemas.microsoft.com/office/drawing/2014/main" id="{0E31DF2E-5FB4-64E2-BE61-C3E98D989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 Presence of </a:t>
            </a:r>
            <a:r>
              <a:rPr lang="en-US" altLang="zh-TW" sz="2800" u="sng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protons</a:t>
            </a: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in nucleus</a:t>
            </a:r>
          </a:p>
        </p:txBody>
      </p:sp>
      <p:pic>
        <p:nvPicPr>
          <p:cNvPr id="46084" name="Picture 2055" descr="Fi01-08">
            <a:extLst>
              <a:ext uri="{FF2B5EF4-FFF2-40B4-BE49-F238E27FC236}">
                <a16:creationId xmlns:a16="http://schemas.microsoft.com/office/drawing/2014/main" id="{CAAB5B2E-FBEA-56F0-838A-0E1DF31A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4246562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2" name="Text Box 2056">
            <a:extLst>
              <a:ext uri="{FF2B5EF4-FFF2-40B4-BE49-F238E27FC236}">
                <a16:creationId xmlns:a16="http://schemas.microsoft.com/office/drawing/2014/main" id="{A557E9FF-7EE7-EAA9-C63C-21010DD70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Number of positive charges in each nucleus can be calculated from experimental results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1027">
            <a:extLst>
              <a:ext uri="{FF2B5EF4-FFF2-40B4-BE49-F238E27FC236}">
                <a16:creationId xmlns:a16="http://schemas.microsoft.com/office/drawing/2014/main" id="{AAE7BC49-1F2A-A19F-37CA-30703C79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sp>
        <p:nvSpPr>
          <p:cNvPr id="47107" name="Text Box 1028">
            <a:extLst>
              <a:ext uri="{FF2B5EF4-FFF2-40B4-BE49-F238E27FC236}">
                <a16:creationId xmlns:a16="http://schemas.microsoft.com/office/drawing/2014/main" id="{C0D48F70-DD37-6303-F9D6-D7E6EE34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46442" name="Group 1034">
            <a:extLst>
              <a:ext uri="{FF2B5EF4-FFF2-40B4-BE49-F238E27FC236}">
                <a16:creationId xmlns:a16="http://schemas.microsoft.com/office/drawing/2014/main" id="{F9306F94-6839-0EEB-DC7B-976E1CC1CEC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343400"/>
            <a:ext cx="3594100" cy="1122363"/>
            <a:chOff x="672" y="2736"/>
            <a:chExt cx="2264" cy="707"/>
          </a:xfrm>
        </p:grpSpPr>
        <p:graphicFrame>
          <p:nvGraphicFramePr>
            <p:cNvPr id="47113" name="Object 1031">
              <a:extLst>
                <a:ext uri="{FF2B5EF4-FFF2-40B4-BE49-F238E27FC236}">
                  <a16:creationId xmlns:a16="http://schemas.microsoft.com/office/drawing/2014/main" id="{BF11AE6E-9B64-379A-2713-F08AE24AF8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736"/>
            <a:ext cx="968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0057" imgH="241195" progId="Equation.3">
                    <p:embed/>
                  </p:oleObj>
                </mc:Choice>
                <mc:Fallback>
                  <p:oleObj name="Equation" r:id="rId2" imgW="330057" imgH="241195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736"/>
                          <a:ext cx="968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Object 1032">
              <a:extLst>
                <a:ext uri="{FF2B5EF4-FFF2-40B4-BE49-F238E27FC236}">
                  <a16:creationId xmlns:a16="http://schemas.microsoft.com/office/drawing/2014/main" id="{EBB0CB4E-EC30-A556-E3E4-EEF018C7A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736"/>
            <a:ext cx="968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241195" progId="Equation.3">
                    <p:embed/>
                  </p:oleObj>
                </mc:Choice>
                <mc:Fallback>
                  <p:oleObj name="Equation" r:id="rId4" imgW="330057" imgH="241195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36"/>
                          <a:ext cx="968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445" name="Group 1037">
            <a:extLst>
              <a:ext uri="{FF2B5EF4-FFF2-40B4-BE49-F238E27FC236}">
                <a16:creationId xmlns:a16="http://schemas.microsoft.com/office/drawing/2014/main" id="{C15CADA6-D906-8BA0-0A17-70E6A10DDBC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7848600" cy="4651375"/>
            <a:chOff x="384" y="1008"/>
            <a:chExt cx="4944" cy="2930"/>
          </a:xfrm>
        </p:grpSpPr>
        <p:sp>
          <p:nvSpPr>
            <p:cNvPr id="47111" name="Text Box 1029">
              <a:extLst>
                <a:ext uri="{FF2B5EF4-FFF2-40B4-BE49-F238E27FC236}">
                  <a16:creationId xmlns:a16="http://schemas.microsoft.com/office/drawing/2014/main" id="{6F0D1975-63C9-0D8A-8FC7-FFF3C90DB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08"/>
              <a:ext cx="4944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E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57150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3000">
                  <a:latin typeface="Comic Sans MS" panose="030F0702030302020204" pitchFamily="66" charset="0"/>
                </a:rPr>
                <a:t>1919	F. W. Aston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 sz="3000">
                  <a:latin typeface="Comic Sans MS" panose="030F0702030302020204" pitchFamily="66" charset="0"/>
                </a:rPr>
                <a:t>	(Nobel laureate, Chemistry, 1922)</a:t>
              </a:r>
            </a:p>
          </p:txBody>
        </p:sp>
        <p:pic>
          <p:nvPicPr>
            <p:cNvPr id="47112" name="Picture 1033" descr="aston">
              <a:extLst>
                <a:ext uri="{FF2B5EF4-FFF2-40B4-BE49-F238E27FC236}">
                  <a16:creationId xmlns:a16="http://schemas.microsoft.com/office/drawing/2014/main" id="{439EA852-3456-F8DD-7A58-E73A2FB6B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304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444" name="Text Box 1036">
            <a:extLst>
              <a:ext uri="{FF2B5EF4-FFF2-40B4-BE49-F238E27FC236}">
                <a16:creationId xmlns:a16="http://schemas.microsoft.com/office/drawing/2014/main" id="{FBD1CDF2-BC90-ABB5-C7FB-4EB745B2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98788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	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Isotopes of Neon were discovered using mass spectrometry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027">
            <a:extLst>
              <a:ext uri="{FF2B5EF4-FFF2-40B4-BE49-F238E27FC236}">
                <a16:creationId xmlns:a16="http://schemas.microsoft.com/office/drawing/2014/main" id="{A61FE0FE-4347-A37E-011D-7F476595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sp>
        <p:nvSpPr>
          <p:cNvPr id="48131" name="Text Box 1028">
            <a:extLst>
              <a:ext uri="{FF2B5EF4-FFF2-40B4-BE49-F238E27FC236}">
                <a16:creationId xmlns:a16="http://schemas.microsoft.com/office/drawing/2014/main" id="{1BC3F881-722B-C639-CA79-B7DB8B1C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8132" name="Text Box 1029">
            <a:extLst>
              <a:ext uri="{FF2B5EF4-FFF2-40B4-BE49-F238E27FC236}">
                <a16:creationId xmlns:a16="http://schemas.microsoft.com/office/drawing/2014/main" id="{75816043-A235-892D-FCFB-DA1B151C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8486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1920	Rutherford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	Postulated the presence of 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neutrons</a:t>
            </a:r>
            <a:r>
              <a:rPr lang="en-US" altLang="zh-TW" sz="3000">
                <a:latin typeface="Comic Sans MS" panose="030F0702030302020204" pitchFamily="66" charset="0"/>
              </a:rPr>
              <a:t> in the nucleus</a:t>
            </a:r>
          </a:p>
        </p:txBody>
      </p:sp>
      <p:pic>
        <p:nvPicPr>
          <p:cNvPr id="48133" name="Picture 1034" descr="fi01-09">
            <a:extLst>
              <a:ext uri="{FF2B5EF4-FFF2-40B4-BE49-F238E27FC236}">
                <a16:creationId xmlns:a16="http://schemas.microsoft.com/office/drawing/2014/main" id="{9E4A04CC-8101-9BB2-383F-23BC7AF0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24200"/>
            <a:ext cx="2132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4">
            <a:extLst>
              <a:ext uri="{FF2B5EF4-FFF2-40B4-BE49-F238E27FC236}">
                <a16:creationId xmlns:a16="http://schemas.microsoft.com/office/drawing/2014/main" id="{B140E534-D20A-448A-A57A-692938D8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9155" name="Text Box 15">
            <a:extLst>
              <a:ext uri="{FF2B5EF4-FFF2-40B4-BE49-F238E27FC236}">
                <a16:creationId xmlns:a16="http://schemas.microsoft.com/office/drawing/2014/main" id="{439BE344-9037-FDB9-9F40-B4A6B3F65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64008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James Chadwick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	(Nobel laureate, Physics, 1935)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2FDAE96D-FD50-625C-14B2-8BC29E39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pic>
        <p:nvPicPr>
          <p:cNvPr id="49157" name="Picture 20" descr="chadwick">
            <a:extLst>
              <a:ext uri="{FF2B5EF4-FFF2-40B4-BE49-F238E27FC236}">
                <a16:creationId xmlns:a16="http://schemas.microsoft.com/office/drawing/2014/main" id="{0A1A8EB4-7447-09BC-EDD8-5C71106D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43200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22">
            <a:extLst>
              <a:ext uri="{FF2B5EF4-FFF2-40B4-BE49-F238E27FC236}">
                <a16:creationId xmlns:a16="http://schemas.microsoft.com/office/drawing/2014/main" id="{CADBC7C2-D031-C7BC-3AD2-4A9C57716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3068638"/>
            <a:ext cx="47513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Discovery of the neutron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027">
            <a:extLst>
              <a:ext uri="{FF2B5EF4-FFF2-40B4-BE49-F238E27FC236}">
                <a16:creationId xmlns:a16="http://schemas.microsoft.com/office/drawing/2014/main" id="{FFACBEF5-567F-D0BF-BCBD-B0387DD6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1557" name="Rectangle 1029">
            <a:extLst>
              <a:ext uri="{FF2B5EF4-FFF2-40B4-BE49-F238E27FC236}">
                <a16:creationId xmlns:a16="http://schemas.microsoft.com/office/drawing/2014/main" id="{2D52FA53-B79A-B0DD-9E63-6340D900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Chadwick’s Experiments</a:t>
            </a:r>
          </a:p>
        </p:txBody>
      </p:sp>
      <p:sp>
        <p:nvSpPr>
          <p:cNvPr id="50180" name="Rectangle 1032">
            <a:extLst>
              <a:ext uri="{FF2B5EF4-FFF2-40B4-BE49-F238E27FC236}">
                <a16:creationId xmlns:a16="http://schemas.microsoft.com/office/drawing/2014/main" id="{4FAB7861-6301-29D5-600A-4427DA83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843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1559" name="Picture 1031">
            <a:extLst>
              <a:ext uri="{FF2B5EF4-FFF2-40B4-BE49-F238E27FC236}">
                <a16:creationId xmlns:a16="http://schemas.microsoft.com/office/drawing/2014/main" id="{D8E7079F-C8CE-FC7F-C6F8-D092C2F8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0485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27">
            <a:extLst>
              <a:ext uri="{FF2B5EF4-FFF2-40B4-BE49-F238E27FC236}">
                <a16:creationId xmlns:a16="http://schemas.microsoft.com/office/drawing/2014/main" id="{73B1F18F-18EC-FA28-3187-10A566AEE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2581" name="Rectangle 1029">
            <a:extLst>
              <a:ext uri="{FF2B5EF4-FFF2-40B4-BE49-F238E27FC236}">
                <a16:creationId xmlns:a16="http://schemas.microsoft.com/office/drawing/2014/main" id="{991740EC-7F40-F56C-3C42-A9E7563F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sp>
        <p:nvSpPr>
          <p:cNvPr id="51204" name="Rectangle 1032">
            <a:extLst>
              <a:ext uri="{FF2B5EF4-FFF2-40B4-BE49-F238E27FC236}">
                <a16:creationId xmlns:a16="http://schemas.microsoft.com/office/drawing/2014/main" id="{80BE724E-7917-2412-0777-161785C4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52583" name="Object 1031">
            <a:extLst>
              <a:ext uri="{FF2B5EF4-FFF2-40B4-BE49-F238E27FC236}">
                <a16:creationId xmlns:a16="http://schemas.microsoft.com/office/drawing/2014/main" id="{F855077D-1718-BE26-AE1F-2FA3C0713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57400"/>
          <a:ext cx="7848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27220" imgH="1417320" progId="Word.Picture.8">
                  <p:embed/>
                </p:oleObj>
              </mc:Choice>
              <mc:Fallback>
                <p:oleObj r:id="rId2" imgW="4427220" imgH="1417320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7848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92" name="Group 1040">
            <a:extLst>
              <a:ext uri="{FF2B5EF4-FFF2-40B4-BE49-F238E27FC236}">
                <a16:creationId xmlns:a16="http://schemas.microsoft.com/office/drawing/2014/main" id="{595E7E9C-E26B-FAA7-596A-83DAD9957E5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7561263" cy="1063625"/>
            <a:chOff x="432" y="2784"/>
            <a:chExt cx="4763" cy="670"/>
          </a:xfrm>
        </p:grpSpPr>
        <p:graphicFrame>
          <p:nvGraphicFramePr>
            <p:cNvPr id="51208" name="Object 1033">
              <a:extLst>
                <a:ext uri="{FF2B5EF4-FFF2-40B4-BE49-F238E27FC236}">
                  <a16:creationId xmlns:a16="http://schemas.microsoft.com/office/drawing/2014/main" id="{021F9159-9A8D-2FC5-C9BB-8E62EA764D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832"/>
            <a:ext cx="72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400" imgH="228600" progId="Equation.3">
                    <p:embed/>
                  </p:oleObj>
                </mc:Choice>
                <mc:Fallback>
                  <p:oleObj name="Equation" r:id="rId4" imgW="279400" imgH="2286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32"/>
                          <a:ext cx="72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1034">
              <a:extLst>
                <a:ext uri="{FF2B5EF4-FFF2-40B4-BE49-F238E27FC236}">
                  <a16:creationId xmlns:a16="http://schemas.microsoft.com/office/drawing/2014/main" id="{8CA3A1C3-D3B0-54FA-200C-4DC7937833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32"/>
            <a:ext cx="753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73" imgH="228501" progId="Equation.3">
                    <p:embed/>
                  </p:oleObj>
                </mc:Choice>
                <mc:Fallback>
                  <p:oleObj name="Equation" r:id="rId6" imgW="291973" imgH="228501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753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0" name="Object 1035">
              <a:extLst>
                <a:ext uri="{FF2B5EF4-FFF2-40B4-BE49-F238E27FC236}">
                  <a16:creationId xmlns:a16="http://schemas.microsoft.com/office/drawing/2014/main" id="{531ECD82-2D99-F05B-B6BA-3F69246936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832"/>
            <a:ext cx="622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195" imgH="241195" progId="Equation.3">
                    <p:embed/>
                  </p:oleObj>
                </mc:Choice>
                <mc:Fallback>
                  <p:oleObj name="Equation" r:id="rId8" imgW="241195" imgH="241195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832"/>
                          <a:ext cx="622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1036">
              <a:extLst>
                <a:ext uri="{FF2B5EF4-FFF2-40B4-BE49-F238E27FC236}">
                  <a16:creationId xmlns:a16="http://schemas.microsoft.com/office/drawing/2014/main" id="{C12E0140-EF6D-9BE9-1769-3B78462C67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784"/>
            <a:ext cx="491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17" imgH="241195" progId="Equation.3">
                    <p:embed/>
                  </p:oleObj>
                </mc:Choice>
                <mc:Fallback>
                  <p:oleObj name="Equation" r:id="rId10" imgW="190417" imgH="241195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84"/>
                          <a:ext cx="491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2" name="Text Box 1037">
              <a:extLst>
                <a:ext uri="{FF2B5EF4-FFF2-40B4-BE49-F238E27FC236}">
                  <a16:creationId xmlns:a16="http://schemas.microsoft.com/office/drawing/2014/main" id="{46834BB1-E12B-ACCA-B1A6-053C7BD0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2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/>
                <a:t>+</a:t>
              </a:r>
            </a:p>
          </p:txBody>
        </p:sp>
        <p:sp>
          <p:nvSpPr>
            <p:cNvPr id="51213" name="Text Box 1038">
              <a:extLst>
                <a:ext uri="{FF2B5EF4-FFF2-40B4-BE49-F238E27FC236}">
                  <a16:creationId xmlns:a16="http://schemas.microsoft.com/office/drawing/2014/main" id="{A8DC253A-5037-77E6-2455-6133BA04A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/>
                <a:t>+</a:t>
              </a:r>
            </a:p>
          </p:txBody>
        </p:sp>
        <p:sp>
          <p:nvSpPr>
            <p:cNvPr id="51214" name="Line 1039">
              <a:extLst>
                <a:ext uri="{FF2B5EF4-FFF2-40B4-BE49-F238E27FC236}">
                  <a16:creationId xmlns:a16="http://schemas.microsoft.com/office/drawing/2014/main" id="{424ADE66-3D9E-5176-C1EA-11BC1E7CE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07" name="Text Box 1041">
            <a:extLst>
              <a:ext uri="{FF2B5EF4-FFF2-40B4-BE49-F238E27FC236}">
                <a16:creationId xmlns:a16="http://schemas.microsoft.com/office/drawing/2014/main" id="{C789A1DB-2A61-8915-EDC8-B82FF491E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solidFill>
                  <a:schemeClr val="accent2"/>
                </a:solidFill>
                <a:latin typeface="Comic Sans MS" panose="030F0702030302020204" pitchFamily="66" charset="0"/>
              </a:rPr>
              <a:t>Interpretation : -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6EFF415C-934F-B7AE-FBBB-EB3FD590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586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Chadwick’s atomic model</a:t>
            </a:r>
          </a:p>
        </p:txBody>
      </p:sp>
      <p:pic>
        <p:nvPicPr>
          <p:cNvPr id="52227" name="Picture 21" descr="Fi01-10">
            <a:extLst>
              <a:ext uri="{FF2B5EF4-FFF2-40B4-BE49-F238E27FC236}">
                <a16:creationId xmlns:a16="http://schemas.microsoft.com/office/drawing/2014/main" id="{1B9E7B4B-385A-F7A5-F73E-CE37837A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5" t="-787" b="12773"/>
          <a:stretch>
            <a:fillRect/>
          </a:stretch>
        </p:blipFill>
        <p:spPr bwMode="auto">
          <a:xfrm>
            <a:off x="2667000" y="1752600"/>
            <a:ext cx="32273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28" name="Group 22">
            <a:extLst>
              <a:ext uri="{FF2B5EF4-FFF2-40B4-BE49-F238E27FC236}">
                <a16:creationId xmlns:a16="http://schemas.microsoft.com/office/drawing/2014/main" id="{73DEB1C2-92E1-53F5-54C0-EAAD0E84EC9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524000"/>
            <a:ext cx="3470275" cy="1741488"/>
            <a:chOff x="2928" y="949"/>
            <a:chExt cx="2186" cy="1097"/>
          </a:xfrm>
        </p:grpSpPr>
        <p:sp>
          <p:nvSpPr>
            <p:cNvPr id="52240" name="Line 23">
              <a:extLst>
                <a:ext uri="{FF2B5EF4-FFF2-40B4-BE49-F238E27FC236}">
                  <a16:creationId xmlns:a16="http://schemas.microsoft.com/office/drawing/2014/main" id="{E790002C-6CF4-9D06-17BE-868484011D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118"/>
              <a:ext cx="810" cy="9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24">
              <a:extLst>
                <a:ext uri="{FF2B5EF4-FFF2-40B4-BE49-F238E27FC236}">
                  <a16:creationId xmlns:a16="http://schemas.microsoft.com/office/drawing/2014/main" id="{690628D2-4C4F-83A9-1CCF-1608366576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110811" flipH="1">
              <a:off x="3744" y="1056"/>
              <a:ext cx="448" cy="14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Text Box 25">
              <a:extLst>
                <a:ext uri="{FF2B5EF4-FFF2-40B4-BE49-F238E27FC236}">
                  <a16:creationId xmlns:a16="http://schemas.microsoft.com/office/drawing/2014/main" id="{AFB58B70-2CF5-A97E-CFF2-DFB011BFF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949"/>
              <a:ext cx="91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Proton</a:t>
              </a:r>
            </a:p>
          </p:txBody>
        </p:sp>
      </p:grpSp>
      <p:grpSp>
        <p:nvGrpSpPr>
          <p:cNvPr id="52229" name="Group 26">
            <a:extLst>
              <a:ext uri="{FF2B5EF4-FFF2-40B4-BE49-F238E27FC236}">
                <a16:creationId xmlns:a16="http://schemas.microsoft.com/office/drawing/2014/main" id="{56E2123D-B521-550A-E9FA-F93C49A957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3322638" cy="547688"/>
            <a:chOff x="288" y="960"/>
            <a:chExt cx="2093" cy="345"/>
          </a:xfrm>
        </p:grpSpPr>
        <p:sp>
          <p:nvSpPr>
            <p:cNvPr id="52237" name="Line 27">
              <a:extLst>
                <a:ext uri="{FF2B5EF4-FFF2-40B4-BE49-F238E27FC236}">
                  <a16:creationId xmlns:a16="http://schemas.microsoft.com/office/drawing/2014/main" id="{2B2A173A-9099-F82E-EAE1-5E936D415A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103300" flipH="1">
              <a:off x="2011" y="866"/>
              <a:ext cx="234" cy="5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28">
              <a:extLst>
                <a:ext uri="{FF2B5EF4-FFF2-40B4-BE49-F238E27FC236}">
                  <a16:creationId xmlns:a16="http://schemas.microsoft.com/office/drawing/2014/main" id="{128EA8FC-3A4A-A33C-A9EA-590AA379C4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110811" flipH="1">
              <a:off x="1392" y="960"/>
              <a:ext cx="448" cy="14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Text Box 29">
              <a:extLst>
                <a:ext uri="{FF2B5EF4-FFF2-40B4-BE49-F238E27FC236}">
                  <a16:creationId xmlns:a16="http://schemas.microsoft.com/office/drawing/2014/main" id="{A5121BDF-27D5-92C8-F64A-6A8F1CEDF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110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Electron</a:t>
              </a:r>
            </a:p>
          </p:txBody>
        </p:sp>
      </p:grpSp>
      <p:grpSp>
        <p:nvGrpSpPr>
          <p:cNvPr id="52230" name="Group 30">
            <a:extLst>
              <a:ext uri="{FF2B5EF4-FFF2-40B4-BE49-F238E27FC236}">
                <a16:creationId xmlns:a16="http://schemas.microsoft.com/office/drawing/2014/main" id="{F449900B-AB6F-08A2-28C5-FC52CD34892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52800"/>
            <a:ext cx="4114800" cy="2043113"/>
            <a:chOff x="336" y="2274"/>
            <a:chExt cx="2592" cy="1287"/>
          </a:xfrm>
        </p:grpSpPr>
        <p:sp>
          <p:nvSpPr>
            <p:cNvPr id="52234" name="Line 31">
              <a:extLst>
                <a:ext uri="{FF2B5EF4-FFF2-40B4-BE49-F238E27FC236}">
                  <a16:creationId xmlns:a16="http://schemas.microsoft.com/office/drawing/2014/main" id="{FB85A87C-E638-6B5F-860C-17E297A4A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74"/>
              <a:ext cx="1008" cy="1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Text Box 32">
              <a:extLst>
                <a:ext uri="{FF2B5EF4-FFF2-40B4-BE49-F238E27FC236}">
                  <a16:creationId xmlns:a16="http://schemas.microsoft.com/office/drawing/2014/main" id="{D490EE20-A820-7462-7DD4-D8ABC6774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110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Neutron</a:t>
              </a:r>
            </a:p>
          </p:txBody>
        </p:sp>
        <p:sp>
          <p:nvSpPr>
            <p:cNvPr id="52236" name="Line 33">
              <a:extLst>
                <a:ext uri="{FF2B5EF4-FFF2-40B4-BE49-F238E27FC236}">
                  <a16:creationId xmlns:a16="http://schemas.microsoft.com/office/drawing/2014/main" id="{E24E7274-1D44-4702-2A0E-4B6166F68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110811" flipH="1">
              <a:off x="1473" y="3323"/>
              <a:ext cx="448" cy="14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1" name="Group 39">
            <a:extLst>
              <a:ext uri="{FF2B5EF4-FFF2-40B4-BE49-F238E27FC236}">
                <a16:creationId xmlns:a16="http://schemas.microsoft.com/office/drawing/2014/main" id="{70131485-923F-48DA-9718-2E7AA45038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648200"/>
            <a:ext cx="3314700" cy="1238250"/>
            <a:chOff x="3576" y="2820"/>
            <a:chExt cx="2088" cy="780"/>
          </a:xfrm>
        </p:grpSpPr>
        <p:sp>
          <p:nvSpPr>
            <p:cNvPr id="52232" name="AutoShape 35">
              <a:extLst>
                <a:ext uri="{FF2B5EF4-FFF2-40B4-BE49-F238E27FC236}">
                  <a16:creationId xmlns:a16="http://schemas.microsoft.com/office/drawing/2014/main" id="{854E004B-5D4B-61F5-9F91-1ACDE308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820"/>
              <a:ext cx="1956" cy="7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9 w 21600"/>
                <a:gd name="T13" fmla="*/ 5400 h 21600"/>
                <a:gd name="T14" fmla="*/ 18906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4" name="Text Box 36">
              <a:hlinkClick r:id="rId3" action="ppaction://hlinksldjump"/>
              <a:extLst>
                <a:ext uri="{FF2B5EF4-FFF2-40B4-BE49-F238E27FC236}">
                  <a16:creationId xmlns:a16="http://schemas.microsoft.com/office/drawing/2014/main" id="{F3E71A96-49FB-847D-C74D-71B5E6E7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3036"/>
              <a:ext cx="20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3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Check Point 1-2</a:t>
              </a:r>
            </a:p>
          </p:txBody>
        </p:sp>
      </p:grp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2265-0905-0B98-F24F-B3BA30B8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7FDE69A-57F1-D246-2B36-CE95F06EDC7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Dalton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Thomson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Rutherford,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Bohr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2C388E-676B-2F34-44F9-DF3637D2424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329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9113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E4C4-E0D2-9D0C-359C-D351B626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BFA69-B2F2-D01C-4810-0BFD605D6C49}"/>
              </a:ext>
            </a:extLst>
          </p:cNvPr>
          <p:cNvSpPr txBox="1"/>
          <p:nvPr/>
        </p:nvSpPr>
        <p:spPr>
          <a:xfrm>
            <a:off x="438150" y="1700213"/>
            <a:ext cx="8056563" cy="4062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Comic Sans MS" panose="030F0702030302020204" pitchFamily="66" charset="0"/>
              </a:rPr>
              <a:t>Create  a timeline demonstrating the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Comic Sans MS" panose="030F0702030302020204" pitchFamily="66" charset="0"/>
              </a:rPr>
              <a:t>development of the atomic model.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b="1" u="sng" dirty="0">
                <a:latin typeface="Comic Sans MS" panose="030F0702030302020204" pitchFamily="66" charset="0"/>
              </a:rPr>
              <a:t>You must include: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omic Sans MS" panose="030F0702030302020204" pitchFamily="66" charset="0"/>
              </a:rPr>
              <a:t> A drawing of the  atomic model at each stage of development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omic Sans MS" panose="030F0702030302020204" pitchFamily="66" charset="0"/>
              </a:rPr>
              <a:t>The technology found at each stage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omic Sans MS" panose="030F0702030302020204" pitchFamily="66" charset="0"/>
              </a:rPr>
              <a:t>Neil’s </a:t>
            </a:r>
            <a:r>
              <a:rPr lang="en-US" sz="2000" dirty="0" err="1">
                <a:latin typeface="Comic Sans MS" panose="030F0702030302020204" pitchFamily="66" charset="0"/>
              </a:rPr>
              <a:t>bohr</a:t>
            </a:r>
            <a:r>
              <a:rPr lang="en-US" sz="2000" dirty="0">
                <a:latin typeface="Comic Sans MS" panose="030F0702030302020204" pitchFamily="66" charset="0"/>
              </a:rPr>
              <a:t> is another contributor to the atomic model.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Comic Sans MS" panose="030F0702030302020204" pitchFamily="66" charset="0"/>
              </a:rPr>
              <a:t>     Research him and include this in your model.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>
            <a:extLst>
              <a:ext uri="{FF2B5EF4-FFF2-40B4-BE49-F238E27FC236}">
                <a16:creationId xmlns:a16="http://schemas.microsoft.com/office/drawing/2014/main" id="{CB2B6EAF-D72C-D9EF-F251-E667D432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960688"/>
            <a:ext cx="2133600" cy="1524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8435" name="Text Box 34">
            <a:extLst>
              <a:ext uri="{FF2B5EF4-FFF2-40B4-BE49-F238E27FC236}">
                <a16:creationId xmlns:a16="http://schemas.microsoft.com/office/drawing/2014/main" id="{F046176C-88A5-8FC8-9EE1-DC3EF9C21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3646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solidFill>
                  <a:srgbClr val="6600CC"/>
                </a:solidFill>
                <a:latin typeface="Comic Sans MS" panose="030F0702030302020204" pitchFamily="66" charset="0"/>
              </a:rPr>
              <a:t>Iron</a:t>
            </a:r>
          </a:p>
        </p:txBody>
      </p:sp>
      <p:sp>
        <p:nvSpPr>
          <p:cNvPr id="18436" name="Text Box 40">
            <a:extLst>
              <a:ext uri="{FF2B5EF4-FFF2-40B4-BE49-F238E27FC236}">
                <a16:creationId xmlns:a16="http://schemas.microsoft.com/office/drawing/2014/main" id="{D952342B-31C7-47D9-F564-637331549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35305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56402" name="Group 82">
            <a:extLst>
              <a:ext uri="{FF2B5EF4-FFF2-40B4-BE49-F238E27FC236}">
                <a16:creationId xmlns:a16="http://schemas.microsoft.com/office/drawing/2014/main" id="{701CE810-E5A2-C984-199C-93225593C9C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981200"/>
            <a:ext cx="2057400" cy="3794125"/>
            <a:chOff x="3072" y="576"/>
            <a:chExt cx="1296" cy="2390"/>
          </a:xfrm>
        </p:grpSpPr>
        <p:sp>
          <p:nvSpPr>
            <p:cNvPr id="18481" name="AutoShape 15">
              <a:extLst>
                <a:ext uri="{FF2B5EF4-FFF2-40B4-BE49-F238E27FC236}">
                  <a16:creationId xmlns:a16="http://schemas.microsoft.com/office/drawing/2014/main" id="{25B6731B-ED0C-A238-C6B2-4C64EBB4A3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474782">
              <a:off x="3288" y="1944"/>
              <a:ext cx="384" cy="816"/>
            </a:xfrm>
            <a:prstGeom prst="downArrow">
              <a:avLst>
                <a:gd name="adj1" fmla="val 50000"/>
                <a:gd name="adj2" fmla="val 5312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grpSp>
          <p:nvGrpSpPr>
            <p:cNvPr id="18482" name="Group 80">
              <a:extLst>
                <a:ext uri="{FF2B5EF4-FFF2-40B4-BE49-F238E27FC236}">
                  <a16:creationId xmlns:a16="http://schemas.microsoft.com/office/drawing/2014/main" id="{7978A20E-F4B2-2555-256C-9B99BC06C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576"/>
              <a:ext cx="1248" cy="2390"/>
              <a:chOff x="3120" y="576"/>
              <a:chExt cx="1248" cy="2390"/>
            </a:xfrm>
          </p:grpSpPr>
          <p:sp>
            <p:nvSpPr>
              <p:cNvPr id="18483" name="AutoShape 36">
                <a:extLst>
                  <a:ext uri="{FF2B5EF4-FFF2-40B4-BE49-F238E27FC236}">
                    <a16:creationId xmlns:a16="http://schemas.microsoft.com/office/drawing/2014/main" id="{43B8E075-2F01-BC0D-957A-8C4B93BF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893516">
                <a:off x="3336" y="888"/>
                <a:ext cx="384" cy="816"/>
              </a:xfrm>
              <a:prstGeom prst="downArrow">
                <a:avLst>
                  <a:gd name="adj1" fmla="val 50000"/>
                  <a:gd name="adj2" fmla="val 53125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18484" name="Text Box 42">
                <a:extLst>
                  <a:ext uri="{FF2B5EF4-FFF2-40B4-BE49-F238E27FC236}">
                    <a16:creationId xmlns:a16="http://schemas.microsoft.com/office/drawing/2014/main" id="{9B536AA0-E25B-6355-AE3E-993B5B650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576"/>
                <a:ext cx="115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FF9933"/>
                    </a:solidFill>
                    <a:latin typeface="Comic Sans MS" panose="030F0702030302020204" pitchFamily="66" charset="0"/>
                  </a:rPr>
                  <a:t>Continuous division</a:t>
                </a:r>
              </a:p>
            </p:txBody>
          </p:sp>
          <p:sp>
            <p:nvSpPr>
              <p:cNvPr id="18485" name="Text Box 43">
                <a:extLst>
                  <a:ext uri="{FF2B5EF4-FFF2-40B4-BE49-F238E27FC236}">
                    <a16:creationId xmlns:a16="http://schemas.microsoft.com/office/drawing/2014/main" id="{A916F275-567F-CC1F-ECFE-D21C39F27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115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FF9933"/>
                    </a:solidFill>
                    <a:latin typeface="Comic Sans MS" panose="030F0702030302020204" pitchFamily="66" charset="0"/>
                  </a:rPr>
                  <a:t>Continuous division</a:t>
                </a:r>
              </a:p>
            </p:txBody>
          </p:sp>
        </p:grpSp>
      </p:grpSp>
      <p:grpSp>
        <p:nvGrpSpPr>
          <p:cNvPr id="56399" name="Group 79">
            <a:extLst>
              <a:ext uri="{FF2B5EF4-FFF2-40B4-BE49-F238E27FC236}">
                <a16:creationId xmlns:a16="http://schemas.microsoft.com/office/drawing/2014/main" id="{AB8C3E55-8C83-85ED-E03F-CC8AE34AEC73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2046288"/>
            <a:ext cx="2420938" cy="3276600"/>
            <a:chOff x="1488" y="768"/>
            <a:chExt cx="1525" cy="2064"/>
          </a:xfrm>
        </p:grpSpPr>
        <p:sp>
          <p:nvSpPr>
            <p:cNvPr id="18477" name="AutoShape 6">
              <a:extLst>
                <a:ext uri="{FF2B5EF4-FFF2-40B4-BE49-F238E27FC236}">
                  <a16:creationId xmlns:a16="http://schemas.microsoft.com/office/drawing/2014/main" id="{1C534D07-FF6C-4707-94D4-53288223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68"/>
              <a:ext cx="613" cy="67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8478" name="AutoShape 7">
              <a:extLst>
                <a:ext uri="{FF2B5EF4-FFF2-40B4-BE49-F238E27FC236}">
                  <a16:creationId xmlns:a16="http://schemas.microsoft.com/office/drawing/2014/main" id="{DB3709F3-961D-77C9-A34A-E5986C860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613" cy="67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8479" name="AutoShape 5">
              <a:extLst>
                <a:ext uri="{FF2B5EF4-FFF2-40B4-BE49-F238E27FC236}">
                  <a16:creationId xmlns:a16="http://schemas.microsoft.com/office/drawing/2014/main" id="{7EF17026-DA00-6732-0DA7-2E9B3E55A7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935524">
              <a:off x="1800" y="984"/>
              <a:ext cx="384" cy="816"/>
            </a:xfrm>
            <a:prstGeom prst="downArrow">
              <a:avLst>
                <a:gd name="adj1" fmla="val 50000"/>
                <a:gd name="adj2" fmla="val 5312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8480" name="AutoShape 8">
              <a:extLst>
                <a:ext uri="{FF2B5EF4-FFF2-40B4-BE49-F238E27FC236}">
                  <a16:creationId xmlns:a16="http://schemas.microsoft.com/office/drawing/2014/main" id="{8BE2ECCC-8FCB-1588-8F74-E2BB90DA32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893516">
              <a:off x="1704" y="1896"/>
              <a:ext cx="384" cy="816"/>
            </a:xfrm>
            <a:prstGeom prst="downArrow">
              <a:avLst>
                <a:gd name="adj1" fmla="val 50000"/>
                <a:gd name="adj2" fmla="val 5312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56401" name="Group 81">
            <a:extLst>
              <a:ext uri="{FF2B5EF4-FFF2-40B4-BE49-F238E27FC236}">
                <a16:creationId xmlns:a16="http://schemas.microsoft.com/office/drawing/2014/main" id="{5C604A3C-6AC6-D67C-DCCF-0E775912B86E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503488"/>
            <a:ext cx="2057400" cy="2057400"/>
            <a:chOff x="4176" y="1056"/>
            <a:chExt cx="1296" cy="1296"/>
          </a:xfrm>
        </p:grpSpPr>
        <p:sp>
          <p:nvSpPr>
            <p:cNvPr id="56357" name="Oval 37">
              <a:extLst>
                <a:ext uri="{FF2B5EF4-FFF2-40B4-BE49-F238E27FC236}">
                  <a16:creationId xmlns:a16="http://schemas.microsoft.com/office/drawing/2014/main" id="{07CD54B6-5698-30E2-25FE-CB0FF7D9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5" name="Oval 45">
              <a:extLst>
                <a:ext uri="{FF2B5EF4-FFF2-40B4-BE49-F238E27FC236}">
                  <a16:creationId xmlns:a16="http://schemas.microsoft.com/office/drawing/2014/main" id="{1A1A3D8F-C68F-88F6-DFF7-97DA7837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6" name="Oval 46">
              <a:extLst>
                <a:ext uri="{FF2B5EF4-FFF2-40B4-BE49-F238E27FC236}">
                  <a16:creationId xmlns:a16="http://schemas.microsoft.com/office/drawing/2014/main" id="{59F2000D-5554-7ACB-E973-85A30F4B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10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7" name="Oval 47">
              <a:extLst>
                <a:ext uri="{FF2B5EF4-FFF2-40B4-BE49-F238E27FC236}">
                  <a16:creationId xmlns:a16="http://schemas.microsoft.com/office/drawing/2014/main" id="{09FF54C5-8869-912B-05BE-EA803DE5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4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8" name="Oval 48">
              <a:extLst>
                <a:ext uri="{FF2B5EF4-FFF2-40B4-BE49-F238E27FC236}">
                  <a16:creationId xmlns:a16="http://schemas.microsoft.com/office/drawing/2014/main" id="{A56887A6-B233-CA49-A2F7-5B7D26913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8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9" name="Oval 49">
              <a:extLst>
                <a:ext uri="{FF2B5EF4-FFF2-40B4-BE49-F238E27FC236}">
                  <a16:creationId xmlns:a16="http://schemas.microsoft.com/office/drawing/2014/main" id="{F594284A-28D8-CE65-4E91-097F34FA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4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0" name="Oval 50">
              <a:extLst>
                <a:ext uri="{FF2B5EF4-FFF2-40B4-BE49-F238E27FC236}">
                  <a16:creationId xmlns:a16="http://schemas.microsoft.com/office/drawing/2014/main" id="{E6EFD83C-711D-DE53-B90E-E2A83743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1" name="Oval 51">
              <a:extLst>
                <a:ext uri="{FF2B5EF4-FFF2-40B4-BE49-F238E27FC236}">
                  <a16:creationId xmlns:a16="http://schemas.microsoft.com/office/drawing/2014/main" id="{5C267F64-8DCF-51E3-E759-D1867C8B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5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2" name="Oval 52">
              <a:extLst>
                <a:ext uri="{FF2B5EF4-FFF2-40B4-BE49-F238E27FC236}">
                  <a16:creationId xmlns:a16="http://schemas.microsoft.com/office/drawing/2014/main" id="{B49145DB-7C21-C6F8-D5AF-771866DFD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3" name="Oval 53">
              <a:extLst>
                <a:ext uri="{FF2B5EF4-FFF2-40B4-BE49-F238E27FC236}">
                  <a16:creationId xmlns:a16="http://schemas.microsoft.com/office/drawing/2014/main" id="{70706858-E31D-E9D5-2321-79C8A9E32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4" name="Oval 54">
              <a:extLst>
                <a:ext uri="{FF2B5EF4-FFF2-40B4-BE49-F238E27FC236}">
                  <a16:creationId xmlns:a16="http://schemas.microsoft.com/office/drawing/2014/main" id="{2534B544-4996-119D-B752-C5F51B1A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5" name="Oval 55">
              <a:extLst>
                <a:ext uri="{FF2B5EF4-FFF2-40B4-BE49-F238E27FC236}">
                  <a16:creationId xmlns:a16="http://schemas.microsoft.com/office/drawing/2014/main" id="{524FF3B0-6C01-D547-442C-DD7D6F4F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6" name="Oval 56">
              <a:extLst>
                <a:ext uri="{FF2B5EF4-FFF2-40B4-BE49-F238E27FC236}">
                  <a16:creationId xmlns:a16="http://schemas.microsoft.com/office/drawing/2014/main" id="{E03F2E3F-B8A0-3C3F-8CAA-1CA8071F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7" name="Oval 57">
              <a:extLst>
                <a:ext uri="{FF2B5EF4-FFF2-40B4-BE49-F238E27FC236}">
                  <a16:creationId xmlns:a16="http://schemas.microsoft.com/office/drawing/2014/main" id="{EC03228F-86F9-279C-3BE6-8B02A6CD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8" name="Oval 58">
              <a:extLst>
                <a:ext uri="{FF2B5EF4-FFF2-40B4-BE49-F238E27FC236}">
                  <a16:creationId xmlns:a16="http://schemas.microsoft.com/office/drawing/2014/main" id="{AFB43783-5243-1BC8-4365-5AEFB11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63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9" name="Oval 59">
              <a:extLst>
                <a:ext uri="{FF2B5EF4-FFF2-40B4-BE49-F238E27FC236}">
                  <a16:creationId xmlns:a16="http://schemas.microsoft.com/office/drawing/2014/main" id="{3E6350B3-63C4-41EA-041A-19FB527B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0" name="Oval 60">
              <a:extLst>
                <a:ext uri="{FF2B5EF4-FFF2-40B4-BE49-F238E27FC236}">
                  <a16:creationId xmlns:a16="http://schemas.microsoft.com/office/drawing/2014/main" id="{6E87EBAF-7607-6CE8-03D7-3570AE72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2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1" name="Oval 61">
              <a:extLst>
                <a:ext uri="{FF2B5EF4-FFF2-40B4-BE49-F238E27FC236}">
                  <a16:creationId xmlns:a16="http://schemas.microsoft.com/office/drawing/2014/main" id="{1D968169-81EB-374A-42AC-3C153935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2" name="Oval 62">
              <a:extLst>
                <a:ext uri="{FF2B5EF4-FFF2-40B4-BE49-F238E27FC236}">
                  <a16:creationId xmlns:a16="http://schemas.microsoft.com/office/drawing/2014/main" id="{BE7D4342-A12F-3D37-7C09-AD5C8FAA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4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3" name="Oval 63">
              <a:extLst>
                <a:ext uri="{FF2B5EF4-FFF2-40B4-BE49-F238E27FC236}">
                  <a16:creationId xmlns:a16="http://schemas.microsoft.com/office/drawing/2014/main" id="{FB0BD942-BF28-70E9-8B43-A41B807C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87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4" name="Oval 64">
              <a:extLst>
                <a:ext uri="{FF2B5EF4-FFF2-40B4-BE49-F238E27FC236}">
                  <a16:creationId xmlns:a16="http://schemas.microsoft.com/office/drawing/2014/main" id="{8B555EA3-89C1-FEEC-BF06-E93027AA3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82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5" name="Oval 65">
              <a:extLst>
                <a:ext uri="{FF2B5EF4-FFF2-40B4-BE49-F238E27FC236}">
                  <a16:creationId xmlns:a16="http://schemas.microsoft.com/office/drawing/2014/main" id="{FABF4451-10A4-9641-329D-B7D8CE9D1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7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6" name="Oval 66">
              <a:extLst>
                <a:ext uri="{FF2B5EF4-FFF2-40B4-BE49-F238E27FC236}">
                  <a16:creationId xmlns:a16="http://schemas.microsoft.com/office/drawing/2014/main" id="{B7F2D712-75FF-5814-49A9-FEC5198F5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63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7" name="Oval 67">
              <a:extLst>
                <a:ext uri="{FF2B5EF4-FFF2-40B4-BE49-F238E27FC236}">
                  <a16:creationId xmlns:a16="http://schemas.microsoft.com/office/drawing/2014/main" id="{E32D2614-A513-B0BE-388D-549753A8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4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8" name="Oval 68">
              <a:extLst>
                <a:ext uri="{FF2B5EF4-FFF2-40B4-BE49-F238E27FC236}">
                  <a16:creationId xmlns:a16="http://schemas.microsoft.com/office/drawing/2014/main" id="{6AB2FAF7-CF41-4BE0-8BE7-0DFF3F116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20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9" name="Oval 69">
              <a:extLst>
                <a:ext uri="{FF2B5EF4-FFF2-40B4-BE49-F238E27FC236}">
                  <a16:creationId xmlns:a16="http://schemas.microsoft.com/office/drawing/2014/main" id="{850DEB1B-88EB-8FEF-1700-2FE25D20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34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0" name="Oval 70">
              <a:extLst>
                <a:ext uri="{FF2B5EF4-FFF2-40B4-BE49-F238E27FC236}">
                  <a16:creationId xmlns:a16="http://schemas.microsoft.com/office/drawing/2014/main" id="{E21AF8DE-4F97-D0BC-BC7F-DB8DBC72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1" name="Oval 71">
              <a:extLst>
                <a:ext uri="{FF2B5EF4-FFF2-40B4-BE49-F238E27FC236}">
                  <a16:creationId xmlns:a16="http://schemas.microsoft.com/office/drawing/2014/main" id="{6AB1F87F-50EC-BA30-3D9A-42C05629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58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2" name="Oval 72">
              <a:extLst>
                <a:ext uri="{FF2B5EF4-FFF2-40B4-BE49-F238E27FC236}">
                  <a16:creationId xmlns:a16="http://schemas.microsoft.com/office/drawing/2014/main" id="{D273ABED-6283-CC0A-E1E1-218BE151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92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3" name="Oval 73">
              <a:extLst>
                <a:ext uri="{FF2B5EF4-FFF2-40B4-BE49-F238E27FC236}">
                  <a16:creationId xmlns:a16="http://schemas.microsoft.com/office/drawing/2014/main" id="{D80D98B6-0EC9-4333-C7E0-EEB4A5FB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1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4" name="Oval 74">
              <a:extLst>
                <a:ext uri="{FF2B5EF4-FFF2-40B4-BE49-F238E27FC236}">
                  <a16:creationId xmlns:a16="http://schemas.microsoft.com/office/drawing/2014/main" id="{DA53AB53-17D4-A843-6C6D-2666D485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11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5" name="Oval 75">
              <a:extLst>
                <a:ext uri="{FF2B5EF4-FFF2-40B4-BE49-F238E27FC236}">
                  <a16:creationId xmlns:a16="http://schemas.microsoft.com/office/drawing/2014/main" id="{5C95B8CF-EA0B-7E7A-513C-84A1ACC2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1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6" name="Oval 76">
              <a:extLst>
                <a:ext uri="{FF2B5EF4-FFF2-40B4-BE49-F238E27FC236}">
                  <a16:creationId xmlns:a16="http://schemas.microsoft.com/office/drawing/2014/main" id="{959D59E5-51A7-344D-0B09-FA9E7BBFE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01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7" name="Oval 77">
              <a:extLst>
                <a:ext uri="{FF2B5EF4-FFF2-40B4-BE49-F238E27FC236}">
                  <a16:creationId xmlns:a16="http://schemas.microsoft.com/office/drawing/2014/main" id="{E61E47B5-3559-8676-C45D-C76B5364B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82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8" name="Oval 78">
              <a:extLst>
                <a:ext uri="{FF2B5EF4-FFF2-40B4-BE49-F238E27FC236}">
                  <a16:creationId xmlns:a16="http://schemas.microsoft.com/office/drawing/2014/main" id="{F04CBC66-1A61-73AF-3AAB-F8D11A0D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56405" name="AutoShape 85">
            <a:extLst>
              <a:ext uri="{FF2B5EF4-FFF2-40B4-BE49-F238E27FC236}">
                <a16:creationId xmlns:a16="http://schemas.microsoft.com/office/drawing/2014/main" id="{7051664D-ED7E-62F1-405A-74553D1CF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"/>
            <a:ext cx="3810000" cy="1676400"/>
          </a:xfrm>
          <a:prstGeom prst="cloudCallout">
            <a:avLst>
              <a:gd name="adj1" fmla="val 39333"/>
              <a:gd name="adj2" fmla="val 79449"/>
            </a:avLst>
          </a:prstGeom>
          <a:gradFill rotWithShape="0">
            <a:gsLst>
              <a:gs pos="0">
                <a:srgbClr val="FFFFD5"/>
              </a:gs>
              <a:gs pos="50000">
                <a:srgbClr val="FFFFFF"/>
              </a:gs>
              <a:gs pos="100000">
                <a:srgbClr val="FFFFD5"/>
              </a:gs>
            </a:gsLst>
            <a:lin ang="2700000" scaled="1"/>
          </a:gra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i="1">
                <a:solidFill>
                  <a:srgbClr val="FF66FF"/>
                </a:solidFill>
                <a:latin typeface="Comic Sans MS" panose="030F0702030302020204" pitchFamily="66" charset="0"/>
              </a:rPr>
              <a:t>These are iron atoms!!</a:t>
            </a:r>
          </a:p>
        </p:txBody>
      </p:sp>
      <p:sp>
        <p:nvSpPr>
          <p:cNvPr id="56406" name="Text Box 86">
            <a:extLst>
              <a:ext uri="{FF2B5EF4-FFF2-40B4-BE49-F238E27FC236}">
                <a16:creationId xmlns:a16="http://schemas.microsoft.com/office/drawing/2014/main" id="{25BEE8F9-1A52-F70F-432D-D731113C1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200" i="1">
                <a:latin typeface="Comic Sans MS" panose="030F0702030302020204" pitchFamily="66" charset="0"/>
              </a:rPr>
              <a:t>Atomos = indivisible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5" grpId="0" animBg="1" autoUpdateAnimBg="0"/>
      <p:bldP spid="5640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84EB-0E1F-03F4-5535-5A7F24D8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B47338-4854-D52F-6AB9-4A3373EC957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Dalton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Thomson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Rutherford,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Bohr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1D07CB-909A-9FE6-31E6-D6F5F9C804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329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9113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1027">
            <a:extLst>
              <a:ext uri="{FF2B5EF4-FFF2-40B4-BE49-F238E27FC236}">
                <a16:creationId xmlns:a16="http://schemas.microsoft.com/office/drawing/2014/main" id="{4979070A-8C36-FDA4-CFFF-6DD4C7810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381250"/>
            <a:ext cx="60007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6000" b="1" i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Sub-atomic Particles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3DB346E1-5302-AD27-2CA6-C9A478FA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53070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Sub-atomic particles</a:t>
            </a:r>
          </a:p>
        </p:txBody>
      </p:sp>
      <p:sp>
        <p:nvSpPr>
          <p:cNvPr id="57347" name="Text Box 5">
            <a:extLst>
              <a:ext uri="{FF2B5EF4-FFF2-40B4-BE49-F238E27FC236}">
                <a16:creationId xmlns:a16="http://schemas.microsoft.com/office/drawing/2014/main" id="{88B424A1-AD62-9C02-8321-ED1313B2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3152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3 kinds of sub-atomic particles: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Protons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Neutrons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Electrons</a:t>
            </a:r>
          </a:p>
        </p:txBody>
      </p:sp>
      <p:grpSp>
        <p:nvGrpSpPr>
          <p:cNvPr id="64522" name="Group 10">
            <a:extLst>
              <a:ext uri="{FF2B5EF4-FFF2-40B4-BE49-F238E27FC236}">
                <a16:creationId xmlns:a16="http://schemas.microsoft.com/office/drawing/2014/main" id="{0A437F70-EBD8-360C-4789-FE1EC0B4FF63}"/>
              </a:ext>
            </a:extLst>
          </p:cNvPr>
          <p:cNvGrpSpPr>
            <a:grpSpLocks/>
          </p:cNvGrpSpPr>
          <p:nvPr/>
        </p:nvGrpSpPr>
        <p:grpSpPr bwMode="auto">
          <a:xfrm>
            <a:off x="3178175" y="2378075"/>
            <a:ext cx="4495800" cy="1143000"/>
            <a:chOff x="1968" y="2160"/>
            <a:chExt cx="2832" cy="720"/>
          </a:xfrm>
        </p:grpSpPr>
        <p:sp>
          <p:nvSpPr>
            <p:cNvPr id="57355" name="AutoShape 6">
              <a:extLst>
                <a:ext uri="{FF2B5EF4-FFF2-40B4-BE49-F238E27FC236}">
                  <a16:creationId xmlns:a16="http://schemas.microsoft.com/office/drawing/2014/main" id="{DAB62211-6BCA-F8AE-B5DC-55D05A4E1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160"/>
              <a:ext cx="426" cy="720"/>
            </a:xfrm>
            <a:prstGeom prst="rightBrace">
              <a:avLst>
                <a:gd name="adj1" fmla="val 14085"/>
                <a:gd name="adj2" fmla="val 50000"/>
              </a:avLst>
            </a:prstGeom>
            <a:noFill/>
            <a:ln w="317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7356" name="Text Box 8">
              <a:extLst>
                <a:ext uri="{FF2B5EF4-FFF2-40B4-BE49-F238E27FC236}">
                  <a16:creationId xmlns:a16="http://schemas.microsoft.com/office/drawing/2014/main" id="{CD1D8CA6-E7D1-5E4C-F064-5539A0C9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08"/>
              <a:ext cx="2400" cy="5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Inside the condensed nucleus</a:t>
              </a:r>
            </a:p>
          </p:txBody>
        </p:sp>
      </p:grpSp>
      <p:grpSp>
        <p:nvGrpSpPr>
          <p:cNvPr id="64523" name="Group 11">
            <a:extLst>
              <a:ext uri="{FF2B5EF4-FFF2-40B4-BE49-F238E27FC236}">
                <a16:creationId xmlns:a16="http://schemas.microsoft.com/office/drawing/2014/main" id="{2848F4A9-E020-79FD-6125-A33EA1D418B8}"/>
              </a:ext>
            </a:extLst>
          </p:cNvPr>
          <p:cNvGrpSpPr>
            <a:grpSpLocks/>
          </p:cNvGrpSpPr>
          <p:nvPr/>
        </p:nvGrpSpPr>
        <p:grpSpPr bwMode="auto">
          <a:xfrm>
            <a:off x="3025775" y="3559175"/>
            <a:ext cx="4648200" cy="946150"/>
            <a:chOff x="1872" y="3024"/>
            <a:chExt cx="2928" cy="596"/>
          </a:xfrm>
        </p:grpSpPr>
        <p:sp>
          <p:nvSpPr>
            <p:cNvPr id="57353" name="Line 7">
              <a:extLst>
                <a:ext uri="{FF2B5EF4-FFF2-40B4-BE49-F238E27FC236}">
                  <a16:creationId xmlns:a16="http://schemas.microsoft.com/office/drawing/2014/main" id="{EA205769-ED03-2435-BB4A-EAD0CB949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12"/>
              <a:ext cx="480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Text Box 9">
              <a:extLst>
                <a:ext uri="{FF2B5EF4-FFF2-40B4-BE49-F238E27FC236}">
                  <a16:creationId xmlns:a16="http://schemas.microsoft.com/office/drawing/2014/main" id="{0F2EC279-9094-8312-91A3-1159DF9E0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024"/>
              <a:ext cx="2400" cy="5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Moving around the nucleus</a:t>
              </a:r>
            </a:p>
          </p:txBody>
        </p:sp>
      </p:grpSp>
      <p:grpSp>
        <p:nvGrpSpPr>
          <p:cNvPr id="57350" name="Group 14">
            <a:extLst>
              <a:ext uri="{FF2B5EF4-FFF2-40B4-BE49-F238E27FC236}">
                <a16:creationId xmlns:a16="http://schemas.microsoft.com/office/drawing/2014/main" id="{D76BB03E-2D2E-FFA3-B841-4A449B0FC5FE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591050"/>
            <a:ext cx="1249363" cy="1838325"/>
            <a:chOff x="4704" y="2892"/>
            <a:chExt cx="787" cy="1158"/>
          </a:xfrm>
        </p:grpSpPr>
        <p:sp>
          <p:nvSpPr>
            <p:cNvPr id="57351" name="WordArt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B1529E-9A7C-B56D-2144-02DE8BDC2F3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04" y="2892"/>
              <a:ext cx="768" cy="44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CanUp">
                <a:avLst>
                  <a:gd name="adj" fmla="val 85713"/>
                </a:avLst>
              </a:prstTxWarp>
            </a:bodyPr>
            <a:lstStyle/>
            <a:p>
              <a:pPr algn="ctr"/>
              <a:r>
                <a:rPr lang="en-US" b="1" kern="10">
                  <a:gradFill rotWithShape="1">
                    <a:gsLst>
                      <a:gs pos="0">
                        <a:srgbClr val="FF3399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lin ang="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Comic Sans MS" panose="030F0702030302020204" pitchFamily="66" charset="0"/>
                </a:rPr>
                <a:t>Let's Think 1</a:t>
              </a:r>
            </a:p>
          </p:txBody>
        </p:sp>
        <p:pic>
          <p:nvPicPr>
            <p:cNvPr id="57352" name="Picture 13" descr="Newton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6BAB235-AB27-4990-D83D-14E93698B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372"/>
              <a:ext cx="739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AA64CE66-7657-6D46-F83C-83B4E820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A carbon-12 atom</a:t>
            </a:r>
          </a:p>
        </p:txBody>
      </p:sp>
      <p:pic>
        <p:nvPicPr>
          <p:cNvPr id="58371" name="Picture 7" descr="Fi01-13">
            <a:extLst>
              <a:ext uri="{FF2B5EF4-FFF2-40B4-BE49-F238E27FC236}">
                <a16:creationId xmlns:a16="http://schemas.microsoft.com/office/drawing/2014/main" id="{DC792A25-63B1-D10B-4470-DA4CE512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4C0B41AF-F9D8-67FD-FB1B-08A23B36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19100"/>
            <a:ext cx="85931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Characteristics of sub-atomic particles</a:t>
            </a:r>
          </a:p>
        </p:txBody>
      </p:sp>
      <p:graphicFrame>
        <p:nvGraphicFramePr>
          <p:cNvPr id="66674" name="Group 114">
            <a:extLst>
              <a:ext uri="{FF2B5EF4-FFF2-40B4-BE49-F238E27FC236}">
                <a16:creationId xmlns:a16="http://schemas.microsoft.com/office/drawing/2014/main" id="{6E5B8878-E116-681A-FDD8-DE01A5509CD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219200"/>
          <a:ext cx="8458200" cy="4867277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9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Sub-atomic particle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Proton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Neutron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Electron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Symbol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  or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 or</a:t>
                      </a:r>
                      <a:endParaRPr kumimoji="1" lang="en-US" altLang="zh-TW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 or</a:t>
                      </a:r>
                      <a:endParaRPr kumimoji="1" lang="en-US" altLang="zh-TW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Location in atom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Nucleus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Nucleus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Surrounding the nucleus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Actual charge (C)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1.6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10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1.6 x 10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Relative charge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+1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8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Actual mass (g)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1.7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10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-24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1.7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10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-24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9.1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10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-28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Approximate relative mass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(a.m.u.)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437" name="Group 90">
            <a:extLst>
              <a:ext uri="{FF2B5EF4-FFF2-40B4-BE49-F238E27FC236}">
                <a16:creationId xmlns:a16="http://schemas.microsoft.com/office/drawing/2014/main" id="{06BAC438-0FBB-5CC6-A3E6-2CC68D1E144F}"/>
              </a:ext>
            </a:extLst>
          </p:cNvPr>
          <p:cNvGrpSpPr>
            <a:grpSpLocks/>
          </p:cNvGrpSpPr>
          <p:nvPr/>
        </p:nvGrpSpPr>
        <p:grpSpPr bwMode="auto">
          <a:xfrm>
            <a:off x="3914775" y="1933575"/>
            <a:ext cx="838200" cy="639763"/>
            <a:chOff x="1440" y="1714"/>
            <a:chExt cx="624" cy="509"/>
          </a:xfrm>
        </p:grpSpPr>
        <p:sp>
          <p:nvSpPr>
            <p:cNvPr id="59447" name="Text Box 91">
              <a:extLst>
                <a:ext uri="{FF2B5EF4-FFF2-40B4-BE49-F238E27FC236}">
                  <a16:creationId xmlns:a16="http://schemas.microsoft.com/office/drawing/2014/main" id="{6C473FE3-3263-683D-F685-DCDD69230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76"/>
              <a:ext cx="52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300"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59448" name="Text Box 92">
              <a:extLst>
                <a:ext uri="{FF2B5EF4-FFF2-40B4-BE49-F238E27FC236}">
                  <a16:creationId xmlns:a16="http://schemas.microsoft.com/office/drawing/2014/main" id="{E771715B-4089-3D2C-D47B-FE4BC819F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14"/>
              <a:ext cx="191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9449" name="Text Box 93">
              <a:extLst>
                <a:ext uri="{FF2B5EF4-FFF2-40B4-BE49-F238E27FC236}">
                  <a16:creationId xmlns:a16="http://schemas.microsoft.com/office/drawing/2014/main" id="{527F17B5-A9FC-3740-9930-C48E1E00B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191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59438" name="Group 94">
            <a:extLst>
              <a:ext uri="{FF2B5EF4-FFF2-40B4-BE49-F238E27FC236}">
                <a16:creationId xmlns:a16="http://schemas.microsoft.com/office/drawing/2014/main" id="{593B2925-59B2-81A7-FDB0-4A6DB7466467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1905000"/>
            <a:ext cx="990600" cy="708025"/>
            <a:chOff x="1440" y="1714"/>
            <a:chExt cx="624" cy="446"/>
          </a:xfrm>
        </p:grpSpPr>
        <p:sp>
          <p:nvSpPr>
            <p:cNvPr id="59444" name="Text Box 95">
              <a:extLst>
                <a:ext uri="{FF2B5EF4-FFF2-40B4-BE49-F238E27FC236}">
                  <a16:creationId xmlns:a16="http://schemas.microsoft.com/office/drawing/2014/main" id="{DFFBDD84-1723-B4C1-62B5-77A178F04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76"/>
              <a:ext cx="52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300" i="1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59445" name="Text Box 96">
              <a:extLst>
                <a:ext uri="{FF2B5EF4-FFF2-40B4-BE49-F238E27FC236}">
                  <a16:creationId xmlns:a16="http://schemas.microsoft.com/office/drawing/2014/main" id="{7AFA9F55-574F-D00F-2B17-4C2E0BDAE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14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9446" name="Text Box 97">
              <a:extLst>
                <a:ext uri="{FF2B5EF4-FFF2-40B4-BE49-F238E27FC236}">
                  <a16:creationId xmlns:a16="http://schemas.microsoft.com/office/drawing/2014/main" id="{8EBBF43D-9C02-9F90-90BF-005956B51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59439" name="Group 102">
            <a:extLst>
              <a:ext uri="{FF2B5EF4-FFF2-40B4-BE49-F238E27FC236}">
                <a16:creationId xmlns:a16="http://schemas.microsoft.com/office/drawing/2014/main" id="{23E4BE17-3A13-35F0-6F57-ECF75B8AF420}"/>
              </a:ext>
            </a:extLst>
          </p:cNvPr>
          <p:cNvGrpSpPr>
            <a:grpSpLocks/>
          </p:cNvGrpSpPr>
          <p:nvPr/>
        </p:nvGrpSpPr>
        <p:grpSpPr bwMode="auto">
          <a:xfrm>
            <a:off x="8099425" y="1905000"/>
            <a:ext cx="1044575" cy="712788"/>
            <a:chOff x="5037" y="1319"/>
            <a:chExt cx="658" cy="449"/>
          </a:xfrm>
        </p:grpSpPr>
        <p:sp>
          <p:nvSpPr>
            <p:cNvPr id="59441" name="Text Box 99">
              <a:extLst>
                <a:ext uri="{FF2B5EF4-FFF2-40B4-BE49-F238E27FC236}">
                  <a16:creationId xmlns:a16="http://schemas.microsoft.com/office/drawing/2014/main" id="{0069443D-C266-0E8D-2321-8EFE150CC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" y="1381"/>
              <a:ext cx="52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300" i="1"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59442" name="Text Box 100">
              <a:extLst>
                <a:ext uri="{FF2B5EF4-FFF2-40B4-BE49-F238E27FC236}">
                  <a16:creationId xmlns:a16="http://schemas.microsoft.com/office/drawing/2014/main" id="{C2F78D56-81C7-660F-BBFD-AE24C8C3D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" y="1319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9443" name="Text Box 101">
              <a:extLst>
                <a:ext uri="{FF2B5EF4-FFF2-40B4-BE49-F238E27FC236}">
                  <a16:creationId xmlns:a16="http://schemas.microsoft.com/office/drawing/2014/main" id="{887FF3A4-63AF-ADB0-504F-2104FC63A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7" y="1528"/>
              <a:ext cx="27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0">
                  <a:latin typeface="Comic Sans MS" panose="030F0702030302020204" pitchFamily="66" charset="0"/>
                </a:rPr>
                <a:t>-1</a:t>
              </a:r>
            </a:p>
          </p:txBody>
        </p:sp>
      </p:grpSp>
      <p:sp>
        <p:nvSpPr>
          <p:cNvPr id="66675" name="Oval 115">
            <a:extLst>
              <a:ext uri="{FF2B5EF4-FFF2-40B4-BE49-F238E27FC236}">
                <a16:creationId xmlns:a16="http://schemas.microsoft.com/office/drawing/2014/main" id="{1FB2E168-7578-5DD1-5BD6-15AA766E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0"/>
            <a:ext cx="1676400" cy="10668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7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026">
            <a:extLst>
              <a:ext uri="{FF2B5EF4-FFF2-40B4-BE49-F238E27FC236}">
                <a16:creationId xmlns:a16="http://schemas.microsoft.com/office/drawing/2014/main" id="{710BB3CB-E2F3-68EE-3245-BD283990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1 a.m.u.                                                = 1/12 of the mass of a C-12 atom</a:t>
            </a:r>
            <a:endParaRPr lang="en-US" altLang="zh-TW" sz="3200" b="1">
              <a:latin typeface="Comic Sans MS" panose="030F0702030302020204" pitchFamily="66" charset="0"/>
            </a:endParaRPr>
          </a:p>
        </p:txBody>
      </p:sp>
      <p:sp>
        <p:nvSpPr>
          <p:cNvPr id="160778" name="Text Box 1034">
            <a:extLst>
              <a:ext uri="{FF2B5EF4-FFF2-40B4-BE49-F238E27FC236}">
                <a16:creationId xmlns:a16="http://schemas.microsoft.com/office/drawing/2014/main" id="{17283013-4923-DB4D-6998-2255FBD7C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 b="1">
                <a:latin typeface="Comic Sans MS" panose="030F0702030302020204" pitchFamily="66" charset="0"/>
              </a:rPr>
              <a:t>mass of a C-12 atom </a:t>
            </a:r>
            <a:r>
              <a:rPr lang="en-US" altLang="zh-TW" sz="3200" b="1">
                <a:latin typeface="Comic Sans MS" panose="030F0702030302020204" pitchFamily="66" charset="0"/>
                <a:sym typeface="Symbol" panose="05050102010706020507" pitchFamily="18" charset="2"/>
              </a:rPr>
              <a:t> 6p + 6n</a:t>
            </a:r>
            <a:endParaRPr lang="en-US" altLang="zh-TW" sz="3200" b="1">
              <a:latin typeface="Comic Sans MS" panose="030F0702030302020204" pitchFamily="66" charset="0"/>
            </a:endParaRPr>
          </a:p>
        </p:txBody>
      </p:sp>
      <p:grpSp>
        <p:nvGrpSpPr>
          <p:cNvPr id="160790" name="Group 1046">
            <a:extLst>
              <a:ext uri="{FF2B5EF4-FFF2-40B4-BE49-F238E27FC236}">
                <a16:creationId xmlns:a16="http://schemas.microsoft.com/office/drawing/2014/main" id="{A848561D-3C7B-CC34-5AE1-478682F0AE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216525"/>
            <a:ext cx="7924800" cy="663575"/>
            <a:chOff x="288" y="3622"/>
            <a:chExt cx="4992" cy="418"/>
          </a:xfrm>
        </p:grpSpPr>
        <p:graphicFrame>
          <p:nvGraphicFramePr>
            <p:cNvPr id="60429" name="Object 1035">
              <a:extLst>
                <a:ext uri="{FF2B5EF4-FFF2-40B4-BE49-F238E27FC236}">
                  <a16:creationId xmlns:a16="http://schemas.microsoft.com/office/drawing/2014/main" id="{FFC7DF21-1749-BD14-F5D8-9F3957804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3648"/>
            <a:ext cx="4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518" imgH="126835" progId="Equation.3">
                    <p:embed/>
                  </p:oleObj>
                </mc:Choice>
                <mc:Fallback>
                  <p:oleObj name="Equation" r:id="rId2" imgW="139518" imgH="126835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648"/>
                          <a:ext cx="43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Text Box 1036">
              <a:extLst>
                <a:ext uri="{FF2B5EF4-FFF2-40B4-BE49-F238E27FC236}">
                  <a16:creationId xmlns:a16="http://schemas.microsoft.com/office/drawing/2014/main" id="{1CEFC73C-92E4-91F4-C93F-BA1C1E3C5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622"/>
              <a:ext cx="44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3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mass of p </a:t>
              </a:r>
              <a:r>
                <a:rPr lang="en-US" altLang="zh-TW" sz="3300" b="1">
                  <a:solidFill>
                    <a:schemeClr val="tx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 mass of n  1 a.m.u</a:t>
              </a:r>
              <a:r>
                <a:rPr lang="en-US" altLang="zh-TW" sz="3600" b="1">
                  <a:solidFill>
                    <a:schemeClr val="tx2"/>
                  </a:solidFill>
                  <a:sym typeface="Symbol" panose="05050102010706020507" pitchFamily="18" charset="2"/>
                </a:rPr>
                <a:t>.</a:t>
              </a:r>
              <a:endParaRPr lang="en-US" altLang="zh-TW" sz="3600" b="1">
                <a:solidFill>
                  <a:schemeClr val="tx2"/>
                </a:solidFill>
              </a:endParaRPr>
            </a:p>
          </p:txBody>
        </p:sp>
      </p:grpSp>
      <p:sp>
        <p:nvSpPr>
          <p:cNvPr id="160781" name="Text Box 1037">
            <a:extLst>
              <a:ext uri="{FF2B5EF4-FFF2-40B4-BE49-F238E27FC236}">
                <a16:creationId xmlns:a16="http://schemas.microsoft.com/office/drawing/2014/main" id="{5051DDA8-3554-9CEB-E06F-F3FA50474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 b="1">
                <a:latin typeface="Comic Sans MS" panose="030F0702030302020204" pitchFamily="66" charset="0"/>
              </a:rPr>
              <a:t>One C-12 atom has 6 p, 6n and 6e</a:t>
            </a:r>
            <a:r>
              <a:rPr lang="en-US" altLang="zh-TW" sz="3200" b="1" baseline="30000"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</a:p>
        </p:txBody>
      </p:sp>
      <p:grpSp>
        <p:nvGrpSpPr>
          <p:cNvPr id="160788" name="Group 1044">
            <a:extLst>
              <a:ext uri="{FF2B5EF4-FFF2-40B4-BE49-F238E27FC236}">
                <a16:creationId xmlns:a16="http://schemas.microsoft.com/office/drawing/2014/main" id="{2C024D4E-26C0-0716-2BF2-45A19906955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33800"/>
            <a:ext cx="6705600" cy="630238"/>
            <a:chOff x="288" y="2208"/>
            <a:chExt cx="4224" cy="397"/>
          </a:xfrm>
        </p:grpSpPr>
        <p:graphicFrame>
          <p:nvGraphicFramePr>
            <p:cNvPr id="60427" name="Object 1040">
              <a:extLst>
                <a:ext uri="{FF2B5EF4-FFF2-40B4-BE49-F238E27FC236}">
                  <a16:creationId xmlns:a16="http://schemas.microsoft.com/office/drawing/2014/main" id="{57F2D12D-FA7F-63EA-723A-943721A666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256"/>
            <a:ext cx="38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518" imgH="126835" progId="Equation.3">
                    <p:embed/>
                  </p:oleObj>
                </mc:Choice>
                <mc:Fallback>
                  <p:oleObj name="Equation" r:id="rId4" imgW="139518" imgH="126835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256"/>
                          <a:ext cx="384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8" name="Text Box 1041">
              <a:extLst>
                <a:ext uri="{FF2B5EF4-FFF2-40B4-BE49-F238E27FC236}">
                  <a16:creationId xmlns:a16="http://schemas.microsoft.com/office/drawing/2014/main" id="{9529E12E-32F3-285C-C926-F4A577C94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37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200" b="1">
                  <a:latin typeface="Comic Sans MS" panose="030F0702030302020204" pitchFamily="66" charset="0"/>
                </a:rPr>
                <a:t>mass of p </a:t>
              </a:r>
              <a:r>
                <a:rPr lang="en-US" altLang="zh-TW" sz="3200" b="1">
                  <a:latin typeface="Comic Sans MS" panose="030F0702030302020204" pitchFamily="66" charset="0"/>
                  <a:sym typeface="Symbol" panose="05050102010706020507" pitchFamily="18" charset="2"/>
                </a:rPr>
                <a:t> mass of n</a:t>
              </a:r>
              <a:endParaRPr lang="en-US" altLang="zh-TW" sz="32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60787" name="Group 1043">
            <a:extLst>
              <a:ext uri="{FF2B5EF4-FFF2-40B4-BE49-F238E27FC236}">
                <a16:creationId xmlns:a16="http://schemas.microsoft.com/office/drawing/2014/main" id="{6CCF2ECC-538A-002F-7F64-EC8CBE04C9F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7467600" cy="623888"/>
            <a:chOff x="288" y="1824"/>
            <a:chExt cx="4704" cy="393"/>
          </a:xfrm>
        </p:grpSpPr>
        <p:sp>
          <p:nvSpPr>
            <p:cNvPr id="60425" name="Text Box 1033">
              <a:extLst>
                <a:ext uri="{FF2B5EF4-FFF2-40B4-BE49-F238E27FC236}">
                  <a16:creationId xmlns:a16="http://schemas.microsoft.com/office/drawing/2014/main" id="{72911810-6B41-B32C-30F8-6D1802C97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24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200" b="1">
                  <a:latin typeface="Comic Sans MS" panose="030F0702030302020204" pitchFamily="66" charset="0"/>
                </a:rPr>
                <a:t>mass of e</a:t>
              </a:r>
              <a:r>
                <a:rPr lang="en-US" altLang="zh-TW" sz="3200" b="1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</a:t>
              </a:r>
              <a:r>
                <a:rPr lang="en-US" altLang="zh-TW" sz="3200" b="1">
                  <a:latin typeface="Comic Sans MS" panose="030F0702030302020204" pitchFamily="66" charset="0"/>
                  <a:sym typeface="Symbol" panose="05050102010706020507" pitchFamily="18" charset="2"/>
                </a:rPr>
                <a:t> can be ignored</a:t>
              </a:r>
              <a:endParaRPr lang="en-US" altLang="zh-TW" sz="32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60426" name="Object 1042">
              <a:extLst>
                <a:ext uri="{FF2B5EF4-FFF2-40B4-BE49-F238E27FC236}">
                  <a16:creationId xmlns:a16="http://schemas.microsoft.com/office/drawing/2014/main" id="{927710F2-A858-F284-DEEC-4603060A4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872"/>
            <a:ext cx="38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518" imgH="126835" progId="Equation.3">
                    <p:embed/>
                  </p:oleObj>
                </mc:Choice>
                <mc:Fallback>
                  <p:oleObj name="Equation" r:id="rId6" imgW="139518" imgH="126835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72"/>
                          <a:ext cx="38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789" name="Text Box 1045">
            <a:extLst>
              <a:ext uri="{FF2B5EF4-FFF2-40B4-BE49-F238E27FC236}">
                <a16:creationId xmlns:a16="http://schemas.microsoft.com/office/drawing/2014/main" id="{1CB7BFB8-4E22-0B91-C1FA-A1AE860D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8534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b="1">
                <a:latin typeface="Comic Sans MS" panose="030F0702030302020204" pitchFamily="66" charset="0"/>
              </a:rPr>
              <a:t>mass of a C-12 atom </a:t>
            </a:r>
            <a:r>
              <a:rPr lang="en-US" altLang="zh-TW" sz="3000" b="1">
                <a:latin typeface="Comic Sans MS" panose="030F0702030302020204" pitchFamily="66" charset="0"/>
                <a:sym typeface="Symbol" panose="05050102010706020507" pitchFamily="18" charset="2"/>
              </a:rPr>
              <a:t> 6p + 6n  12p  12n</a:t>
            </a:r>
            <a:endParaRPr lang="en-US" altLang="zh-TW" sz="30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autoUpdateAnimBg="0"/>
      <p:bldP spid="160781" grpId="0" autoUpdateAnimBg="0"/>
      <p:bldP spid="16078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66B2-7446-FE14-DAF6-7AF9843B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8ED6D55-D73D-8283-0BFC-F66D1E877A8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Dalton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Thomson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Rutherford,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Bohr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88E5D7-D4AA-89F6-7B4D-07B96206486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329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9113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027">
            <a:extLst>
              <a:ext uri="{FF2B5EF4-FFF2-40B4-BE49-F238E27FC236}">
                <a16:creationId xmlns:a16="http://schemas.microsoft.com/office/drawing/2014/main" id="{DA4E3F86-9D8F-6923-98B1-0BFCECDA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61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Express the masses of the following isotopes in a.m.u..</a:t>
            </a:r>
          </a:p>
        </p:txBody>
      </p:sp>
      <p:graphicFrame>
        <p:nvGraphicFramePr>
          <p:cNvPr id="62467" name="Object 1030">
            <a:extLst>
              <a:ext uri="{FF2B5EF4-FFF2-40B4-BE49-F238E27FC236}">
                <a16:creationId xmlns:a16="http://schemas.microsoft.com/office/drawing/2014/main" id="{4CA8B6E3-3D27-B5CA-8642-EDB5EF254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447800"/>
          <a:ext cx="9175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195" imgH="241195" progId="Equation.3">
                  <p:embed/>
                </p:oleObj>
              </mc:Choice>
              <mc:Fallback>
                <p:oleObj name="Equation" r:id="rId2" imgW="241195" imgH="241195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9175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031">
            <a:extLst>
              <a:ext uri="{FF2B5EF4-FFF2-40B4-BE49-F238E27FC236}">
                <a16:creationId xmlns:a16="http://schemas.microsoft.com/office/drawing/2014/main" id="{91EDA343-EE96-7A89-96EB-A013B2F61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447800"/>
          <a:ext cx="915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95" imgH="241195" progId="Equation.3">
                  <p:embed/>
                </p:oleObj>
              </mc:Choice>
              <mc:Fallback>
                <p:oleObj name="Equation" r:id="rId4" imgW="241195" imgH="241195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915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034">
            <a:extLst>
              <a:ext uri="{FF2B5EF4-FFF2-40B4-BE49-F238E27FC236}">
                <a16:creationId xmlns:a16="http://schemas.microsoft.com/office/drawing/2014/main" id="{E9158717-AFD4-2F84-E0F5-1700DF4D4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447800"/>
          <a:ext cx="915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195" imgH="241195" progId="Equation.3">
                  <p:embed/>
                </p:oleObj>
              </mc:Choice>
              <mc:Fallback>
                <p:oleObj name="Equation" r:id="rId6" imgW="241195" imgH="241195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915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5" name="Text Box 1037">
            <a:extLst>
              <a:ext uri="{FF2B5EF4-FFF2-40B4-BE49-F238E27FC236}">
                <a16:creationId xmlns:a16="http://schemas.microsoft.com/office/drawing/2014/main" id="{23F27444-B6CE-EEC5-5178-899FCE986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14600"/>
            <a:ext cx="1154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   12</a:t>
            </a:r>
          </a:p>
        </p:txBody>
      </p:sp>
      <p:sp>
        <p:nvSpPr>
          <p:cNvPr id="161811" name="Text Box 1043">
            <a:extLst>
              <a:ext uri="{FF2B5EF4-FFF2-40B4-BE49-F238E27FC236}">
                <a16:creationId xmlns:a16="http://schemas.microsoft.com/office/drawing/2014/main" id="{25EE8868-E98F-B713-2AF1-7C4C5FB3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2514600"/>
            <a:ext cx="3027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~13       ~14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5" grpId="0"/>
      <p:bldP spid="1618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2051">
            <a:extLst>
              <a:ext uri="{FF2B5EF4-FFF2-40B4-BE49-F238E27FC236}">
                <a16:creationId xmlns:a16="http://schemas.microsoft.com/office/drawing/2014/main" id="{80976B3B-0FE1-32BB-CAE2-D5DE2E466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12875"/>
            <a:ext cx="60007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6000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Atomic Number, Mass Number and Isotopes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450BC6B8-E372-1405-5DF0-0BDAAB4E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457200"/>
            <a:ext cx="43259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Atomic number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EC5869B0-3154-A095-3060-C1F11862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7772400" cy="146367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atomic number (Z)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of an element is 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number of protons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contained in the nucleus of the atom.</a:t>
            </a:r>
          </a:p>
        </p:txBody>
      </p:sp>
      <p:grpSp>
        <p:nvGrpSpPr>
          <p:cNvPr id="69647" name="Group 15">
            <a:extLst>
              <a:ext uri="{FF2B5EF4-FFF2-40B4-BE49-F238E27FC236}">
                <a16:creationId xmlns:a16="http://schemas.microsoft.com/office/drawing/2014/main" id="{F430088E-F64F-1CC8-6A38-E4F391EBE82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67200"/>
            <a:ext cx="8001000" cy="946150"/>
            <a:chOff x="336" y="2352"/>
            <a:chExt cx="5040" cy="596"/>
          </a:xfrm>
        </p:grpSpPr>
        <p:sp>
          <p:nvSpPr>
            <p:cNvPr id="64520" name="Text Box 6">
              <a:extLst>
                <a:ext uri="{FF2B5EF4-FFF2-40B4-BE49-F238E27FC236}">
                  <a16:creationId xmlns:a16="http://schemas.microsoft.com/office/drawing/2014/main" id="{67A670F1-C374-8422-DE12-392587504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52"/>
              <a:ext cx="125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Atomic number</a:t>
              </a:r>
            </a:p>
          </p:txBody>
        </p:sp>
        <p:sp>
          <p:nvSpPr>
            <p:cNvPr id="64521" name="Text Box 7">
              <a:extLst>
                <a:ext uri="{FF2B5EF4-FFF2-40B4-BE49-F238E27FC236}">
                  <a16:creationId xmlns:a16="http://schemas.microsoft.com/office/drawing/2014/main" id="{EBF1D4F8-DBA0-4367-668C-E0D888E6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64522" name="Text Box 8">
              <a:extLst>
                <a:ext uri="{FF2B5EF4-FFF2-40B4-BE49-F238E27FC236}">
                  <a16:creationId xmlns:a16="http://schemas.microsoft.com/office/drawing/2014/main" id="{C529C475-95A8-E61F-7648-4E955A4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52"/>
              <a:ext cx="15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protons</a:t>
              </a:r>
            </a:p>
          </p:txBody>
        </p:sp>
        <p:sp>
          <p:nvSpPr>
            <p:cNvPr id="64523" name="Text Box 9">
              <a:extLst>
                <a:ext uri="{FF2B5EF4-FFF2-40B4-BE49-F238E27FC236}">
                  <a16:creationId xmlns:a16="http://schemas.microsoft.com/office/drawing/2014/main" id="{A8108E3E-D0B8-EB2A-596B-D4E9894D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52"/>
              <a:ext cx="17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electrons</a:t>
              </a:r>
            </a:p>
          </p:txBody>
        </p:sp>
        <p:sp>
          <p:nvSpPr>
            <p:cNvPr id="64524" name="Text Box 10">
              <a:extLst>
                <a:ext uri="{FF2B5EF4-FFF2-40B4-BE49-F238E27FC236}">
                  <a16:creationId xmlns:a16="http://schemas.microsoft.com/office/drawing/2014/main" id="{F00193AD-4529-A021-3D38-F549F4493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</p:grpSp>
      <p:grpSp>
        <p:nvGrpSpPr>
          <p:cNvPr id="69652" name="Group 20">
            <a:extLst>
              <a:ext uri="{FF2B5EF4-FFF2-40B4-BE49-F238E27FC236}">
                <a16:creationId xmlns:a16="http://schemas.microsoft.com/office/drawing/2014/main" id="{B611EEE6-CABC-9DDA-25FF-4B0F045A0D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7239000" cy="641350"/>
            <a:chOff x="432" y="2016"/>
            <a:chExt cx="4560" cy="404"/>
          </a:xfrm>
        </p:grpSpPr>
        <p:sp>
          <p:nvSpPr>
            <p:cNvPr id="64518" name="Text Box 17">
              <a:extLst>
                <a:ext uri="{FF2B5EF4-FFF2-40B4-BE49-F238E27FC236}">
                  <a16:creationId xmlns:a16="http://schemas.microsoft.com/office/drawing/2014/main" id="{80FFEA46-06E8-6E5D-0C85-55B194790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16"/>
              <a:ext cx="4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600">
                  <a:latin typeface="Comic Sans MS" panose="030F0702030302020204" pitchFamily="66" charset="0"/>
                </a:rPr>
                <a:t> Atoms are electrically neutral</a:t>
              </a:r>
            </a:p>
          </p:txBody>
        </p:sp>
        <p:graphicFrame>
          <p:nvGraphicFramePr>
            <p:cNvPr id="64519" name="Object 18">
              <a:extLst>
                <a:ext uri="{FF2B5EF4-FFF2-40B4-BE49-F238E27FC236}">
                  <a16:creationId xmlns:a16="http://schemas.microsoft.com/office/drawing/2014/main" id="{F443AA25-A74E-61A4-CDD0-6A01A29B47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112"/>
            <a:ext cx="33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518" imgH="126835" progId="Equation.3">
                    <p:embed/>
                  </p:oleObj>
                </mc:Choice>
                <mc:Fallback>
                  <p:oleObj name="Equation" r:id="rId2" imgW="139518" imgH="12683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12"/>
                          <a:ext cx="33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7B6B46DE-5151-6CDF-9458-A71946B5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200"/>
            <a:ext cx="525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Dalton’s atomic theory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B6C3941D-FF76-9BBA-9A35-D91CB9619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7296150" cy="5492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000">
                <a:latin typeface="Comic Sans MS" panose="030F0702030302020204" pitchFamily="66" charset="0"/>
              </a:rPr>
              <a:t>1803 AD	John Dalton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460" name="Picture 7" descr="fi01-02">
            <a:extLst>
              <a:ext uri="{FF2B5EF4-FFF2-40B4-BE49-F238E27FC236}">
                <a16:creationId xmlns:a16="http://schemas.microsoft.com/office/drawing/2014/main" id="{2EC10695-0B4B-8107-EE0D-47552FD2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028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E5CA5781-082A-8C23-42BB-BB6E83BA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342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number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6C5D11DE-03BC-A92F-0F01-742FE979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8001000" cy="14636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mass number (A)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of an atom is 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sum of the number of protons and neutrons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in the nucleus.</a:t>
            </a:r>
          </a:p>
        </p:txBody>
      </p:sp>
      <p:grpSp>
        <p:nvGrpSpPr>
          <p:cNvPr id="70662" name="Group 6">
            <a:extLst>
              <a:ext uri="{FF2B5EF4-FFF2-40B4-BE49-F238E27FC236}">
                <a16:creationId xmlns:a16="http://schemas.microsoft.com/office/drawing/2014/main" id="{9D99DED4-B1BC-3772-3426-CFEB5A899BC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52800"/>
            <a:ext cx="8001000" cy="1006475"/>
            <a:chOff x="336" y="2352"/>
            <a:chExt cx="5040" cy="634"/>
          </a:xfrm>
        </p:grpSpPr>
        <p:sp>
          <p:nvSpPr>
            <p:cNvPr id="65542" name="Text Box 7">
              <a:extLst>
                <a:ext uri="{FF2B5EF4-FFF2-40B4-BE49-F238E27FC236}">
                  <a16:creationId xmlns:a16="http://schemas.microsoft.com/office/drawing/2014/main" id="{200AC1CF-37F0-F1A4-5DAB-50D47D988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52"/>
              <a:ext cx="125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solidFill>
                    <a:srgbClr val="0000FF"/>
                  </a:solidFill>
                  <a:latin typeface="Comic Sans MS" panose="030F0702030302020204" pitchFamily="66" charset="0"/>
                </a:rPr>
                <a:t>Mass number</a:t>
              </a:r>
            </a:p>
          </p:txBody>
        </p:sp>
        <p:sp>
          <p:nvSpPr>
            <p:cNvPr id="65543" name="Text Box 8">
              <a:extLst>
                <a:ext uri="{FF2B5EF4-FFF2-40B4-BE49-F238E27FC236}">
                  <a16:creationId xmlns:a16="http://schemas.microsoft.com/office/drawing/2014/main" id="{3AE8AFAE-1FD9-72E7-03CB-1A1327183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65544" name="Text Box 9">
              <a:extLst>
                <a:ext uri="{FF2B5EF4-FFF2-40B4-BE49-F238E27FC236}">
                  <a16:creationId xmlns:a16="http://schemas.microsoft.com/office/drawing/2014/main" id="{99CDD94D-03CC-F7C1-2E87-2772A8933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52"/>
              <a:ext cx="153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protons</a:t>
              </a:r>
            </a:p>
          </p:txBody>
        </p:sp>
        <p:sp>
          <p:nvSpPr>
            <p:cNvPr id="65545" name="Text Box 10">
              <a:extLst>
                <a:ext uri="{FF2B5EF4-FFF2-40B4-BE49-F238E27FC236}">
                  <a16:creationId xmlns:a16="http://schemas.microsoft.com/office/drawing/2014/main" id="{C9BD8D0B-C0F0-4332-11DE-773788D7D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52"/>
              <a:ext cx="17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solidFill>
                    <a:srgbClr val="0000FF"/>
                  </a:solidFill>
                  <a:latin typeface="Comic Sans MS" panose="030F0702030302020204" pitchFamily="66" charset="0"/>
                </a:rPr>
                <a:t>Number of neutrons</a:t>
              </a:r>
            </a:p>
          </p:txBody>
        </p:sp>
        <p:sp>
          <p:nvSpPr>
            <p:cNvPr id="65546" name="Text Box 11">
              <a:extLst>
                <a:ext uri="{FF2B5EF4-FFF2-40B4-BE49-F238E27FC236}">
                  <a16:creationId xmlns:a16="http://schemas.microsoft.com/office/drawing/2014/main" id="{9F1C1D99-5C6B-7EB4-32C0-CBC11EB67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</p:grpSp>
      <p:sp>
        <p:nvSpPr>
          <p:cNvPr id="70668" name="Text Box 12">
            <a:extLst>
              <a:ext uri="{FF2B5EF4-FFF2-40B4-BE49-F238E27FC236}">
                <a16:creationId xmlns:a16="http://schemas.microsoft.com/office/drawing/2014/main" id="{6DDED01E-55E8-7C04-A90C-C784B822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8915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700">
                <a:latin typeface="Comic Sans MS" panose="030F0702030302020204" pitchFamily="66" charset="0"/>
              </a:rPr>
              <a:t>Number of neutrons = Mass number – Atomic number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 autoUpdateAnimBg="0"/>
      <p:bldP spid="7066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A6F4654C-939B-FA1E-1122-D4C0F706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19100"/>
            <a:ext cx="25146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Isotopes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C2875845-B007-15D7-C495-4F2013A48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382000" cy="306387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Isotopes </a:t>
            </a:r>
            <a:r>
              <a:rPr lang="en-US" altLang="zh-TW" sz="3000">
                <a:latin typeface="Comic Sans MS" panose="030F0702030302020204" pitchFamily="66" charset="0"/>
              </a:rPr>
              <a:t>are atoms of the same element with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the same number of protons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but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          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different numbers of neutrons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.  </a:t>
            </a:r>
            <a:r>
              <a:rPr lang="en-US" altLang="zh-TW" sz="3000">
                <a:latin typeface="Comic Sans MS" panose="030F0702030302020204" pitchFamily="66" charset="0"/>
              </a:rPr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Isotopes</a:t>
            </a:r>
            <a:r>
              <a:rPr lang="en-US" altLang="zh-TW" sz="3000">
                <a:latin typeface="Comic Sans MS" panose="030F0702030302020204" pitchFamily="66" charset="0"/>
              </a:rPr>
              <a:t> are atoms of the same element with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the same atomic number</a:t>
            </a:r>
            <a:r>
              <a:rPr lang="en-US" altLang="zh-TW" sz="3000">
                <a:latin typeface="Comic Sans MS" panose="030F0702030302020204" pitchFamily="66" charset="0"/>
              </a:rPr>
              <a:t> but                     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different mass numbers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4D629CC5-4FC9-982E-A4DC-B77F0D480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09800"/>
          <a:ext cx="2514600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28501" progId="Equation.3">
                  <p:embed/>
                </p:oleObj>
              </mc:Choice>
              <mc:Fallback>
                <p:oleObj name="Equation" r:id="rId2" imgW="253890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2514600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Text Box 4">
            <a:extLst>
              <a:ext uri="{FF2B5EF4-FFF2-40B4-BE49-F238E27FC236}">
                <a16:creationId xmlns:a16="http://schemas.microsoft.com/office/drawing/2014/main" id="{A9163158-4501-464E-0AA2-E031FC84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 b="1" i="1">
                <a:solidFill>
                  <a:schemeClr val="tx2"/>
                </a:solidFill>
                <a:latin typeface="Comic Sans MS" panose="030F0702030302020204" pitchFamily="66" charset="0"/>
              </a:rPr>
              <a:t>Notation for an isotope</a:t>
            </a:r>
          </a:p>
        </p:txBody>
      </p:sp>
      <p:grpSp>
        <p:nvGrpSpPr>
          <p:cNvPr id="158727" name="Group 7">
            <a:extLst>
              <a:ext uri="{FF2B5EF4-FFF2-40B4-BE49-F238E27FC236}">
                <a16:creationId xmlns:a16="http://schemas.microsoft.com/office/drawing/2014/main" id="{3AC3C1FC-93EA-55A7-C34D-EE676DF6D80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752600"/>
            <a:ext cx="3276600" cy="1554163"/>
            <a:chOff x="3264" y="1104"/>
            <a:chExt cx="2064" cy="979"/>
          </a:xfrm>
        </p:grpSpPr>
        <p:sp>
          <p:nvSpPr>
            <p:cNvPr id="67595" name="Line 5">
              <a:extLst>
                <a:ext uri="{FF2B5EF4-FFF2-40B4-BE49-F238E27FC236}">
                  <a16:creationId xmlns:a16="http://schemas.microsoft.com/office/drawing/2014/main" id="{B0D5B9FD-9298-E04F-263E-C650C12BE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488"/>
              <a:ext cx="624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6" name="Text Box 6">
              <a:extLst>
                <a:ext uri="{FF2B5EF4-FFF2-40B4-BE49-F238E27FC236}">
                  <a16:creationId xmlns:a16="http://schemas.microsoft.com/office/drawing/2014/main" id="{17227006-FDC9-4E61-9390-612839D66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04"/>
              <a:ext cx="148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>
                  <a:latin typeface="Comic Sans MS" panose="030F0702030302020204" pitchFamily="66" charset="0"/>
                </a:rPr>
                <a:t>Symbol of the element</a:t>
              </a:r>
            </a:p>
          </p:txBody>
        </p:sp>
      </p:grpSp>
      <p:grpSp>
        <p:nvGrpSpPr>
          <p:cNvPr id="158730" name="Group 10">
            <a:extLst>
              <a:ext uri="{FF2B5EF4-FFF2-40B4-BE49-F238E27FC236}">
                <a16:creationId xmlns:a16="http://schemas.microsoft.com/office/drawing/2014/main" id="{CECC5D63-EB5D-DFB0-CF2F-E9806C2FD5F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2971800" cy="1295400"/>
            <a:chOff x="432" y="912"/>
            <a:chExt cx="1872" cy="816"/>
          </a:xfrm>
        </p:grpSpPr>
        <p:sp>
          <p:nvSpPr>
            <p:cNvPr id="67593" name="Line 8">
              <a:extLst>
                <a:ext uri="{FF2B5EF4-FFF2-40B4-BE49-F238E27FC236}">
                  <a16:creationId xmlns:a16="http://schemas.microsoft.com/office/drawing/2014/main" id="{ECB1E9BD-6402-4277-9A1D-2170A0E67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1344"/>
              <a:ext cx="52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4" name="Text Box 9">
              <a:extLst>
                <a:ext uri="{FF2B5EF4-FFF2-40B4-BE49-F238E27FC236}">
                  <a16:creationId xmlns:a16="http://schemas.microsoft.com/office/drawing/2014/main" id="{F5E0DCE0-39FC-DF33-9BD1-BF8F810F4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912"/>
              <a:ext cx="18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>
                  <a:latin typeface="Comic Sans MS" panose="030F0702030302020204" pitchFamily="66" charset="0"/>
                </a:rPr>
                <a:t>Mass number</a:t>
              </a:r>
            </a:p>
          </p:txBody>
        </p:sp>
      </p:grpSp>
      <p:grpSp>
        <p:nvGrpSpPr>
          <p:cNvPr id="158733" name="Group 13">
            <a:extLst>
              <a:ext uri="{FF2B5EF4-FFF2-40B4-BE49-F238E27FC236}">
                <a16:creationId xmlns:a16="http://schemas.microsoft.com/office/drawing/2014/main" id="{35B4103E-FA03-BE14-7F08-28CAF0CBAD8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3581400" cy="1189038"/>
            <a:chOff x="432" y="2592"/>
            <a:chExt cx="2256" cy="749"/>
          </a:xfrm>
        </p:grpSpPr>
        <p:sp>
          <p:nvSpPr>
            <p:cNvPr id="67591" name="Line 11">
              <a:extLst>
                <a:ext uri="{FF2B5EF4-FFF2-40B4-BE49-F238E27FC236}">
                  <a16:creationId xmlns:a16="http://schemas.microsoft.com/office/drawing/2014/main" id="{43AB718D-A066-8143-B365-3679CECE5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592"/>
              <a:ext cx="48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2" name="Text Box 12">
              <a:extLst>
                <a:ext uri="{FF2B5EF4-FFF2-40B4-BE49-F238E27FC236}">
                  <a16:creationId xmlns:a16="http://schemas.microsoft.com/office/drawing/2014/main" id="{DD67D767-D2C6-8112-B8DA-0870F60E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76"/>
              <a:ext cx="2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>
                  <a:latin typeface="Comic Sans MS" panose="030F0702030302020204" pitchFamily="66" charset="0"/>
                </a:rPr>
                <a:t>Atomic number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1161">
            <a:extLst>
              <a:ext uri="{FF2B5EF4-FFF2-40B4-BE49-F238E27FC236}">
                <a16:creationId xmlns:a16="http://schemas.microsoft.com/office/drawing/2014/main" id="{84A0D009-64EF-659D-3F35-71F5940DB27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543800" cy="5013325"/>
            <a:chOff x="432" y="480"/>
            <a:chExt cx="4752" cy="3158"/>
          </a:xfrm>
        </p:grpSpPr>
        <p:grpSp>
          <p:nvGrpSpPr>
            <p:cNvPr id="68663" name="Group 1069">
              <a:extLst>
                <a:ext uri="{FF2B5EF4-FFF2-40B4-BE49-F238E27FC236}">
                  <a16:creationId xmlns:a16="http://schemas.microsoft.com/office/drawing/2014/main" id="{FEE9F343-B0B2-3242-60EB-17035A5C2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480"/>
              <a:ext cx="733" cy="655"/>
              <a:chOff x="0" y="0"/>
              <a:chExt cx="476" cy="633"/>
            </a:xfrm>
          </p:grpSpPr>
          <p:sp>
            <p:nvSpPr>
              <p:cNvPr id="68739" name="Rectangle 1026">
                <a:extLst>
                  <a:ext uri="{FF2B5EF4-FFF2-40B4-BE49-F238E27FC236}">
                    <a16:creationId xmlns:a16="http://schemas.microsoft.com/office/drawing/2014/main" id="{E88C4013-75A3-4415-4A8D-097A315E8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0"/>
                <a:ext cx="45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Atomic number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40" name="Rectangle 1068">
                <a:extLst>
                  <a:ext uri="{FF2B5EF4-FFF2-40B4-BE49-F238E27FC236}">
                    <a16:creationId xmlns:a16="http://schemas.microsoft.com/office/drawing/2014/main" id="{BB705A0B-1F35-2AD5-DAFF-30E8706C3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7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4" name="Group 1071">
              <a:extLst>
                <a:ext uri="{FF2B5EF4-FFF2-40B4-BE49-F238E27FC236}">
                  <a16:creationId xmlns:a16="http://schemas.microsoft.com/office/drawing/2014/main" id="{65532BD4-9A73-ABC0-2018-797D98B48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480"/>
              <a:ext cx="777" cy="655"/>
              <a:chOff x="476" y="0"/>
              <a:chExt cx="504" cy="633"/>
            </a:xfrm>
          </p:grpSpPr>
          <p:sp>
            <p:nvSpPr>
              <p:cNvPr id="68737" name="Rectangle 1027">
                <a:extLst>
                  <a:ext uri="{FF2B5EF4-FFF2-40B4-BE49-F238E27FC236}">
                    <a16:creationId xmlns:a16="http://schemas.microsoft.com/office/drawing/2014/main" id="{30D82A16-E6D4-559F-3676-2370BFDE8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0"/>
                <a:ext cx="48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Mass number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8" name="Rectangle 1070">
                <a:extLst>
                  <a:ext uri="{FF2B5EF4-FFF2-40B4-BE49-F238E27FC236}">
                    <a16:creationId xmlns:a16="http://schemas.microsoft.com/office/drawing/2014/main" id="{C946F5FB-3473-D40A-7E26-38489237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0"/>
                <a:ext cx="504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5" name="Group 1073">
              <a:extLst>
                <a:ext uri="{FF2B5EF4-FFF2-40B4-BE49-F238E27FC236}">
                  <a16:creationId xmlns:a16="http://schemas.microsoft.com/office/drawing/2014/main" id="{95CB2458-55B7-D51C-DED5-BCA7BD8CF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480"/>
              <a:ext cx="811" cy="744"/>
              <a:chOff x="980" y="0"/>
              <a:chExt cx="526" cy="719"/>
            </a:xfrm>
          </p:grpSpPr>
          <p:sp>
            <p:nvSpPr>
              <p:cNvPr id="68735" name="Rectangle 1028">
                <a:extLst>
                  <a:ext uri="{FF2B5EF4-FFF2-40B4-BE49-F238E27FC236}">
                    <a16:creationId xmlns:a16="http://schemas.microsoft.com/office/drawing/2014/main" id="{A71D3AF8-F6F6-0B9A-205E-6DDE95C38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8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Number of protons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6" name="Rectangle 1072">
                <a:extLst>
                  <a:ext uri="{FF2B5EF4-FFF2-40B4-BE49-F238E27FC236}">
                    <a16:creationId xmlns:a16="http://schemas.microsoft.com/office/drawing/2014/main" id="{A5828916-0F8D-B59D-5E48-A96F3BC8F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6" name="Group 1075">
              <a:extLst>
                <a:ext uri="{FF2B5EF4-FFF2-40B4-BE49-F238E27FC236}">
                  <a16:creationId xmlns:a16="http://schemas.microsoft.com/office/drawing/2014/main" id="{919F1CA1-91A4-BBD0-812D-2353CA19D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480"/>
              <a:ext cx="881" cy="676"/>
              <a:chOff x="1493" y="0"/>
              <a:chExt cx="572" cy="653"/>
            </a:xfrm>
          </p:grpSpPr>
          <p:sp>
            <p:nvSpPr>
              <p:cNvPr id="68733" name="Rectangle 1029">
                <a:extLst>
                  <a:ext uri="{FF2B5EF4-FFF2-40B4-BE49-F238E27FC236}">
                    <a16:creationId xmlns:a16="http://schemas.microsoft.com/office/drawing/2014/main" id="{13C3E040-88F3-E816-5418-1809065D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20"/>
                <a:ext cx="57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 electrons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4" name="Rectangle 1074">
                <a:extLst>
                  <a:ext uri="{FF2B5EF4-FFF2-40B4-BE49-F238E27FC236}">
                    <a16:creationId xmlns:a16="http://schemas.microsoft.com/office/drawing/2014/main" id="{F4F89571-6458-50C6-49D0-902BCFA1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7" name="Group 1077">
              <a:extLst>
                <a:ext uri="{FF2B5EF4-FFF2-40B4-BE49-F238E27FC236}">
                  <a16:creationId xmlns:a16="http://schemas.microsoft.com/office/drawing/2014/main" id="{AA3D206B-367F-A675-C381-294425B35F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480"/>
              <a:ext cx="811" cy="655"/>
              <a:chOff x="2032" y="0"/>
              <a:chExt cx="526" cy="633"/>
            </a:xfrm>
          </p:grpSpPr>
          <p:sp>
            <p:nvSpPr>
              <p:cNvPr id="68731" name="Rectangle 1030">
                <a:extLst>
                  <a:ext uri="{FF2B5EF4-FFF2-40B4-BE49-F238E27FC236}">
                    <a16:creationId xmlns:a16="http://schemas.microsoft.com/office/drawing/2014/main" id="{2DE4EE20-59F9-3AB3-4090-FE1A6F31A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neutrons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2" name="Rectangle 1076">
                <a:extLst>
                  <a:ext uri="{FF2B5EF4-FFF2-40B4-BE49-F238E27FC236}">
                    <a16:creationId xmlns:a16="http://schemas.microsoft.com/office/drawing/2014/main" id="{81B0A129-A3D5-B46E-167B-9515209C6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8" name="Group 1079">
              <a:extLst>
                <a:ext uri="{FF2B5EF4-FFF2-40B4-BE49-F238E27FC236}">
                  <a16:creationId xmlns:a16="http://schemas.microsoft.com/office/drawing/2014/main" id="{5430B005-FE27-729A-90AD-EB86001D4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480"/>
              <a:ext cx="810" cy="655"/>
              <a:chOff x="2558" y="0"/>
              <a:chExt cx="526" cy="633"/>
            </a:xfrm>
          </p:grpSpPr>
          <p:sp>
            <p:nvSpPr>
              <p:cNvPr id="68729" name="Rectangle 1031">
                <a:extLst>
                  <a:ext uri="{FF2B5EF4-FFF2-40B4-BE49-F238E27FC236}">
                    <a16:creationId xmlns:a16="http://schemas.microsoft.com/office/drawing/2014/main" id="{D83311A1-C363-17A2-8BC7-F2068AAB8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Notation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30" name="Rectangle 1078">
                <a:extLst>
                  <a:ext uri="{FF2B5EF4-FFF2-40B4-BE49-F238E27FC236}">
                    <a16:creationId xmlns:a16="http://schemas.microsoft.com/office/drawing/2014/main" id="{55EABA32-B044-2E2E-EC76-51EEFF8AF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69" name="Group 1081">
              <a:extLst>
                <a:ext uri="{FF2B5EF4-FFF2-40B4-BE49-F238E27FC236}">
                  <a16:creationId xmlns:a16="http://schemas.microsoft.com/office/drawing/2014/main" id="{17415F5C-0C95-4312-D18F-F6CFFAE72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135"/>
              <a:ext cx="733" cy="417"/>
              <a:chOff x="0" y="633"/>
              <a:chExt cx="476" cy="403"/>
            </a:xfrm>
          </p:grpSpPr>
          <p:sp>
            <p:nvSpPr>
              <p:cNvPr id="68727" name="Rectangle 1032">
                <a:extLst>
                  <a:ext uri="{FF2B5EF4-FFF2-40B4-BE49-F238E27FC236}">
                    <a16:creationId xmlns:a16="http://schemas.microsoft.com/office/drawing/2014/main" id="{77DAF8BB-7229-FB55-2473-B6FDB31E8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633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5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8" name="Rectangle 1080">
                <a:extLst>
                  <a:ext uri="{FF2B5EF4-FFF2-40B4-BE49-F238E27FC236}">
                    <a16:creationId xmlns:a16="http://schemas.microsoft.com/office/drawing/2014/main" id="{48DDF911-7156-3F65-83C2-6F63415A9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3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0" name="Group 1083">
              <a:extLst>
                <a:ext uri="{FF2B5EF4-FFF2-40B4-BE49-F238E27FC236}">
                  <a16:creationId xmlns:a16="http://schemas.microsoft.com/office/drawing/2014/main" id="{05B5429C-7347-9C5B-C787-C53C151D5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1135"/>
              <a:ext cx="777" cy="417"/>
              <a:chOff x="476" y="633"/>
              <a:chExt cx="504" cy="403"/>
            </a:xfrm>
          </p:grpSpPr>
          <p:sp>
            <p:nvSpPr>
              <p:cNvPr id="68725" name="Rectangle 1033">
                <a:extLst>
                  <a:ext uri="{FF2B5EF4-FFF2-40B4-BE49-F238E27FC236}">
                    <a16:creationId xmlns:a16="http://schemas.microsoft.com/office/drawing/2014/main" id="{84982FD0-025A-C082-D867-6F0FF4C9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633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6" name="Rectangle 1082">
                <a:extLst>
                  <a:ext uri="{FF2B5EF4-FFF2-40B4-BE49-F238E27FC236}">
                    <a16:creationId xmlns:a16="http://schemas.microsoft.com/office/drawing/2014/main" id="{84FE0707-8EF1-9505-AE8D-2FEE76CAA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33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1" name="Group 1091">
              <a:extLst>
                <a:ext uri="{FF2B5EF4-FFF2-40B4-BE49-F238E27FC236}">
                  <a16:creationId xmlns:a16="http://schemas.microsoft.com/office/drawing/2014/main" id="{A5BB3EAB-5C44-3551-75D1-C5DE74BC7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1135"/>
              <a:ext cx="810" cy="417"/>
              <a:chOff x="2558" y="633"/>
              <a:chExt cx="526" cy="403"/>
            </a:xfrm>
          </p:grpSpPr>
          <p:sp>
            <p:nvSpPr>
              <p:cNvPr id="68723" name="Rectangle 1037">
                <a:extLst>
                  <a:ext uri="{FF2B5EF4-FFF2-40B4-BE49-F238E27FC236}">
                    <a16:creationId xmlns:a16="http://schemas.microsoft.com/office/drawing/2014/main" id="{098DBF26-35AB-9DAC-7458-EF78648E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633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4" name="Rectangle 1090">
                <a:extLst>
                  <a:ext uri="{FF2B5EF4-FFF2-40B4-BE49-F238E27FC236}">
                    <a16:creationId xmlns:a16="http://schemas.microsoft.com/office/drawing/2014/main" id="{D632FCDE-8AA5-B621-A22A-F558BB4BB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633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2" name="Group 1097">
              <a:extLst>
                <a:ext uri="{FF2B5EF4-FFF2-40B4-BE49-F238E27FC236}">
                  <a16:creationId xmlns:a16="http://schemas.microsoft.com/office/drawing/2014/main" id="{AA0F2C47-5BD3-F1CE-2DE2-35195E6AC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1552"/>
              <a:ext cx="811" cy="417"/>
              <a:chOff x="980" y="1036"/>
              <a:chExt cx="526" cy="403"/>
            </a:xfrm>
          </p:grpSpPr>
          <p:sp>
            <p:nvSpPr>
              <p:cNvPr id="68721" name="Rectangle 1040">
                <a:extLst>
                  <a:ext uri="{FF2B5EF4-FFF2-40B4-BE49-F238E27FC236}">
                    <a16:creationId xmlns:a16="http://schemas.microsoft.com/office/drawing/2014/main" id="{C9B05C3B-455F-1A95-6705-4C7F1E42A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22" name="Rectangle 1096">
                <a:extLst>
                  <a:ext uri="{FF2B5EF4-FFF2-40B4-BE49-F238E27FC236}">
                    <a16:creationId xmlns:a16="http://schemas.microsoft.com/office/drawing/2014/main" id="{31E9E8C9-8E26-9599-2367-8C2677835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3" name="Group 1099">
              <a:extLst>
                <a:ext uri="{FF2B5EF4-FFF2-40B4-BE49-F238E27FC236}">
                  <a16:creationId xmlns:a16="http://schemas.microsoft.com/office/drawing/2014/main" id="{26313044-4B1C-6DD0-2640-2C34B0F30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552"/>
              <a:ext cx="810" cy="417"/>
              <a:chOff x="1506" y="1036"/>
              <a:chExt cx="526" cy="403"/>
            </a:xfrm>
          </p:grpSpPr>
          <p:sp>
            <p:nvSpPr>
              <p:cNvPr id="68719" name="Rectangle 1041">
                <a:extLst>
                  <a:ext uri="{FF2B5EF4-FFF2-40B4-BE49-F238E27FC236}">
                    <a16:creationId xmlns:a16="http://schemas.microsoft.com/office/drawing/2014/main" id="{C0338A62-7DB7-28A1-1AC5-BE517D2F7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</p:txBody>
          </p:sp>
          <p:sp>
            <p:nvSpPr>
              <p:cNvPr id="68720" name="Rectangle 1098">
                <a:extLst>
                  <a:ext uri="{FF2B5EF4-FFF2-40B4-BE49-F238E27FC236}">
                    <a16:creationId xmlns:a16="http://schemas.microsoft.com/office/drawing/2014/main" id="{0F5E3DAD-A7FB-90B4-74FF-E096E2D07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4" name="Group 1101">
              <a:extLst>
                <a:ext uri="{FF2B5EF4-FFF2-40B4-BE49-F238E27FC236}">
                  <a16:creationId xmlns:a16="http://schemas.microsoft.com/office/drawing/2014/main" id="{6C28D42F-F85E-AF5E-2134-979B4709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1552"/>
              <a:ext cx="811" cy="417"/>
              <a:chOff x="2032" y="1036"/>
              <a:chExt cx="526" cy="403"/>
            </a:xfrm>
          </p:grpSpPr>
          <p:sp>
            <p:nvSpPr>
              <p:cNvPr id="68717" name="Rectangle 1042">
                <a:extLst>
                  <a:ext uri="{FF2B5EF4-FFF2-40B4-BE49-F238E27FC236}">
                    <a16:creationId xmlns:a16="http://schemas.microsoft.com/office/drawing/2014/main" id="{D087FF7A-1EB4-66E5-4905-B7631F06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9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8" name="Rectangle 1100">
                <a:extLst>
                  <a:ext uri="{FF2B5EF4-FFF2-40B4-BE49-F238E27FC236}">
                    <a16:creationId xmlns:a16="http://schemas.microsoft.com/office/drawing/2014/main" id="{1CC3157F-CF52-FDB2-C320-F110D71C1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5" name="Group 1103">
              <a:extLst>
                <a:ext uri="{FF2B5EF4-FFF2-40B4-BE49-F238E27FC236}">
                  <a16:creationId xmlns:a16="http://schemas.microsoft.com/office/drawing/2014/main" id="{7318AD94-3535-F35C-05C3-F9126A244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1552"/>
              <a:ext cx="810" cy="417"/>
              <a:chOff x="2558" y="1036"/>
              <a:chExt cx="526" cy="403"/>
            </a:xfrm>
          </p:grpSpPr>
          <p:sp>
            <p:nvSpPr>
              <p:cNvPr id="68715" name="Rectangle 1043">
                <a:extLst>
                  <a:ext uri="{FF2B5EF4-FFF2-40B4-BE49-F238E27FC236}">
                    <a16:creationId xmlns:a16="http://schemas.microsoft.com/office/drawing/2014/main" id="{379303E3-8461-AA12-9546-5247B7E32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6" name="Rectangle 1102">
                <a:extLst>
                  <a:ext uri="{FF2B5EF4-FFF2-40B4-BE49-F238E27FC236}">
                    <a16:creationId xmlns:a16="http://schemas.microsoft.com/office/drawing/2014/main" id="{FFC0352C-EBF6-A324-CD84-EEAC9D717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6" name="Group 1107">
              <a:extLst>
                <a:ext uri="{FF2B5EF4-FFF2-40B4-BE49-F238E27FC236}">
                  <a16:creationId xmlns:a16="http://schemas.microsoft.com/office/drawing/2014/main" id="{C88D21AD-4AEF-D73A-C96B-FFE7B8D0C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1969"/>
              <a:ext cx="777" cy="418"/>
              <a:chOff x="476" y="1439"/>
              <a:chExt cx="504" cy="403"/>
            </a:xfrm>
          </p:grpSpPr>
          <p:sp>
            <p:nvSpPr>
              <p:cNvPr id="68713" name="Rectangle 1045">
                <a:extLst>
                  <a:ext uri="{FF2B5EF4-FFF2-40B4-BE49-F238E27FC236}">
                    <a16:creationId xmlns:a16="http://schemas.microsoft.com/office/drawing/2014/main" id="{75C68F5C-DD80-B5BB-E0DB-77F4F4368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1439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28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4" name="Rectangle 1106">
                <a:extLst>
                  <a:ext uri="{FF2B5EF4-FFF2-40B4-BE49-F238E27FC236}">
                    <a16:creationId xmlns:a16="http://schemas.microsoft.com/office/drawing/2014/main" id="{9A17C30E-AEC7-DAA8-F72E-FCDC974F9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439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7" name="Group 1109">
              <a:extLst>
                <a:ext uri="{FF2B5EF4-FFF2-40B4-BE49-F238E27FC236}">
                  <a16:creationId xmlns:a16="http://schemas.microsoft.com/office/drawing/2014/main" id="{B11959EC-5956-B92C-55CA-A41AFA207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1969"/>
              <a:ext cx="811" cy="418"/>
              <a:chOff x="980" y="1439"/>
              <a:chExt cx="526" cy="403"/>
            </a:xfrm>
          </p:grpSpPr>
          <p:sp>
            <p:nvSpPr>
              <p:cNvPr id="68711" name="Rectangle 1046">
                <a:extLst>
                  <a:ext uri="{FF2B5EF4-FFF2-40B4-BE49-F238E27FC236}">
                    <a16:creationId xmlns:a16="http://schemas.microsoft.com/office/drawing/2014/main" id="{6C0FF44F-33F6-1A30-FE5E-B158B6D42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endParaRPr lang="en-US" altLang="zh-TW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2" name="Rectangle 1108">
                <a:extLst>
                  <a:ext uri="{FF2B5EF4-FFF2-40B4-BE49-F238E27FC236}">
                    <a16:creationId xmlns:a16="http://schemas.microsoft.com/office/drawing/2014/main" id="{FFA5EA61-F7D5-511F-D949-4C8977372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8" name="Group 1111">
              <a:extLst>
                <a:ext uri="{FF2B5EF4-FFF2-40B4-BE49-F238E27FC236}">
                  <a16:creationId xmlns:a16="http://schemas.microsoft.com/office/drawing/2014/main" id="{6A4BADD8-3863-3116-0CDA-3C03E283D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969"/>
              <a:ext cx="810" cy="418"/>
              <a:chOff x="1506" y="1439"/>
              <a:chExt cx="526" cy="403"/>
            </a:xfrm>
          </p:grpSpPr>
          <p:sp>
            <p:nvSpPr>
              <p:cNvPr id="68709" name="Rectangle 1047">
                <a:extLst>
                  <a:ext uri="{FF2B5EF4-FFF2-40B4-BE49-F238E27FC236}">
                    <a16:creationId xmlns:a16="http://schemas.microsoft.com/office/drawing/2014/main" id="{479A786E-5C20-2884-A8B1-5B2D2D36B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10" name="Rectangle 1110">
                <a:extLst>
                  <a:ext uri="{FF2B5EF4-FFF2-40B4-BE49-F238E27FC236}">
                    <a16:creationId xmlns:a16="http://schemas.microsoft.com/office/drawing/2014/main" id="{FF8CD075-CC79-BC39-DBA0-4F16BE027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79" name="Group 1115">
              <a:extLst>
                <a:ext uri="{FF2B5EF4-FFF2-40B4-BE49-F238E27FC236}">
                  <a16:creationId xmlns:a16="http://schemas.microsoft.com/office/drawing/2014/main" id="{0036AF3D-0711-7BF8-E1EA-9DD5B682A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1969"/>
              <a:ext cx="810" cy="418"/>
              <a:chOff x="2558" y="1439"/>
              <a:chExt cx="526" cy="403"/>
            </a:xfrm>
          </p:grpSpPr>
          <p:sp>
            <p:nvSpPr>
              <p:cNvPr id="68707" name="Rectangle 1049">
                <a:extLst>
                  <a:ext uri="{FF2B5EF4-FFF2-40B4-BE49-F238E27FC236}">
                    <a16:creationId xmlns:a16="http://schemas.microsoft.com/office/drawing/2014/main" id="{FC647B53-8E57-35DF-3D7D-DA7293437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8" name="Rectangle 1114">
                <a:extLst>
                  <a:ext uri="{FF2B5EF4-FFF2-40B4-BE49-F238E27FC236}">
                    <a16:creationId xmlns:a16="http://schemas.microsoft.com/office/drawing/2014/main" id="{4B5F83DC-9ECC-1203-B29C-9014CE5B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0" name="Group 1117">
              <a:extLst>
                <a:ext uri="{FF2B5EF4-FFF2-40B4-BE49-F238E27FC236}">
                  <a16:creationId xmlns:a16="http://schemas.microsoft.com/office/drawing/2014/main" id="{21BE58A1-52CF-AACA-9A6D-383727201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387"/>
              <a:ext cx="733" cy="417"/>
              <a:chOff x="0" y="1842"/>
              <a:chExt cx="476" cy="403"/>
            </a:xfrm>
          </p:grpSpPr>
          <p:sp>
            <p:nvSpPr>
              <p:cNvPr id="68705" name="Rectangle 1050">
                <a:extLst>
                  <a:ext uri="{FF2B5EF4-FFF2-40B4-BE49-F238E27FC236}">
                    <a16:creationId xmlns:a16="http://schemas.microsoft.com/office/drawing/2014/main" id="{F5B398CF-A259-D564-EFF6-FDC3D2778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1842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6" name="Rectangle 1116">
                <a:extLst>
                  <a:ext uri="{FF2B5EF4-FFF2-40B4-BE49-F238E27FC236}">
                    <a16:creationId xmlns:a16="http://schemas.microsoft.com/office/drawing/2014/main" id="{1DC563B4-5076-93BC-1304-6A5AD0CCB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42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1" name="Group 1125">
              <a:extLst>
                <a:ext uri="{FF2B5EF4-FFF2-40B4-BE49-F238E27FC236}">
                  <a16:creationId xmlns:a16="http://schemas.microsoft.com/office/drawing/2014/main" id="{FA68D34B-750F-E7C8-4F5A-4B1E745AF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2387"/>
              <a:ext cx="811" cy="417"/>
              <a:chOff x="2032" y="1842"/>
              <a:chExt cx="526" cy="403"/>
            </a:xfrm>
          </p:grpSpPr>
          <p:sp>
            <p:nvSpPr>
              <p:cNvPr id="68703" name="Rectangle 1054">
                <a:extLst>
                  <a:ext uri="{FF2B5EF4-FFF2-40B4-BE49-F238E27FC236}">
                    <a16:creationId xmlns:a16="http://schemas.microsoft.com/office/drawing/2014/main" id="{BFA0F42E-6F08-8A81-EBE1-35A8F2E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12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4" name="Rectangle 1124">
                <a:extLst>
                  <a:ext uri="{FF2B5EF4-FFF2-40B4-BE49-F238E27FC236}">
                    <a16:creationId xmlns:a16="http://schemas.microsoft.com/office/drawing/2014/main" id="{6AB1C96F-CA6D-BBEF-322A-BD2BA2B64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2" name="Group 1127">
              <a:extLst>
                <a:ext uri="{FF2B5EF4-FFF2-40B4-BE49-F238E27FC236}">
                  <a16:creationId xmlns:a16="http://schemas.microsoft.com/office/drawing/2014/main" id="{27FDA669-A0E1-158D-2B54-448B417C2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2387"/>
              <a:ext cx="810" cy="417"/>
              <a:chOff x="2558" y="1842"/>
              <a:chExt cx="526" cy="403"/>
            </a:xfrm>
          </p:grpSpPr>
          <p:sp>
            <p:nvSpPr>
              <p:cNvPr id="68701" name="Rectangle 1055">
                <a:extLst>
                  <a:ext uri="{FF2B5EF4-FFF2-40B4-BE49-F238E27FC236}">
                    <a16:creationId xmlns:a16="http://schemas.microsoft.com/office/drawing/2014/main" id="{5B32C620-7ECC-0217-C420-C8BEF9F6F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2" name="Rectangle 1126">
                <a:extLst>
                  <a:ext uri="{FF2B5EF4-FFF2-40B4-BE49-F238E27FC236}">
                    <a16:creationId xmlns:a16="http://schemas.microsoft.com/office/drawing/2014/main" id="{779A782E-63A7-BCA9-13E0-59610F71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3" name="Group 1131">
              <a:extLst>
                <a:ext uri="{FF2B5EF4-FFF2-40B4-BE49-F238E27FC236}">
                  <a16:creationId xmlns:a16="http://schemas.microsoft.com/office/drawing/2014/main" id="{EFB949B0-62AA-D8F1-2DB6-146EA345C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2804"/>
              <a:ext cx="777" cy="417"/>
              <a:chOff x="476" y="2245"/>
              <a:chExt cx="504" cy="403"/>
            </a:xfrm>
          </p:grpSpPr>
          <p:sp>
            <p:nvSpPr>
              <p:cNvPr id="68699" name="Rectangle 1057">
                <a:extLst>
                  <a:ext uri="{FF2B5EF4-FFF2-40B4-BE49-F238E27FC236}">
                    <a16:creationId xmlns:a16="http://schemas.microsoft.com/office/drawing/2014/main" id="{761A4EA2-5A5D-20F9-9AC6-DF8D8E5FE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2245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78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700" name="Rectangle 1130">
                <a:extLst>
                  <a:ext uri="{FF2B5EF4-FFF2-40B4-BE49-F238E27FC236}">
                    <a16:creationId xmlns:a16="http://schemas.microsoft.com/office/drawing/2014/main" id="{CF0D6289-12BC-F3E1-F09C-676570F4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245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4" name="Group 1137">
              <a:extLst>
                <a:ext uri="{FF2B5EF4-FFF2-40B4-BE49-F238E27FC236}">
                  <a16:creationId xmlns:a16="http://schemas.microsoft.com/office/drawing/2014/main" id="{3934A52D-1DE3-E854-95B1-B459B4069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2804"/>
              <a:ext cx="811" cy="417"/>
              <a:chOff x="2032" y="2245"/>
              <a:chExt cx="526" cy="403"/>
            </a:xfrm>
          </p:grpSpPr>
          <p:sp>
            <p:nvSpPr>
              <p:cNvPr id="68697" name="Rectangle 1060">
                <a:extLst>
                  <a:ext uri="{FF2B5EF4-FFF2-40B4-BE49-F238E27FC236}">
                    <a16:creationId xmlns:a16="http://schemas.microsoft.com/office/drawing/2014/main" id="{E0F936DC-AE93-35AE-1924-1E779C973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44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8" name="Rectangle 1136">
                <a:extLst>
                  <a:ext uri="{FF2B5EF4-FFF2-40B4-BE49-F238E27FC236}">
                    <a16:creationId xmlns:a16="http://schemas.microsoft.com/office/drawing/2014/main" id="{A081814B-E71F-E71D-203D-9E7467355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5" name="Group 1139">
              <a:extLst>
                <a:ext uri="{FF2B5EF4-FFF2-40B4-BE49-F238E27FC236}">
                  <a16:creationId xmlns:a16="http://schemas.microsoft.com/office/drawing/2014/main" id="{B113F559-8D93-8C12-D4EF-B5D5350EA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2804"/>
              <a:ext cx="810" cy="417"/>
              <a:chOff x="2558" y="2245"/>
              <a:chExt cx="526" cy="403"/>
            </a:xfrm>
          </p:grpSpPr>
          <p:sp>
            <p:nvSpPr>
              <p:cNvPr id="68695" name="Rectangle 1061">
                <a:extLst>
                  <a:ext uri="{FF2B5EF4-FFF2-40B4-BE49-F238E27FC236}">
                    <a16:creationId xmlns:a16="http://schemas.microsoft.com/office/drawing/2014/main" id="{BFBC09FD-1E87-28ED-D44F-AB61F5157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6" name="Rectangle 1138">
                <a:extLst>
                  <a:ext uri="{FF2B5EF4-FFF2-40B4-BE49-F238E27FC236}">
                    <a16:creationId xmlns:a16="http://schemas.microsoft.com/office/drawing/2014/main" id="{68B7BBFF-7507-2EAD-655C-1BC8774D0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6" name="Group 1143">
              <a:extLst>
                <a:ext uri="{FF2B5EF4-FFF2-40B4-BE49-F238E27FC236}">
                  <a16:creationId xmlns:a16="http://schemas.microsoft.com/office/drawing/2014/main" id="{050FA97F-B94C-3CBE-9BA9-AF2949324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3221"/>
              <a:ext cx="777" cy="417"/>
              <a:chOff x="476" y="2648"/>
              <a:chExt cx="504" cy="403"/>
            </a:xfrm>
          </p:grpSpPr>
          <p:sp>
            <p:nvSpPr>
              <p:cNvPr id="68693" name="Rectangle 1063">
                <a:extLst>
                  <a:ext uri="{FF2B5EF4-FFF2-40B4-BE49-F238E27FC236}">
                    <a16:creationId xmlns:a16="http://schemas.microsoft.com/office/drawing/2014/main" id="{3F847F7A-760C-917E-70FC-DF8AA377B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2648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66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4" name="Rectangle 1142">
                <a:extLst>
                  <a:ext uri="{FF2B5EF4-FFF2-40B4-BE49-F238E27FC236}">
                    <a16:creationId xmlns:a16="http://schemas.microsoft.com/office/drawing/2014/main" id="{D9BC0D94-D071-A3FA-BA09-54B29D08A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648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7" name="Group 1145">
              <a:extLst>
                <a:ext uri="{FF2B5EF4-FFF2-40B4-BE49-F238E27FC236}">
                  <a16:creationId xmlns:a16="http://schemas.microsoft.com/office/drawing/2014/main" id="{FDF70559-CC8E-28E9-051D-802A170A9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3221"/>
              <a:ext cx="811" cy="417"/>
              <a:chOff x="980" y="2648"/>
              <a:chExt cx="526" cy="403"/>
            </a:xfrm>
          </p:grpSpPr>
          <p:sp>
            <p:nvSpPr>
              <p:cNvPr id="68691" name="Rectangle 1064">
                <a:extLst>
                  <a:ext uri="{FF2B5EF4-FFF2-40B4-BE49-F238E27FC236}">
                    <a16:creationId xmlns:a16="http://schemas.microsoft.com/office/drawing/2014/main" id="{AB301D47-78D7-DBAE-8FD5-3FA86E5B1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30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2" name="Rectangle 1144">
                <a:extLst>
                  <a:ext uri="{FF2B5EF4-FFF2-40B4-BE49-F238E27FC236}">
                    <a16:creationId xmlns:a16="http://schemas.microsoft.com/office/drawing/2014/main" id="{4F6263EA-EA8A-C0F9-D6F2-116BEAAC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8688" name="Group 1151">
              <a:extLst>
                <a:ext uri="{FF2B5EF4-FFF2-40B4-BE49-F238E27FC236}">
                  <a16:creationId xmlns:a16="http://schemas.microsoft.com/office/drawing/2014/main" id="{A511E6FE-6D26-1AB9-A1F5-076E67D84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3221"/>
              <a:ext cx="810" cy="417"/>
              <a:chOff x="2558" y="2648"/>
              <a:chExt cx="526" cy="403"/>
            </a:xfrm>
          </p:grpSpPr>
          <p:sp>
            <p:nvSpPr>
              <p:cNvPr id="68689" name="Rectangle 1067">
                <a:extLst>
                  <a:ext uri="{FF2B5EF4-FFF2-40B4-BE49-F238E27FC236}">
                    <a16:creationId xmlns:a16="http://schemas.microsoft.com/office/drawing/2014/main" id="{E4730396-C63A-1E19-0071-2D9E811B7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8690" name="Rectangle 1150">
                <a:extLst>
                  <a:ext uri="{FF2B5EF4-FFF2-40B4-BE49-F238E27FC236}">
                    <a16:creationId xmlns:a16="http://schemas.microsoft.com/office/drawing/2014/main" id="{3D447054-18B7-3586-19E3-2B5C07B91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</p:grpSp>
      <p:grpSp>
        <p:nvGrpSpPr>
          <p:cNvPr id="68611" name="Group 1085">
            <a:extLst>
              <a:ext uri="{FF2B5EF4-FFF2-40B4-BE49-F238E27FC236}">
                <a16:creationId xmlns:a16="http://schemas.microsoft.com/office/drawing/2014/main" id="{D43D805D-ECE4-F14C-9614-D2ADC4BA1CCB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1801813"/>
            <a:ext cx="1287463" cy="661987"/>
            <a:chOff x="980" y="633"/>
            <a:chExt cx="526" cy="403"/>
          </a:xfrm>
        </p:grpSpPr>
        <p:sp>
          <p:nvSpPr>
            <p:cNvPr id="68661" name="Rectangle 1034">
              <a:extLst>
                <a:ext uri="{FF2B5EF4-FFF2-40B4-BE49-F238E27FC236}">
                  <a16:creationId xmlns:a16="http://schemas.microsoft.com/office/drawing/2014/main" id="{C10E976E-4367-ECF5-64D9-DB537711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62" name="Rectangle 1084">
              <a:extLst>
                <a:ext uri="{FF2B5EF4-FFF2-40B4-BE49-F238E27FC236}">
                  <a16:creationId xmlns:a16="http://schemas.microsoft.com/office/drawing/2014/main" id="{BFDEFE30-13BD-5CF2-A761-9E3C4ECF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12" name="Group 1087">
            <a:extLst>
              <a:ext uri="{FF2B5EF4-FFF2-40B4-BE49-F238E27FC236}">
                <a16:creationId xmlns:a16="http://schemas.microsoft.com/office/drawing/2014/main" id="{629840C5-53EB-E30B-1EE6-9B18B0ADC08C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1801813"/>
            <a:ext cx="1285875" cy="661987"/>
            <a:chOff x="1506" y="633"/>
            <a:chExt cx="526" cy="403"/>
          </a:xfrm>
        </p:grpSpPr>
        <p:sp>
          <p:nvSpPr>
            <p:cNvPr id="68659" name="Rectangle 1035">
              <a:extLst>
                <a:ext uri="{FF2B5EF4-FFF2-40B4-BE49-F238E27FC236}">
                  <a16:creationId xmlns:a16="http://schemas.microsoft.com/office/drawing/2014/main" id="{E2CC1AAB-DBF8-4668-75E5-31677596C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60" name="Rectangle 1086">
              <a:extLst>
                <a:ext uri="{FF2B5EF4-FFF2-40B4-BE49-F238E27FC236}">
                  <a16:creationId xmlns:a16="http://schemas.microsoft.com/office/drawing/2014/main" id="{528E5392-FEA5-91E3-392D-FB70776E8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13" name="Group 1089">
            <a:extLst>
              <a:ext uri="{FF2B5EF4-FFF2-40B4-BE49-F238E27FC236}">
                <a16:creationId xmlns:a16="http://schemas.microsoft.com/office/drawing/2014/main" id="{CE1A2349-C56D-F00D-992F-2E42139B2FDF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1801813"/>
            <a:ext cx="1287462" cy="661987"/>
            <a:chOff x="2032" y="633"/>
            <a:chExt cx="526" cy="403"/>
          </a:xfrm>
        </p:grpSpPr>
        <p:sp>
          <p:nvSpPr>
            <p:cNvPr id="68657" name="Rectangle 1036">
              <a:extLst>
                <a:ext uri="{FF2B5EF4-FFF2-40B4-BE49-F238E27FC236}">
                  <a16:creationId xmlns:a16="http://schemas.microsoft.com/office/drawing/2014/main" id="{E0DED551-9D90-6418-F0A1-76706513C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58" name="Rectangle 1088">
              <a:extLst>
                <a:ext uri="{FF2B5EF4-FFF2-40B4-BE49-F238E27FC236}">
                  <a16:creationId xmlns:a16="http://schemas.microsoft.com/office/drawing/2014/main" id="{10719B53-6E14-A288-AABA-BE8190FA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sp>
        <p:nvSpPr>
          <p:cNvPr id="68614" name="Rectangle 1038">
            <a:extLst>
              <a:ext uri="{FF2B5EF4-FFF2-40B4-BE49-F238E27FC236}">
                <a16:creationId xmlns:a16="http://schemas.microsoft.com/office/drawing/2014/main" id="{D5ECB959-78BC-36D9-8EEF-8B600F0D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2463800"/>
            <a:ext cx="1109662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 </a:t>
            </a: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8615" name="Rectangle 1092">
            <a:extLst>
              <a:ext uri="{FF2B5EF4-FFF2-40B4-BE49-F238E27FC236}">
                <a16:creationId xmlns:a16="http://schemas.microsoft.com/office/drawing/2014/main" id="{5B2BC876-6634-352C-1FEA-B1CDB4081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63800"/>
            <a:ext cx="1163638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8616" name="Rectangle 1039">
            <a:extLst>
              <a:ext uri="{FF2B5EF4-FFF2-40B4-BE49-F238E27FC236}">
                <a16:creationId xmlns:a16="http://schemas.microsoft.com/office/drawing/2014/main" id="{07DFB2DC-DB72-0E71-338F-7BFD43C7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2463800"/>
            <a:ext cx="11795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en-US" altLang="zh-TW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8617" name="Rectangle 1094">
            <a:extLst>
              <a:ext uri="{FF2B5EF4-FFF2-40B4-BE49-F238E27FC236}">
                <a16:creationId xmlns:a16="http://schemas.microsoft.com/office/drawing/2014/main" id="{68C456BD-1899-BAFD-032C-0F9D15D6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2463800"/>
            <a:ext cx="1233487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68618" name="Group 1105">
            <a:extLst>
              <a:ext uri="{FF2B5EF4-FFF2-40B4-BE49-F238E27FC236}">
                <a16:creationId xmlns:a16="http://schemas.microsoft.com/office/drawing/2014/main" id="{1A4261DC-F545-8574-F48D-70FB1A4183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5788"/>
            <a:ext cx="1163638" cy="663575"/>
            <a:chOff x="0" y="1439"/>
            <a:chExt cx="476" cy="403"/>
          </a:xfrm>
        </p:grpSpPr>
        <p:sp>
          <p:nvSpPr>
            <p:cNvPr id="68655" name="Rectangle 1044">
              <a:extLst>
                <a:ext uri="{FF2B5EF4-FFF2-40B4-BE49-F238E27FC236}">
                  <a16:creationId xmlns:a16="http://schemas.microsoft.com/office/drawing/2014/main" id="{71648CA0-B9D9-73B5-A144-36AF5A90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1439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56" name="Rectangle 1104">
              <a:extLst>
                <a:ext uri="{FF2B5EF4-FFF2-40B4-BE49-F238E27FC236}">
                  <a16:creationId xmlns:a16="http://schemas.microsoft.com/office/drawing/2014/main" id="{DE99F6D9-B47E-581C-37A4-773AD05BE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39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19" name="Group 1113">
            <a:extLst>
              <a:ext uri="{FF2B5EF4-FFF2-40B4-BE49-F238E27FC236}">
                <a16:creationId xmlns:a16="http://schemas.microsoft.com/office/drawing/2014/main" id="{7A310EEA-A54A-7955-7968-D4CF1DCBCF95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3125788"/>
            <a:ext cx="1287462" cy="663575"/>
            <a:chOff x="2032" y="1439"/>
            <a:chExt cx="526" cy="403"/>
          </a:xfrm>
        </p:grpSpPr>
        <p:sp>
          <p:nvSpPr>
            <p:cNvPr id="68653" name="Rectangle 1048">
              <a:extLst>
                <a:ext uri="{FF2B5EF4-FFF2-40B4-BE49-F238E27FC236}">
                  <a16:creationId xmlns:a16="http://schemas.microsoft.com/office/drawing/2014/main" id="{8F5E7E53-87BE-BC31-30E3-AF150ACFE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1439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54" name="Rectangle 1112">
              <a:extLst>
                <a:ext uri="{FF2B5EF4-FFF2-40B4-BE49-F238E27FC236}">
                  <a16:creationId xmlns:a16="http://schemas.microsoft.com/office/drawing/2014/main" id="{B1AC6F74-0698-B978-010E-E30B7702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439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0" name="Group 1119">
            <a:extLst>
              <a:ext uri="{FF2B5EF4-FFF2-40B4-BE49-F238E27FC236}">
                <a16:creationId xmlns:a16="http://schemas.microsoft.com/office/drawing/2014/main" id="{0A997BF8-9E42-43B7-05BD-ABE3002678E8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3789363"/>
            <a:ext cx="1233487" cy="661987"/>
            <a:chOff x="476" y="1842"/>
            <a:chExt cx="504" cy="403"/>
          </a:xfrm>
        </p:grpSpPr>
        <p:sp>
          <p:nvSpPr>
            <p:cNvPr id="68651" name="Rectangle 1051">
              <a:extLst>
                <a:ext uri="{FF2B5EF4-FFF2-40B4-BE49-F238E27FC236}">
                  <a16:creationId xmlns:a16="http://schemas.microsoft.com/office/drawing/2014/main" id="{D14D4DFA-4882-F882-E32B-0A5D318C1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1842"/>
              <a:ext cx="48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52" name="Rectangle 1118">
              <a:extLst>
                <a:ext uri="{FF2B5EF4-FFF2-40B4-BE49-F238E27FC236}">
                  <a16:creationId xmlns:a16="http://schemas.microsoft.com/office/drawing/2014/main" id="{42EFC65D-EE92-85CC-D8D1-CC6F6206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842"/>
              <a:ext cx="50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1" name="Group 1121">
            <a:extLst>
              <a:ext uri="{FF2B5EF4-FFF2-40B4-BE49-F238E27FC236}">
                <a16:creationId xmlns:a16="http://schemas.microsoft.com/office/drawing/2014/main" id="{91CAC8C2-4BAF-83FA-2CA2-6B375A77CBC0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3789363"/>
            <a:ext cx="1287463" cy="661987"/>
            <a:chOff x="980" y="1842"/>
            <a:chExt cx="526" cy="403"/>
          </a:xfrm>
        </p:grpSpPr>
        <p:sp>
          <p:nvSpPr>
            <p:cNvPr id="68649" name="Rectangle 1052">
              <a:extLst>
                <a:ext uri="{FF2B5EF4-FFF2-40B4-BE49-F238E27FC236}">
                  <a16:creationId xmlns:a16="http://schemas.microsoft.com/office/drawing/2014/main" id="{74DBDB68-4A44-3D26-57E9-B4F75DA3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50" name="Rectangle 1120">
              <a:extLst>
                <a:ext uri="{FF2B5EF4-FFF2-40B4-BE49-F238E27FC236}">
                  <a16:creationId xmlns:a16="http://schemas.microsoft.com/office/drawing/2014/main" id="{5B58E248-E235-17DE-999A-C4EDF3B6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2" name="Group 1123">
            <a:extLst>
              <a:ext uri="{FF2B5EF4-FFF2-40B4-BE49-F238E27FC236}">
                <a16:creationId xmlns:a16="http://schemas.microsoft.com/office/drawing/2014/main" id="{640EA38E-4F11-BAD3-005C-9B6824FB85DC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3789363"/>
            <a:ext cx="1285875" cy="661987"/>
            <a:chOff x="1506" y="1842"/>
            <a:chExt cx="526" cy="403"/>
          </a:xfrm>
        </p:grpSpPr>
        <p:sp>
          <p:nvSpPr>
            <p:cNvPr id="68647" name="Rectangle 1053">
              <a:extLst>
                <a:ext uri="{FF2B5EF4-FFF2-40B4-BE49-F238E27FC236}">
                  <a16:creationId xmlns:a16="http://schemas.microsoft.com/office/drawing/2014/main" id="{6712A37B-280F-128F-F073-DCB0CD83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8" name="Rectangle 1122">
              <a:extLst>
                <a:ext uri="{FF2B5EF4-FFF2-40B4-BE49-F238E27FC236}">
                  <a16:creationId xmlns:a16="http://schemas.microsoft.com/office/drawing/2014/main" id="{92C198A4-0FF5-09A6-6CC5-969EFB6B2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3" name="Group 1129">
            <a:extLst>
              <a:ext uri="{FF2B5EF4-FFF2-40B4-BE49-F238E27FC236}">
                <a16:creationId xmlns:a16="http://schemas.microsoft.com/office/drawing/2014/main" id="{F70473F8-E3AD-EB87-2E72-6F1D019BAA8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51350"/>
            <a:ext cx="1163638" cy="661988"/>
            <a:chOff x="0" y="2245"/>
            <a:chExt cx="476" cy="403"/>
          </a:xfrm>
        </p:grpSpPr>
        <p:sp>
          <p:nvSpPr>
            <p:cNvPr id="68645" name="Rectangle 1056">
              <a:extLst>
                <a:ext uri="{FF2B5EF4-FFF2-40B4-BE49-F238E27FC236}">
                  <a16:creationId xmlns:a16="http://schemas.microsoft.com/office/drawing/2014/main" id="{F14E275D-FB1C-C49F-EA23-27835D4A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2245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</p:txBody>
        </p:sp>
        <p:sp>
          <p:nvSpPr>
            <p:cNvPr id="68646" name="Rectangle 1128">
              <a:extLst>
                <a:ext uri="{FF2B5EF4-FFF2-40B4-BE49-F238E27FC236}">
                  <a16:creationId xmlns:a16="http://schemas.microsoft.com/office/drawing/2014/main" id="{A4BD2123-5DF0-CBB5-7C30-E015685B0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45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4" name="Group 1133">
            <a:extLst>
              <a:ext uri="{FF2B5EF4-FFF2-40B4-BE49-F238E27FC236}">
                <a16:creationId xmlns:a16="http://schemas.microsoft.com/office/drawing/2014/main" id="{549736FE-C9CE-AEEC-7B0D-B47DD942F581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4451350"/>
            <a:ext cx="1287463" cy="661988"/>
            <a:chOff x="980" y="2245"/>
            <a:chExt cx="526" cy="403"/>
          </a:xfrm>
        </p:grpSpPr>
        <p:sp>
          <p:nvSpPr>
            <p:cNvPr id="68643" name="Rectangle 1058">
              <a:extLst>
                <a:ext uri="{FF2B5EF4-FFF2-40B4-BE49-F238E27FC236}">
                  <a16:creationId xmlns:a16="http://schemas.microsoft.com/office/drawing/2014/main" id="{4C0F6078-BE46-DBC2-005C-1FF9F6E00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4" name="Rectangle 1132">
              <a:extLst>
                <a:ext uri="{FF2B5EF4-FFF2-40B4-BE49-F238E27FC236}">
                  <a16:creationId xmlns:a16="http://schemas.microsoft.com/office/drawing/2014/main" id="{A8864CE8-37D1-221A-88C0-28B0F4C1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5" name="Group 1135">
            <a:extLst>
              <a:ext uri="{FF2B5EF4-FFF2-40B4-BE49-F238E27FC236}">
                <a16:creationId xmlns:a16="http://schemas.microsoft.com/office/drawing/2014/main" id="{E6018A45-198B-35C9-3012-DFDB36B08CF0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4451350"/>
            <a:ext cx="1285875" cy="661988"/>
            <a:chOff x="1506" y="2245"/>
            <a:chExt cx="526" cy="403"/>
          </a:xfrm>
        </p:grpSpPr>
        <p:sp>
          <p:nvSpPr>
            <p:cNvPr id="68641" name="Rectangle 1059">
              <a:extLst>
                <a:ext uri="{FF2B5EF4-FFF2-40B4-BE49-F238E27FC236}">
                  <a16:creationId xmlns:a16="http://schemas.microsoft.com/office/drawing/2014/main" id="{4DA5D830-2430-BA63-45C9-B36B9C547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2" name="Rectangle 1134">
              <a:extLst>
                <a:ext uri="{FF2B5EF4-FFF2-40B4-BE49-F238E27FC236}">
                  <a16:creationId xmlns:a16="http://schemas.microsoft.com/office/drawing/2014/main" id="{BF723B01-F0EA-BD3E-2E9D-143B680C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6" name="Group 1141">
            <a:extLst>
              <a:ext uri="{FF2B5EF4-FFF2-40B4-BE49-F238E27FC236}">
                <a16:creationId xmlns:a16="http://schemas.microsoft.com/office/drawing/2014/main" id="{8D3F4D9F-D100-1FBA-C2AF-E86AD6E3253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13338"/>
            <a:ext cx="1163638" cy="661987"/>
            <a:chOff x="0" y="2648"/>
            <a:chExt cx="476" cy="403"/>
          </a:xfrm>
        </p:grpSpPr>
        <p:sp>
          <p:nvSpPr>
            <p:cNvPr id="68639" name="Rectangle 1062">
              <a:extLst>
                <a:ext uri="{FF2B5EF4-FFF2-40B4-BE49-F238E27FC236}">
                  <a16:creationId xmlns:a16="http://schemas.microsoft.com/office/drawing/2014/main" id="{A5E69ACE-41CE-7E50-9A82-A9CEB8A80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2648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40" name="Rectangle 1140">
              <a:extLst>
                <a:ext uri="{FF2B5EF4-FFF2-40B4-BE49-F238E27FC236}">
                  <a16:creationId xmlns:a16="http://schemas.microsoft.com/office/drawing/2014/main" id="{7E62E946-C60C-E1EB-FA30-F518DAA1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48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7" name="Group 1147">
            <a:extLst>
              <a:ext uri="{FF2B5EF4-FFF2-40B4-BE49-F238E27FC236}">
                <a16:creationId xmlns:a16="http://schemas.microsoft.com/office/drawing/2014/main" id="{DBF6035F-6E31-4CF9-5F22-018D1123D307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5113338"/>
            <a:ext cx="1285875" cy="661987"/>
            <a:chOff x="1506" y="2648"/>
            <a:chExt cx="526" cy="403"/>
          </a:xfrm>
        </p:grpSpPr>
        <p:sp>
          <p:nvSpPr>
            <p:cNvPr id="68637" name="Rectangle 1065">
              <a:extLst>
                <a:ext uri="{FF2B5EF4-FFF2-40B4-BE49-F238E27FC236}">
                  <a16:creationId xmlns:a16="http://schemas.microsoft.com/office/drawing/2014/main" id="{ADBB0935-F899-6CD0-A650-3F734507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38" name="Rectangle 1146">
              <a:extLst>
                <a:ext uri="{FF2B5EF4-FFF2-40B4-BE49-F238E27FC236}">
                  <a16:creationId xmlns:a16="http://schemas.microsoft.com/office/drawing/2014/main" id="{3A051AD8-957C-456C-5F0E-49926D36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8628" name="Group 1149">
            <a:extLst>
              <a:ext uri="{FF2B5EF4-FFF2-40B4-BE49-F238E27FC236}">
                <a16:creationId xmlns:a16="http://schemas.microsoft.com/office/drawing/2014/main" id="{E8B8317D-18F5-AAA4-5F63-E8F9F7178007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5113338"/>
            <a:ext cx="1287462" cy="661987"/>
            <a:chOff x="2032" y="2648"/>
            <a:chExt cx="526" cy="403"/>
          </a:xfrm>
        </p:grpSpPr>
        <p:sp>
          <p:nvSpPr>
            <p:cNvPr id="68635" name="Rectangle 1066">
              <a:extLst>
                <a:ext uri="{FF2B5EF4-FFF2-40B4-BE49-F238E27FC236}">
                  <a16:creationId xmlns:a16="http://schemas.microsoft.com/office/drawing/2014/main" id="{1D80C74C-81FE-3C19-2F8A-3A9A1961D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8636" name="Rectangle 1148">
              <a:extLst>
                <a:ext uri="{FF2B5EF4-FFF2-40B4-BE49-F238E27FC236}">
                  <a16:creationId xmlns:a16="http://schemas.microsoft.com/office/drawing/2014/main" id="{69E1DB17-51AF-D789-47C3-55BC73EFF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aphicFrame>
        <p:nvGraphicFramePr>
          <p:cNvPr id="68629" name="Object 1153">
            <a:extLst>
              <a:ext uri="{FF2B5EF4-FFF2-40B4-BE49-F238E27FC236}">
                <a16:creationId xmlns:a16="http://schemas.microsoft.com/office/drawing/2014/main" id="{3DA9FDAF-3223-FB76-30D8-6AD323DF6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5988" y="18288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195" imgH="241195" progId="Equation.3">
                  <p:embed/>
                </p:oleObj>
              </mc:Choice>
              <mc:Fallback>
                <p:oleObj name="Equation" r:id="rId2" imgW="241195" imgH="241195" progId="Equation.3">
                  <p:embed/>
                  <p:pic>
                    <p:nvPicPr>
                      <p:cNvPr id="0" name="Object 1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18288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1154">
            <a:extLst>
              <a:ext uri="{FF2B5EF4-FFF2-40B4-BE49-F238E27FC236}">
                <a16:creationId xmlns:a16="http://schemas.microsoft.com/office/drawing/2014/main" id="{29FA1AC3-A2EC-23F1-8E2B-EDA5EE5D8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5988" y="25146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95" imgH="241195" progId="Equation.3">
                  <p:embed/>
                </p:oleObj>
              </mc:Choice>
              <mc:Fallback>
                <p:oleObj name="Equation" r:id="rId4" imgW="241195" imgH="241195" progId="Equation.3">
                  <p:embed/>
                  <p:pic>
                    <p:nvPicPr>
                      <p:cNvPr id="0" name="Object 1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25146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1155">
            <a:extLst>
              <a:ext uri="{FF2B5EF4-FFF2-40B4-BE49-F238E27FC236}">
                <a16:creationId xmlns:a16="http://schemas.microsoft.com/office/drawing/2014/main" id="{EB5DC468-F35E-3B26-2CFA-67F7CF382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3141663"/>
          <a:ext cx="7572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400" imgH="228600" progId="Equation.3">
                  <p:embed/>
                </p:oleObj>
              </mc:Choice>
              <mc:Fallback>
                <p:oleObj name="Equation" r:id="rId6" imgW="279400" imgH="228600" progId="Equation.3">
                  <p:embed/>
                  <p:pic>
                    <p:nvPicPr>
                      <p:cNvPr id="0" name="Object 1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141663"/>
                        <a:ext cx="7572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1156">
            <a:extLst>
              <a:ext uri="{FF2B5EF4-FFF2-40B4-BE49-F238E27FC236}">
                <a16:creationId xmlns:a16="http://schemas.microsoft.com/office/drawing/2014/main" id="{4E9E3051-D55B-F2B6-3FF3-51651B97C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6925" y="3810000"/>
          <a:ext cx="8937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057" imgH="241195" progId="Equation.3">
                  <p:embed/>
                </p:oleObj>
              </mc:Choice>
              <mc:Fallback>
                <p:oleObj name="Equation" r:id="rId8" imgW="330057" imgH="241195" progId="Equation.3">
                  <p:embed/>
                  <p:pic>
                    <p:nvPicPr>
                      <p:cNvPr id="0" name="Object 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810000"/>
                        <a:ext cx="8937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1157">
            <a:extLst>
              <a:ext uri="{FF2B5EF4-FFF2-40B4-BE49-F238E27FC236}">
                <a16:creationId xmlns:a16="http://schemas.microsoft.com/office/drawing/2014/main" id="{C9CF308E-910C-44E2-6077-EAEB4FC53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0263" y="4495800"/>
          <a:ext cx="825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668" imgH="241195" progId="Equation.3">
                  <p:embed/>
                </p:oleObj>
              </mc:Choice>
              <mc:Fallback>
                <p:oleObj name="Equation" r:id="rId10" imgW="304668" imgH="241195" progId="Equation.3">
                  <p:embed/>
                  <p:pic>
                    <p:nvPicPr>
                      <p:cNvPr id="0" name="Object 1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3" y="4495800"/>
                        <a:ext cx="8255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1158">
            <a:extLst>
              <a:ext uri="{FF2B5EF4-FFF2-40B4-BE49-F238E27FC236}">
                <a16:creationId xmlns:a16="http://schemas.microsoft.com/office/drawing/2014/main" id="{F02FD1AA-F7B7-4B6B-C45F-553E7D1DE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105400"/>
          <a:ext cx="860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225" imgH="241091" progId="Equation.3">
                  <p:embed/>
                </p:oleObj>
              </mc:Choice>
              <mc:Fallback>
                <p:oleObj name="Equation" r:id="rId12" imgW="317225" imgH="241091" progId="Equation.3">
                  <p:embed/>
                  <p:pic>
                    <p:nvPicPr>
                      <p:cNvPr id="0" name="Object 1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105400"/>
                        <a:ext cx="860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1161">
            <a:extLst>
              <a:ext uri="{FF2B5EF4-FFF2-40B4-BE49-F238E27FC236}">
                <a16:creationId xmlns:a16="http://schemas.microsoft.com/office/drawing/2014/main" id="{5549985A-606A-124E-1B7D-04FFD7122B1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543800" cy="5013325"/>
            <a:chOff x="432" y="480"/>
            <a:chExt cx="4752" cy="3158"/>
          </a:xfrm>
        </p:grpSpPr>
        <p:grpSp>
          <p:nvGrpSpPr>
            <p:cNvPr id="69687" name="Group 1069">
              <a:extLst>
                <a:ext uri="{FF2B5EF4-FFF2-40B4-BE49-F238E27FC236}">
                  <a16:creationId xmlns:a16="http://schemas.microsoft.com/office/drawing/2014/main" id="{7AE818C9-C344-E803-50F5-1A07B07B0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480"/>
              <a:ext cx="733" cy="655"/>
              <a:chOff x="0" y="0"/>
              <a:chExt cx="476" cy="633"/>
            </a:xfrm>
          </p:grpSpPr>
          <p:sp>
            <p:nvSpPr>
              <p:cNvPr id="69763" name="Rectangle 1026">
                <a:extLst>
                  <a:ext uri="{FF2B5EF4-FFF2-40B4-BE49-F238E27FC236}">
                    <a16:creationId xmlns:a16="http://schemas.microsoft.com/office/drawing/2014/main" id="{227EF200-E9F8-A326-CB9B-4D709EDF6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0"/>
                <a:ext cx="45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Atomic number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64" name="Rectangle 1068">
                <a:extLst>
                  <a:ext uri="{FF2B5EF4-FFF2-40B4-BE49-F238E27FC236}">
                    <a16:creationId xmlns:a16="http://schemas.microsoft.com/office/drawing/2014/main" id="{EBB21077-7E1B-41B2-9E34-8E6EEC681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7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88" name="Group 1071">
              <a:extLst>
                <a:ext uri="{FF2B5EF4-FFF2-40B4-BE49-F238E27FC236}">
                  <a16:creationId xmlns:a16="http://schemas.microsoft.com/office/drawing/2014/main" id="{0FF1E328-84EB-3180-9EFD-2F1027B6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480"/>
              <a:ext cx="777" cy="655"/>
              <a:chOff x="476" y="0"/>
              <a:chExt cx="504" cy="633"/>
            </a:xfrm>
          </p:grpSpPr>
          <p:sp>
            <p:nvSpPr>
              <p:cNvPr id="69761" name="Rectangle 1027">
                <a:extLst>
                  <a:ext uri="{FF2B5EF4-FFF2-40B4-BE49-F238E27FC236}">
                    <a16:creationId xmlns:a16="http://schemas.microsoft.com/office/drawing/2014/main" id="{163E50CB-795F-6AE3-F45E-70F4B2642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0"/>
                <a:ext cx="48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Mass number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62" name="Rectangle 1070">
                <a:extLst>
                  <a:ext uri="{FF2B5EF4-FFF2-40B4-BE49-F238E27FC236}">
                    <a16:creationId xmlns:a16="http://schemas.microsoft.com/office/drawing/2014/main" id="{F22B50A6-EFF7-338A-C240-374078809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0"/>
                <a:ext cx="504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89" name="Group 1073">
              <a:extLst>
                <a:ext uri="{FF2B5EF4-FFF2-40B4-BE49-F238E27FC236}">
                  <a16:creationId xmlns:a16="http://schemas.microsoft.com/office/drawing/2014/main" id="{512798DE-2BCD-F6B8-D1D0-F3E349DB0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480"/>
              <a:ext cx="811" cy="744"/>
              <a:chOff x="980" y="0"/>
              <a:chExt cx="526" cy="719"/>
            </a:xfrm>
          </p:grpSpPr>
          <p:sp>
            <p:nvSpPr>
              <p:cNvPr id="69759" name="Rectangle 1028">
                <a:extLst>
                  <a:ext uri="{FF2B5EF4-FFF2-40B4-BE49-F238E27FC236}">
                    <a16:creationId xmlns:a16="http://schemas.microsoft.com/office/drawing/2014/main" id="{15803B11-0D1C-C1CC-5E21-0E261EBB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8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Number of protons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60" name="Rectangle 1072">
                <a:extLst>
                  <a:ext uri="{FF2B5EF4-FFF2-40B4-BE49-F238E27FC236}">
                    <a16:creationId xmlns:a16="http://schemas.microsoft.com/office/drawing/2014/main" id="{16A62A62-4337-2F34-8B31-E9B8D4DC3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0" name="Group 1075">
              <a:extLst>
                <a:ext uri="{FF2B5EF4-FFF2-40B4-BE49-F238E27FC236}">
                  <a16:creationId xmlns:a16="http://schemas.microsoft.com/office/drawing/2014/main" id="{C0999A4A-3AB4-153C-FC45-4213122FA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480"/>
              <a:ext cx="881" cy="676"/>
              <a:chOff x="1493" y="0"/>
              <a:chExt cx="572" cy="653"/>
            </a:xfrm>
          </p:grpSpPr>
          <p:sp>
            <p:nvSpPr>
              <p:cNvPr id="69757" name="Rectangle 1029">
                <a:extLst>
                  <a:ext uri="{FF2B5EF4-FFF2-40B4-BE49-F238E27FC236}">
                    <a16:creationId xmlns:a16="http://schemas.microsoft.com/office/drawing/2014/main" id="{33FD8212-7E5D-D8A1-A643-112EAEB14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20"/>
                <a:ext cx="57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 electrons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8" name="Rectangle 1074">
                <a:extLst>
                  <a:ext uri="{FF2B5EF4-FFF2-40B4-BE49-F238E27FC236}">
                    <a16:creationId xmlns:a16="http://schemas.microsoft.com/office/drawing/2014/main" id="{BA2BC732-0FD2-973E-666E-A8ED1ECB9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1" name="Group 1077">
              <a:extLst>
                <a:ext uri="{FF2B5EF4-FFF2-40B4-BE49-F238E27FC236}">
                  <a16:creationId xmlns:a16="http://schemas.microsoft.com/office/drawing/2014/main" id="{EB56CF58-C24D-71CC-DDF7-E4B23E871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480"/>
              <a:ext cx="811" cy="655"/>
              <a:chOff x="2032" y="0"/>
              <a:chExt cx="526" cy="633"/>
            </a:xfrm>
          </p:grpSpPr>
          <p:sp>
            <p:nvSpPr>
              <p:cNvPr id="69755" name="Rectangle 1030">
                <a:extLst>
                  <a:ext uri="{FF2B5EF4-FFF2-40B4-BE49-F238E27FC236}">
                    <a16:creationId xmlns:a16="http://schemas.microsoft.com/office/drawing/2014/main" id="{EC97BDB4-D17E-7BD1-98AB-6B603F5A5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No. of neutrons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6" name="Rectangle 1076">
                <a:extLst>
                  <a:ext uri="{FF2B5EF4-FFF2-40B4-BE49-F238E27FC236}">
                    <a16:creationId xmlns:a16="http://schemas.microsoft.com/office/drawing/2014/main" id="{F945C7C0-7C13-0C39-593A-468E04DD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2" name="Group 1079">
              <a:extLst>
                <a:ext uri="{FF2B5EF4-FFF2-40B4-BE49-F238E27FC236}">
                  <a16:creationId xmlns:a16="http://schemas.microsoft.com/office/drawing/2014/main" id="{F2C452F7-6309-8B24-BD87-D74BFD06D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480"/>
              <a:ext cx="810" cy="655"/>
              <a:chOff x="2558" y="0"/>
              <a:chExt cx="526" cy="633"/>
            </a:xfrm>
          </p:grpSpPr>
          <p:sp>
            <p:nvSpPr>
              <p:cNvPr id="69753" name="Rectangle 1031">
                <a:extLst>
                  <a:ext uri="{FF2B5EF4-FFF2-40B4-BE49-F238E27FC236}">
                    <a16:creationId xmlns:a16="http://schemas.microsoft.com/office/drawing/2014/main" id="{40DDF9A6-12B4-18CA-D208-34E4A8CFB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latin typeface="Comic Sans MS" panose="030F0702030302020204" pitchFamily="66" charset="0"/>
                  </a:rPr>
                  <a:t>Notation</a:t>
                </a:r>
              </a:p>
              <a:p>
                <a:pPr algn="ctr"/>
                <a:endParaRPr lang="en-US" altLang="zh-TW" sz="2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4" name="Rectangle 1078">
                <a:extLst>
                  <a:ext uri="{FF2B5EF4-FFF2-40B4-BE49-F238E27FC236}">
                    <a16:creationId xmlns:a16="http://schemas.microsoft.com/office/drawing/2014/main" id="{E794F77E-7D5B-4EF8-30EB-7BF608A16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0"/>
                <a:ext cx="526" cy="63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3" name="Group 1081">
              <a:extLst>
                <a:ext uri="{FF2B5EF4-FFF2-40B4-BE49-F238E27FC236}">
                  <a16:creationId xmlns:a16="http://schemas.microsoft.com/office/drawing/2014/main" id="{AEF8A5F6-C8B4-590B-A8BF-2974AB6E0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135"/>
              <a:ext cx="733" cy="417"/>
              <a:chOff x="0" y="633"/>
              <a:chExt cx="476" cy="403"/>
            </a:xfrm>
          </p:grpSpPr>
          <p:sp>
            <p:nvSpPr>
              <p:cNvPr id="69751" name="Rectangle 1032">
                <a:extLst>
                  <a:ext uri="{FF2B5EF4-FFF2-40B4-BE49-F238E27FC236}">
                    <a16:creationId xmlns:a16="http://schemas.microsoft.com/office/drawing/2014/main" id="{0EC35A60-53D5-D97B-8B17-59BD34380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633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5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2" name="Rectangle 1080">
                <a:extLst>
                  <a:ext uri="{FF2B5EF4-FFF2-40B4-BE49-F238E27FC236}">
                    <a16:creationId xmlns:a16="http://schemas.microsoft.com/office/drawing/2014/main" id="{21D9EF09-C992-609C-D603-9D6A99604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3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4" name="Group 1083">
              <a:extLst>
                <a:ext uri="{FF2B5EF4-FFF2-40B4-BE49-F238E27FC236}">
                  <a16:creationId xmlns:a16="http://schemas.microsoft.com/office/drawing/2014/main" id="{B920C6D5-221F-E07B-DE01-648ED17DF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1135"/>
              <a:ext cx="777" cy="417"/>
              <a:chOff x="476" y="633"/>
              <a:chExt cx="504" cy="403"/>
            </a:xfrm>
          </p:grpSpPr>
          <p:sp>
            <p:nvSpPr>
              <p:cNvPr id="69749" name="Rectangle 1033">
                <a:extLst>
                  <a:ext uri="{FF2B5EF4-FFF2-40B4-BE49-F238E27FC236}">
                    <a16:creationId xmlns:a16="http://schemas.microsoft.com/office/drawing/2014/main" id="{A1CD31FF-80C7-A4C0-9249-FF7822B50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633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50" name="Rectangle 1082">
                <a:extLst>
                  <a:ext uri="{FF2B5EF4-FFF2-40B4-BE49-F238E27FC236}">
                    <a16:creationId xmlns:a16="http://schemas.microsoft.com/office/drawing/2014/main" id="{15787630-D095-FD19-9CA3-1F6273A92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33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5" name="Group 1091">
              <a:extLst>
                <a:ext uri="{FF2B5EF4-FFF2-40B4-BE49-F238E27FC236}">
                  <a16:creationId xmlns:a16="http://schemas.microsoft.com/office/drawing/2014/main" id="{B997D9B3-8841-58FE-F007-F77F001C3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1135"/>
              <a:ext cx="810" cy="417"/>
              <a:chOff x="2558" y="633"/>
              <a:chExt cx="526" cy="403"/>
            </a:xfrm>
          </p:grpSpPr>
          <p:sp>
            <p:nvSpPr>
              <p:cNvPr id="69747" name="Rectangle 1037">
                <a:extLst>
                  <a:ext uri="{FF2B5EF4-FFF2-40B4-BE49-F238E27FC236}">
                    <a16:creationId xmlns:a16="http://schemas.microsoft.com/office/drawing/2014/main" id="{AC7708E1-0CCF-06E1-8C86-9CBCAB91E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633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8" name="Rectangle 1090">
                <a:extLst>
                  <a:ext uri="{FF2B5EF4-FFF2-40B4-BE49-F238E27FC236}">
                    <a16:creationId xmlns:a16="http://schemas.microsoft.com/office/drawing/2014/main" id="{9D0002B0-4D10-8CC9-F810-51DEFE408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633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6" name="Group 1097">
              <a:extLst>
                <a:ext uri="{FF2B5EF4-FFF2-40B4-BE49-F238E27FC236}">
                  <a16:creationId xmlns:a16="http://schemas.microsoft.com/office/drawing/2014/main" id="{873F41B5-D553-B38F-C118-E8A0EBAAF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1552"/>
              <a:ext cx="811" cy="417"/>
              <a:chOff x="980" y="1036"/>
              <a:chExt cx="526" cy="403"/>
            </a:xfrm>
          </p:grpSpPr>
          <p:sp>
            <p:nvSpPr>
              <p:cNvPr id="69745" name="Rectangle 1040">
                <a:extLst>
                  <a:ext uri="{FF2B5EF4-FFF2-40B4-BE49-F238E27FC236}">
                    <a16:creationId xmlns:a16="http://schemas.microsoft.com/office/drawing/2014/main" id="{D2BC1E55-49E7-A90B-E4A2-23D3043F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6" name="Rectangle 1096">
                <a:extLst>
                  <a:ext uri="{FF2B5EF4-FFF2-40B4-BE49-F238E27FC236}">
                    <a16:creationId xmlns:a16="http://schemas.microsoft.com/office/drawing/2014/main" id="{C6A5D10A-FAF9-EAE7-7AEA-2EBD1853D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7" name="Group 1099">
              <a:extLst>
                <a:ext uri="{FF2B5EF4-FFF2-40B4-BE49-F238E27FC236}">
                  <a16:creationId xmlns:a16="http://schemas.microsoft.com/office/drawing/2014/main" id="{0866FA0D-4CFF-E37C-BD34-12B684ED9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552"/>
              <a:ext cx="810" cy="417"/>
              <a:chOff x="1506" y="1036"/>
              <a:chExt cx="526" cy="403"/>
            </a:xfrm>
          </p:grpSpPr>
          <p:sp>
            <p:nvSpPr>
              <p:cNvPr id="69743" name="Rectangle 1041">
                <a:extLst>
                  <a:ext uri="{FF2B5EF4-FFF2-40B4-BE49-F238E27FC236}">
                    <a16:creationId xmlns:a16="http://schemas.microsoft.com/office/drawing/2014/main" id="{FDA58D94-DB4F-E549-7D58-6FAA82051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r>
                  <a:rPr lang="en-US" altLang="zh-TW">
                    <a:latin typeface="Comic Sans MS" panose="030F0702030302020204" pitchFamily="66" charset="0"/>
                  </a:rPr>
                  <a:t>8</a:t>
                </a:r>
              </a:p>
            </p:txBody>
          </p:sp>
          <p:sp>
            <p:nvSpPr>
              <p:cNvPr id="69744" name="Rectangle 1098">
                <a:extLst>
                  <a:ext uri="{FF2B5EF4-FFF2-40B4-BE49-F238E27FC236}">
                    <a16:creationId xmlns:a16="http://schemas.microsoft.com/office/drawing/2014/main" id="{A9207F5B-0B20-F44C-F741-70D3B8A33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8" name="Group 1101">
              <a:extLst>
                <a:ext uri="{FF2B5EF4-FFF2-40B4-BE49-F238E27FC236}">
                  <a16:creationId xmlns:a16="http://schemas.microsoft.com/office/drawing/2014/main" id="{2E401F8E-869A-E7C1-4DD6-B6AC4BD21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1552"/>
              <a:ext cx="811" cy="417"/>
              <a:chOff x="2032" y="1036"/>
              <a:chExt cx="526" cy="403"/>
            </a:xfrm>
          </p:grpSpPr>
          <p:sp>
            <p:nvSpPr>
              <p:cNvPr id="69741" name="Rectangle 1042">
                <a:extLst>
                  <a:ext uri="{FF2B5EF4-FFF2-40B4-BE49-F238E27FC236}">
                    <a16:creationId xmlns:a16="http://schemas.microsoft.com/office/drawing/2014/main" id="{A6B3279A-79EE-E8E3-5406-0C7BE74F2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9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2" name="Rectangle 1100">
                <a:extLst>
                  <a:ext uri="{FF2B5EF4-FFF2-40B4-BE49-F238E27FC236}">
                    <a16:creationId xmlns:a16="http://schemas.microsoft.com/office/drawing/2014/main" id="{6CA4AE02-2D8D-2C3B-21E5-A40E73124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699" name="Group 1103">
              <a:extLst>
                <a:ext uri="{FF2B5EF4-FFF2-40B4-BE49-F238E27FC236}">
                  <a16:creationId xmlns:a16="http://schemas.microsoft.com/office/drawing/2014/main" id="{144A7302-7A64-DF3C-03D1-37AFEB7A4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1552"/>
              <a:ext cx="810" cy="417"/>
              <a:chOff x="2558" y="1036"/>
              <a:chExt cx="526" cy="403"/>
            </a:xfrm>
          </p:grpSpPr>
          <p:sp>
            <p:nvSpPr>
              <p:cNvPr id="69739" name="Rectangle 1043">
                <a:extLst>
                  <a:ext uri="{FF2B5EF4-FFF2-40B4-BE49-F238E27FC236}">
                    <a16:creationId xmlns:a16="http://schemas.microsoft.com/office/drawing/2014/main" id="{58CD6738-B1B8-F418-BD18-BBEB52528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036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40" name="Rectangle 1102">
                <a:extLst>
                  <a:ext uri="{FF2B5EF4-FFF2-40B4-BE49-F238E27FC236}">
                    <a16:creationId xmlns:a16="http://schemas.microsoft.com/office/drawing/2014/main" id="{18F57B76-7C36-B3F8-393C-FFCFB9656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1036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0" name="Group 1107">
              <a:extLst>
                <a:ext uri="{FF2B5EF4-FFF2-40B4-BE49-F238E27FC236}">
                  <a16:creationId xmlns:a16="http://schemas.microsoft.com/office/drawing/2014/main" id="{63E4168B-628B-F797-D6CC-722A06D57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1969"/>
              <a:ext cx="777" cy="418"/>
              <a:chOff x="476" y="1439"/>
              <a:chExt cx="504" cy="403"/>
            </a:xfrm>
          </p:grpSpPr>
          <p:sp>
            <p:nvSpPr>
              <p:cNvPr id="69737" name="Rectangle 1045">
                <a:extLst>
                  <a:ext uri="{FF2B5EF4-FFF2-40B4-BE49-F238E27FC236}">
                    <a16:creationId xmlns:a16="http://schemas.microsoft.com/office/drawing/2014/main" id="{88962350-7857-0B5E-DD9A-539BCA456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1439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28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8" name="Rectangle 1106">
                <a:extLst>
                  <a:ext uri="{FF2B5EF4-FFF2-40B4-BE49-F238E27FC236}">
                    <a16:creationId xmlns:a16="http://schemas.microsoft.com/office/drawing/2014/main" id="{82D2C599-B409-AC0B-2398-7DE8EBE9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439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1" name="Group 1109">
              <a:extLst>
                <a:ext uri="{FF2B5EF4-FFF2-40B4-BE49-F238E27FC236}">
                  <a16:creationId xmlns:a16="http://schemas.microsoft.com/office/drawing/2014/main" id="{68F13E09-5D92-C7A1-8AEB-92C1F2968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1969"/>
              <a:ext cx="811" cy="418"/>
              <a:chOff x="980" y="1439"/>
              <a:chExt cx="526" cy="403"/>
            </a:xfrm>
          </p:grpSpPr>
          <p:sp>
            <p:nvSpPr>
              <p:cNvPr id="69735" name="Rectangle 1046">
                <a:extLst>
                  <a:ext uri="{FF2B5EF4-FFF2-40B4-BE49-F238E27FC236}">
                    <a16:creationId xmlns:a16="http://schemas.microsoft.com/office/drawing/2014/main" id="{34D8A1D3-FF7B-8235-09E9-4C83208E0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  <a:r>
                  <a:rPr lang="en-US" altLang="zh-TW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14</a:t>
                </a:r>
              </a:p>
            </p:txBody>
          </p:sp>
          <p:sp>
            <p:nvSpPr>
              <p:cNvPr id="69736" name="Rectangle 1108">
                <a:extLst>
                  <a:ext uri="{FF2B5EF4-FFF2-40B4-BE49-F238E27FC236}">
                    <a16:creationId xmlns:a16="http://schemas.microsoft.com/office/drawing/2014/main" id="{1EAAD318-9136-64AC-9747-810E08F7E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2" name="Group 1111">
              <a:extLst>
                <a:ext uri="{FF2B5EF4-FFF2-40B4-BE49-F238E27FC236}">
                  <a16:creationId xmlns:a16="http://schemas.microsoft.com/office/drawing/2014/main" id="{892C941E-0FF1-EF1A-8ABC-B199D3F30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969"/>
              <a:ext cx="810" cy="418"/>
              <a:chOff x="1506" y="1439"/>
              <a:chExt cx="526" cy="403"/>
            </a:xfrm>
          </p:grpSpPr>
          <p:sp>
            <p:nvSpPr>
              <p:cNvPr id="69733" name="Rectangle 1047">
                <a:extLst>
                  <a:ext uri="{FF2B5EF4-FFF2-40B4-BE49-F238E27FC236}">
                    <a16:creationId xmlns:a16="http://schemas.microsoft.com/office/drawing/2014/main" id="{5FDE0D31-E8A1-0254-8C10-4CF8B326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4" name="Rectangle 1110">
                <a:extLst>
                  <a:ext uri="{FF2B5EF4-FFF2-40B4-BE49-F238E27FC236}">
                    <a16:creationId xmlns:a16="http://schemas.microsoft.com/office/drawing/2014/main" id="{859FC0D0-DFFB-0495-99EE-6D96A3737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3" name="Group 1115">
              <a:extLst>
                <a:ext uri="{FF2B5EF4-FFF2-40B4-BE49-F238E27FC236}">
                  <a16:creationId xmlns:a16="http://schemas.microsoft.com/office/drawing/2014/main" id="{3989A78C-469E-0CB6-05DC-8FAB2AE04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1969"/>
              <a:ext cx="810" cy="418"/>
              <a:chOff x="2558" y="1439"/>
              <a:chExt cx="526" cy="403"/>
            </a:xfrm>
          </p:grpSpPr>
          <p:sp>
            <p:nvSpPr>
              <p:cNvPr id="69731" name="Rectangle 1049">
                <a:extLst>
                  <a:ext uri="{FF2B5EF4-FFF2-40B4-BE49-F238E27FC236}">
                    <a16:creationId xmlns:a16="http://schemas.microsoft.com/office/drawing/2014/main" id="{682E2CF3-26B8-E0FF-8D5F-9434B7518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439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2" name="Rectangle 1114">
                <a:extLst>
                  <a:ext uri="{FF2B5EF4-FFF2-40B4-BE49-F238E27FC236}">
                    <a16:creationId xmlns:a16="http://schemas.microsoft.com/office/drawing/2014/main" id="{780C9072-497B-C82F-ED42-D49F546A3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1439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4" name="Group 1117">
              <a:extLst>
                <a:ext uri="{FF2B5EF4-FFF2-40B4-BE49-F238E27FC236}">
                  <a16:creationId xmlns:a16="http://schemas.microsoft.com/office/drawing/2014/main" id="{27B35777-A770-58D4-1630-3E4585979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387"/>
              <a:ext cx="733" cy="417"/>
              <a:chOff x="0" y="1842"/>
              <a:chExt cx="476" cy="403"/>
            </a:xfrm>
          </p:grpSpPr>
          <p:sp>
            <p:nvSpPr>
              <p:cNvPr id="69729" name="Rectangle 1050">
                <a:extLst>
                  <a:ext uri="{FF2B5EF4-FFF2-40B4-BE49-F238E27FC236}">
                    <a16:creationId xmlns:a16="http://schemas.microsoft.com/office/drawing/2014/main" id="{9066DE74-2E0B-3FCC-E7BB-BA76D2E33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1842"/>
                <a:ext cx="45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30" name="Rectangle 1116">
                <a:extLst>
                  <a:ext uri="{FF2B5EF4-FFF2-40B4-BE49-F238E27FC236}">
                    <a16:creationId xmlns:a16="http://schemas.microsoft.com/office/drawing/2014/main" id="{5043B1B1-E075-79E7-E073-56E897D87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42"/>
                <a:ext cx="47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5" name="Group 1125">
              <a:extLst>
                <a:ext uri="{FF2B5EF4-FFF2-40B4-BE49-F238E27FC236}">
                  <a16:creationId xmlns:a16="http://schemas.microsoft.com/office/drawing/2014/main" id="{923A4BE4-0088-DF3D-EAE5-3B1FE5BA6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2387"/>
              <a:ext cx="811" cy="417"/>
              <a:chOff x="2032" y="1842"/>
              <a:chExt cx="526" cy="403"/>
            </a:xfrm>
          </p:grpSpPr>
          <p:sp>
            <p:nvSpPr>
              <p:cNvPr id="69727" name="Rectangle 1054">
                <a:extLst>
                  <a:ext uri="{FF2B5EF4-FFF2-40B4-BE49-F238E27FC236}">
                    <a16:creationId xmlns:a16="http://schemas.microsoft.com/office/drawing/2014/main" id="{F721733B-20AA-FF27-64A1-308C44777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12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8" name="Rectangle 1124">
                <a:extLst>
                  <a:ext uri="{FF2B5EF4-FFF2-40B4-BE49-F238E27FC236}">
                    <a16:creationId xmlns:a16="http://schemas.microsoft.com/office/drawing/2014/main" id="{B9D6B542-F285-1D5B-122D-3AE31B70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6" name="Group 1127">
              <a:extLst>
                <a:ext uri="{FF2B5EF4-FFF2-40B4-BE49-F238E27FC236}">
                  <a16:creationId xmlns:a16="http://schemas.microsoft.com/office/drawing/2014/main" id="{69C1B0A1-D4ED-53FB-B451-1E8C766F2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2387"/>
              <a:ext cx="810" cy="417"/>
              <a:chOff x="2558" y="1842"/>
              <a:chExt cx="526" cy="403"/>
            </a:xfrm>
          </p:grpSpPr>
          <p:sp>
            <p:nvSpPr>
              <p:cNvPr id="69725" name="Rectangle 1055">
                <a:extLst>
                  <a:ext uri="{FF2B5EF4-FFF2-40B4-BE49-F238E27FC236}">
                    <a16:creationId xmlns:a16="http://schemas.microsoft.com/office/drawing/2014/main" id="{ABA7ACE2-5B51-11DE-C25E-91D31D6C9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842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6" name="Rectangle 1126">
                <a:extLst>
                  <a:ext uri="{FF2B5EF4-FFF2-40B4-BE49-F238E27FC236}">
                    <a16:creationId xmlns:a16="http://schemas.microsoft.com/office/drawing/2014/main" id="{0CCEA754-DDB6-FC56-B9E3-CFCDED437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1842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7" name="Group 1131">
              <a:extLst>
                <a:ext uri="{FF2B5EF4-FFF2-40B4-BE49-F238E27FC236}">
                  <a16:creationId xmlns:a16="http://schemas.microsoft.com/office/drawing/2014/main" id="{8A8924C6-9243-5557-C239-F7A85B514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2804"/>
              <a:ext cx="777" cy="417"/>
              <a:chOff x="476" y="2245"/>
              <a:chExt cx="504" cy="403"/>
            </a:xfrm>
          </p:grpSpPr>
          <p:sp>
            <p:nvSpPr>
              <p:cNvPr id="69723" name="Rectangle 1057">
                <a:extLst>
                  <a:ext uri="{FF2B5EF4-FFF2-40B4-BE49-F238E27FC236}">
                    <a16:creationId xmlns:a16="http://schemas.microsoft.com/office/drawing/2014/main" id="{2238AF99-C887-9D97-37E0-394BE3CE1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2245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78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4" name="Rectangle 1130">
                <a:extLst>
                  <a:ext uri="{FF2B5EF4-FFF2-40B4-BE49-F238E27FC236}">
                    <a16:creationId xmlns:a16="http://schemas.microsoft.com/office/drawing/2014/main" id="{0316DA90-B1C2-55C2-96B6-C925AA2E4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245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8" name="Group 1137">
              <a:extLst>
                <a:ext uri="{FF2B5EF4-FFF2-40B4-BE49-F238E27FC236}">
                  <a16:creationId xmlns:a16="http://schemas.microsoft.com/office/drawing/2014/main" id="{8BD2C745-86C0-8B73-08B7-5831D595C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2804"/>
              <a:ext cx="811" cy="417"/>
              <a:chOff x="2032" y="2245"/>
              <a:chExt cx="526" cy="403"/>
            </a:xfrm>
          </p:grpSpPr>
          <p:sp>
            <p:nvSpPr>
              <p:cNvPr id="69721" name="Rectangle 1060">
                <a:extLst>
                  <a:ext uri="{FF2B5EF4-FFF2-40B4-BE49-F238E27FC236}">
                    <a16:creationId xmlns:a16="http://schemas.microsoft.com/office/drawing/2014/main" id="{C4426C45-DF73-6DCB-792D-F6B251029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44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2" name="Rectangle 1136">
                <a:extLst>
                  <a:ext uri="{FF2B5EF4-FFF2-40B4-BE49-F238E27FC236}">
                    <a16:creationId xmlns:a16="http://schemas.microsoft.com/office/drawing/2014/main" id="{45CA3F16-285A-9EA5-A084-FDCFB468D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09" name="Group 1139">
              <a:extLst>
                <a:ext uri="{FF2B5EF4-FFF2-40B4-BE49-F238E27FC236}">
                  <a16:creationId xmlns:a16="http://schemas.microsoft.com/office/drawing/2014/main" id="{43DF8649-2834-4B94-0062-53523D182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2804"/>
              <a:ext cx="810" cy="417"/>
              <a:chOff x="2558" y="2245"/>
              <a:chExt cx="526" cy="403"/>
            </a:xfrm>
          </p:grpSpPr>
          <p:sp>
            <p:nvSpPr>
              <p:cNvPr id="69719" name="Rectangle 1061">
                <a:extLst>
                  <a:ext uri="{FF2B5EF4-FFF2-40B4-BE49-F238E27FC236}">
                    <a16:creationId xmlns:a16="http://schemas.microsoft.com/office/drawing/2014/main" id="{E573F30F-FDCE-A3BD-C017-BDC225C33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245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20" name="Rectangle 1138">
                <a:extLst>
                  <a:ext uri="{FF2B5EF4-FFF2-40B4-BE49-F238E27FC236}">
                    <a16:creationId xmlns:a16="http://schemas.microsoft.com/office/drawing/2014/main" id="{6EEF3F62-3E85-A6E4-FD96-EDA96C913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2245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10" name="Group 1143">
              <a:extLst>
                <a:ext uri="{FF2B5EF4-FFF2-40B4-BE49-F238E27FC236}">
                  <a16:creationId xmlns:a16="http://schemas.microsoft.com/office/drawing/2014/main" id="{A1D9130B-85BE-4E5A-A188-DB78BEF32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3221"/>
              <a:ext cx="777" cy="417"/>
              <a:chOff x="476" y="2648"/>
              <a:chExt cx="504" cy="403"/>
            </a:xfrm>
          </p:grpSpPr>
          <p:sp>
            <p:nvSpPr>
              <p:cNvPr id="69717" name="Rectangle 1063">
                <a:extLst>
                  <a:ext uri="{FF2B5EF4-FFF2-40B4-BE49-F238E27FC236}">
                    <a16:creationId xmlns:a16="http://schemas.microsoft.com/office/drawing/2014/main" id="{56C8F5CE-56D1-3967-407B-35F932F1E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2648"/>
                <a:ext cx="48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66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18" name="Rectangle 1142">
                <a:extLst>
                  <a:ext uri="{FF2B5EF4-FFF2-40B4-BE49-F238E27FC236}">
                    <a16:creationId xmlns:a16="http://schemas.microsoft.com/office/drawing/2014/main" id="{9FE6FBDF-AA0D-B573-45A5-24DA4E5E3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648"/>
                <a:ext cx="50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11" name="Group 1145">
              <a:extLst>
                <a:ext uri="{FF2B5EF4-FFF2-40B4-BE49-F238E27FC236}">
                  <a16:creationId xmlns:a16="http://schemas.microsoft.com/office/drawing/2014/main" id="{B2A44DAF-5E90-2B8E-0C62-9DFFBFB7B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3221"/>
              <a:ext cx="811" cy="417"/>
              <a:chOff x="980" y="2648"/>
              <a:chExt cx="526" cy="403"/>
            </a:xfrm>
          </p:grpSpPr>
          <p:sp>
            <p:nvSpPr>
              <p:cNvPr id="69715" name="Rectangle 1064">
                <a:extLst>
                  <a:ext uri="{FF2B5EF4-FFF2-40B4-BE49-F238E27FC236}">
                    <a16:creationId xmlns:a16="http://schemas.microsoft.com/office/drawing/2014/main" id="{E95DBEF5-3E3B-10B4-9DBB-DAC898154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en-US" altLang="zh-TW">
                  <a:latin typeface="Comic Sans MS" panose="030F0702030302020204" pitchFamily="66" charset="0"/>
                </a:endParaRPr>
              </a:p>
              <a:p>
                <a:pPr algn="ctr" eaLnBrk="1" hangingPunct="1"/>
                <a:r>
                  <a:rPr lang="en-US" altLang="zh-TW">
                    <a:latin typeface="Comic Sans MS" panose="030F0702030302020204" pitchFamily="66" charset="0"/>
                  </a:rPr>
                  <a:t>30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16" name="Rectangle 1144">
                <a:extLst>
                  <a:ext uri="{FF2B5EF4-FFF2-40B4-BE49-F238E27FC236}">
                    <a16:creationId xmlns:a16="http://schemas.microsoft.com/office/drawing/2014/main" id="{B13A818C-396D-9D80-2D8A-A32B0848B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9712" name="Group 1151">
              <a:extLst>
                <a:ext uri="{FF2B5EF4-FFF2-40B4-BE49-F238E27FC236}">
                  <a16:creationId xmlns:a16="http://schemas.microsoft.com/office/drawing/2014/main" id="{D1B59B1E-EBFE-07BC-0649-AE018F111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3221"/>
              <a:ext cx="810" cy="417"/>
              <a:chOff x="2558" y="2648"/>
              <a:chExt cx="526" cy="403"/>
            </a:xfrm>
          </p:grpSpPr>
          <p:sp>
            <p:nvSpPr>
              <p:cNvPr id="69713" name="Rectangle 1067">
                <a:extLst>
                  <a:ext uri="{FF2B5EF4-FFF2-40B4-BE49-F238E27FC236}">
                    <a16:creationId xmlns:a16="http://schemas.microsoft.com/office/drawing/2014/main" id="{FEE77B34-3A96-4C74-5D03-308102836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648"/>
                <a:ext cx="50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Comic Sans MS" panose="030F0702030302020204" pitchFamily="66" charset="0"/>
                  </a:rPr>
                  <a:t> </a:t>
                </a:r>
              </a:p>
              <a:p>
                <a:pPr algn="ctr"/>
                <a:endParaRPr lang="en-US" altLang="zh-TW">
                  <a:latin typeface="Comic Sans MS" panose="030F0702030302020204" pitchFamily="66" charset="0"/>
                </a:endParaRPr>
              </a:p>
            </p:txBody>
          </p:sp>
          <p:sp>
            <p:nvSpPr>
              <p:cNvPr id="69714" name="Rectangle 1150">
                <a:extLst>
                  <a:ext uri="{FF2B5EF4-FFF2-40B4-BE49-F238E27FC236}">
                    <a16:creationId xmlns:a16="http://schemas.microsoft.com/office/drawing/2014/main" id="{58F09ADD-EBAC-AF72-E980-436761E41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2648"/>
                <a:ext cx="526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</p:grpSp>
      <p:grpSp>
        <p:nvGrpSpPr>
          <p:cNvPr id="69635" name="Group 1085">
            <a:extLst>
              <a:ext uri="{FF2B5EF4-FFF2-40B4-BE49-F238E27FC236}">
                <a16:creationId xmlns:a16="http://schemas.microsoft.com/office/drawing/2014/main" id="{56AF21C7-89DD-D9AA-BC60-BDEDEDC84930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1801813"/>
            <a:ext cx="1287463" cy="661987"/>
            <a:chOff x="980" y="633"/>
            <a:chExt cx="526" cy="403"/>
          </a:xfrm>
        </p:grpSpPr>
        <p:sp>
          <p:nvSpPr>
            <p:cNvPr id="69685" name="Rectangle 1034">
              <a:extLst>
                <a:ext uri="{FF2B5EF4-FFF2-40B4-BE49-F238E27FC236}">
                  <a16:creationId xmlns:a16="http://schemas.microsoft.com/office/drawing/2014/main" id="{163ADE01-A3C7-A468-0E46-B18300F71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5</a:t>
              </a:r>
            </a:p>
            <a:p>
              <a:pPr algn="ctr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86" name="Rectangle 1084">
              <a:extLst>
                <a:ext uri="{FF2B5EF4-FFF2-40B4-BE49-F238E27FC236}">
                  <a16:creationId xmlns:a16="http://schemas.microsoft.com/office/drawing/2014/main" id="{F12FA2DA-011D-3984-C362-909752A47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36" name="Group 1087">
            <a:extLst>
              <a:ext uri="{FF2B5EF4-FFF2-40B4-BE49-F238E27FC236}">
                <a16:creationId xmlns:a16="http://schemas.microsoft.com/office/drawing/2014/main" id="{E0D341E7-B7E0-B30C-BA92-3ADD844D5E69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1801813"/>
            <a:ext cx="1285875" cy="661987"/>
            <a:chOff x="1506" y="633"/>
            <a:chExt cx="526" cy="403"/>
          </a:xfrm>
        </p:grpSpPr>
        <p:sp>
          <p:nvSpPr>
            <p:cNvPr id="69683" name="Rectangle 1035">
              <a:extLst>
                <a:ext uri="{FF2B5EF4-FFF2-40B4-BE49-F238E27FC236}">
                  <a16:creationId xmlns:a16="http://schemas.microsoft.com/office/drawing/2014/main" id="{0C672C52-8C9C-FA9F-8BCE-530679190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5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84" name="Rectangle 1086">
              <a:extLst>
                <a:ext uri="{FF2B5EF4-FFF2-40B4-BE49-F238E27FC236}">
                  <a16:creationId xmlns:a16="http://schemas.microsoft.com/office/drawing/2014/main" id="{C55DCD81-21D9-B6A1-BA0D-44296A51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37" name="Group 1089">
            <a:extLst>
              <a:ext uri="{FF2B5EF4-FFF2-40B4-BE49-F238E27FC236}">
                <a16:creationId xmlns:a16="http://schemas.microsoft.com/office/drawing/2014/main" id="{CD65E533-3267-E492-1829-174D63F8D800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1801813"/>
            <a:ext cx="1287462" cy="661987"/>
            <a:chOff x="2032" y="633"/>
            <a:chExt cx="526" cy="403"/>
          </a:xfrm>
        </p:grpSpPr>
        <p:sp>
          <p:nvSpPr>
            <p:cNvPr id="69681" name="Rectangle 1036">
              <a:extLst>
                <a:ext uri="{FF2B5EF4-FFF2-40B4-BE49-F238E27FC236}">
                  <a16:creationId xmlns:a16="http://schemas.microsoft.com/office/drawing/2014/main" id="{2B4C2EF1-48C0-5B6F-8CA4-74DB202D6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633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5</a:t>
              </a:r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</a:p>
            <a:p>
              <a:pPr algn="ctr"/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82" name="Rectangle 1088">
              <a:extLst>
                <a:ext uri="{FF2B5EF4-FFF2-40B4-BE49-F238E27FC236}">
                  <a16:creationId xmlns:a16="http://schemas.microsoft.com/office/drawing/2014/main" id="{7B615A90-7E60-A475-1875-8BB1F030E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633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sp>
        <p:nvSpPr>
          <p:cNvPr id="69638" name="Rectangle 1038">
            <a:extLst>
              <a:ext uri="{FF2B5EF4-FFF2-40B4-BE49-F238E27FC236}">
                <a16:creationId xmlns:a16="http://schemas.microsoft.com/office/drawing/2014/main" id="{40C400BA-929B-39B4-DDEE-11504E99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2463800"/>
            <a:ext cx="1109662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 </a:t>
            </a:r>
          </a:p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8</a:t>
            </a: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9639" name="Rectangle 1092">
            <a:extLst>
              <a:ext uri="{FF2B5EF4-FFF2-40B4-BE49-F238E27FC236}">
                <a16:creationId xmlns:a16="http://schemas.microsoft.com/office/drawing/2014/main" id="{8A5B4A2B-53E7-E639-D545-993927DD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63800"/>
            <a:ext cx="1163638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9640" name="Rectangle 1039">
            <a:extLst>
              <a:ext uri="{FF2B5EF4-FFF2-40B4-BE49-F238E27FC236}">
                <a16:creationId xmlns:a16="http://schemas.microsoft.com/office/drawing/2014/main" id="{B90EE354-4301-9B5B-42DB-BA4C5639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2463800"/>
            <a:ext cx="11795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en-US" altLang="zh-TW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Comic Sans MS" panose="030F0702030302020204" pitchFamily="66" charset="0"/>
              </a:rPr>
              <a:t>17</a:t>
            </a:r>
            <a:r>
              <a:rPr lang="en-US" altLang="zh-TW">
                <a:latin typeface="Comic Sans MS" panose="030F0702030302020204" pitchFamily="66" charset="0"/>
              </a:rPr>
              <a:t> </a:t>
            </a:r>
          </a:p>
          <a:p>
            <a:pPr algn="ctr"/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69641" name="Rectangle 1094">
            <a:extLst>
              <a:ext uri="{FF2B5EF4-FFF2-40B4-BE49-F238E27FC236}">
                <a16:creationId xmlns:a16="http://schemas.microsoft.com/office/drawing/2014/main" id="{77162C8F-4585-D00C-6D49-80AF90F69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2463800"/>
            <a:ext cx="1233487" cy="661988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69642" name="Group 1105">
            <a:extLst>
              <a:ext uri="{FF2B5EF4-FFF2-40B4-BE49-F238E27FC236}">
                <a16:creationId xmlns:a16="http://schemas.microsoft.com/office/drawing/2014/main" id="{ABCD64ED-185F-5D4D-6D76-F0E22FF4239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5788"/>
            <a:ext cx="1163638" cy="663575"/>
            <a:chOff x="0" y="1439"/>
            <a:chExt cx="476" cy="403"/>
          </a:xfrm>
        </p:grpSpPr>
        <p:sp>
          <p:nvSpPr>
            <p:cNvPr id="69679" name="Rectangle 1044">
              <a:extLst>
                <a:ext uri="{FF2B5EF4-FFF2-40B4-BE49-F238E27FC236}">
                  <a16:creationId xmlns:a16="http://schemas.microsoft.com/office/drawing/2014/main" id="{A2BECA46-2A88-4C60-EE58-92E5ED814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1439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14</a:t>
              </a:r>
            </a:p>
          </p:txBody>
        </p:sp>
        <p:sp>
          <p:nvSpPr>
            <p:cNvPr id="69680" name="Rectangle 1104">
              <a:extLst>
                <a:ext uri="{FF2B5EF4-FFF2-40B4-BE49-F238E27FC236}">
                  <a16:creationId xmlns:a16="http://schemas.microsoft.com/office/drawing/2014/main" id="{4D7BBA5A-1356-C1DF-EF84-A902F4C0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39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3" name="Group 1113">
            <a:extLst>
              <a:ext uri="{FF2B5EF4-FFF2-40B4-BE49-F238E27FC236}">
                <a16:creationId xmlns:a16="http://schemas.microsoft.com/office/drawing/2014/main" id="{2160CE7D-6BEC-5374-3DFC-64C20CFBEF51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3125788"/>
            <a:ext cx="1287462" cy="663575"/>
            <a:chOff x="2032" y="1439"/>
            <a:chExt cx="526" cy="403"/>
          </a:xfrm>
        </p:grpSpPr>
        <p:sp>
          <p:nvSpPr>
            <p:cNvPr id="69677" name="Rectangle 1048">
              <a:extLst>
                <a:ext uri="{FF2B5EF4-FFF2-40B4-BE49-F238E27FC236}">
                  <a16:creationId xmlns:a16="http://schemas.microsoft.com/office/drawing/2014/main" id="{67BCFA28-151B-4ADF-026A-FBCEECD0B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1439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14</a:t>
              </a:r>
            </a:p>
          </p:txBody>
        </p:sp>
        <p:sp>
          <p:nvSpPr>
            <p:cNvPr id="69678" name="Rectangle 1112">
              <a:extLst>
                <a:ext uri="{FF2B5EF4-FFF2-40B4-BE49-F238E27FC236}">
                  <a16:creationId xmlns:a16="http://schemas.microsoft.com/office/drawing/2014/main" id="{B3D97150-F485-31E8-F8F0-299BD08A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439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4" name="Group 1119">
            <a:extLst>
              <a:ext uri="{FF2B5EF4-FFF2-40B4-BE49-F238E27FC236}">
                <a16:creationId xmlns:a16="http://schemas.microsoft.com/office/drawing/2014/main" id="{A971CDC1-5CBF-B07C-6A01-A72E830FE586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3789363"/>
            <a:ext cx="1233487" cy="661987"/>
            <a:chOff x="476" y="1842"/>
            <a:chExt cx="504" cy="403"/>
          </a:xfrm>
        </p:grpSpPr>
        <p:sp>
          <p:nvSpPr>
            <p:cNvPr id="69675" name="Rectangle 1051">
              <a:extLst>
                <a:ext uri="{FF2B5EF4-FFF2-40B4-BE49-F238E27FC236}">
                  <a16:creationId xmlns:a16="http://schemas.microsoft.com/office/drawing/2014/main" id="{F38295B2-AD9A-84E0-6A33-002DA6DF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1842"/>
              <a:ext cx="48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22</a:t>
              </a:r>
            </a:p>
          </p:txBody>
        </p:sp>
        <p:sp>
          <p:nvSpPr>
            <p:cNvPr id="69676" name="Rectangle 1118">
              <a:extLst>
                <a:ext uri="{FF2B5EF4-FFF2-40B4-BE49-F238E27FC236}">
                  <a16:creationId xmlns:a16="http://schemas.microsoft.com/office/drawing/2014/main" id="{D603ED88-988F-29C0-7D1E-88C30EC4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842"/>
              <a:ext cx="50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5" name="Group 1121">
            <a:extLst>
              <a:ext uri="{FF2B5EF4-FFF2-40B4-BE49-F238E27FC236}">
                <a16:creationId xmlns:a16="http://schemas.microsoft.com/office/drawing/2014/main" id="{6DCF6A6E-D5D3-F63E-0C80-FFC39CC33C53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3789363"/>
            <a:ext cx="1287463" cy="661987"/>
            <a:chOff x="980" y="1842"/>
            <a:chExt cx="526" cy="403"/>
          </a:xfrm>
        </p:grpSpPr>
        <p:sp>
          <p:nvSpPr>
            <p:cNvPr id="69673" name="Rectangle 1052">
              <a:extLst>
                <a:ext uri="{FF2B5EF4-FFF2-40B4-BE49-F238E27FC236}">
                  <a16:creationId xmlns:a16="http://schemas.microsoft.com/office/drawing/2014/main" id="{E81D25B1-192C-BC6C-021E-BE52853A9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10</a:t>
              </a:r>
            </a:p>
          </p:txBody>
        </p:sp>
        <p:sp>
          <p:nvSpPr>
            <p:cNvPr id="69674" name="Rectangle 1120">
              <a:extLst>
                <a:ext uri="{FF2B5EF4-FFF2-40B4-BE49-F238E27FC236}">
                  <a16:creationId xmlns:a16="http://schemas.microsoft.com/office/drawing/2014/main" id="{C168B4B1-F597-A11D-892E-CBAF89548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6" name="Group 1123">
            <a:extLst>
              <a:ext uri="{FF2B5EF4-FFF2-40B4-BE49-F238E27FC236}">
                <a16:creationId xmlns:a16="http://schemas.microsoft.com/office/drawing/2014/main" id="{86CAA139-EA1C-1DED-0F31-A3F266518E1B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3789363"/>
            <a:ext cx="1285875" cy="661987"/>
            <a:chOff x="1506" y="1842"/>
            <a:chExt cx="526" cy="403"/>
          </a:xfrm>
        </p:grpSpPr>
        <p:sp>
          <p:nvSpPr>
            <p:cNvPr id="69671" name="Rectangle 1053">
              <a:extLst>
                <a:ext uri="{FF2B5EF4-FFF2-40B4-BE49-F238E27FC236}">
                  <a16:creationId xmlns:a16="http://schemas.microsoft.com/office/drawing/2014/main" id="{6BE810D5-E254-C21B-7ADC-0B97D169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842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10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72" name="Rectangle 1122">
              <a:extLst>
                <a:ext uri="{FF2B5EF4-FFF2-40B4-BE49-F238E27FC236}">
                  <a16:creationId xmlns:a16="http://schemas.microsoft.com/office/drawing/2014/main" id="{64FA6B0F-9BAE-037A-47C2-2581BC443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1842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7" name="Group 1129">
            <a:extLst>
              <a:ext uri="{FF2B5EF4-FFF2-40B4-BE49-F238E27FC236}">
                <a16:creationId xmlns:a16="http://schemas.microsoft.com/office/drawing/2014/main" id="{76149D02-2653-391D-8C7E-33498956F1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51350"/>
            <a:ext cx="1163638" cy="661988"/>
            <a:chOff x="0" y="2245"/>
            <a:chExt cx="476" cy="403"/>
          </a:xfrm>
        </p:grpSpPr>
        <p:sp>
          <p:nvSpPr>
            <p:cNvPr id="69669" name="Rectangle 1056">
              <a:extLst>
                <a:ext uri="{FF2B5EF4-FFF2-40B4-BE49-F238E27FC236}">
                  <a16:creationId xmlns:a16="http://schemas.microsoft.com/office/drawing/2014/main" id="{C45CA759-8DF5-545C-7E7C-6B5B47BD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2245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34</a:t>
              </a:r>
            </a:p>
          </p:txBody>
        </p:sp>
        <p:sp>
          <p:nvSpPr>
            <p:cNvPr id="69670" name="Rectangle 1128">
              <a:extLst>
                <a:ext uri="{FF2B5EF4-FFF2-40B4-BE49-F238E27FC236}">
                  <a16:creationId xmlns:a16="http://schemas.microsoft.com/office/drawing/2014/main" id="{7BFE92F9-B5F5-6AEE-5DC2-05E87B34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45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8" name="Group 1133">
            <a:extLst>
              <a:ext uri="{FF2B5EF4-FFF2-40B4-BE49-F238E27FC236}">
                <a16:creationId xmlns:a16="http://schemas.microsoft.com/office/drawing/2014/main" id="{3E79D924-5EE2-63F8-F7C5-3BEA46A91B4B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4451350"/>
            <a:ext cx="1287463" cy="661988"/>
            <a:chOff x="980" y="2245"/>
            <a:chExt cx="526" cy="403"/>
          </a:xfrm>
        </p:grpSpPr>
        <p:sp>
          <p:nvSpPr>
            <p:cNvPr id="69667" name="Rectangle 1058">
              <a:extLst>
                <a:ext uri="{FF2B5EF4-FFF2-40B4-BE49-F238E27FC236}">
                  <a16:creationId xmlns:a16="http://schemas.microsoft.com/office/drawing/2014/main" id="{AE582604-EF8E-F7BA-0CD4-233848CB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34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8" name="Rectangle 1132">
              <a:extLst>
                <a:ext uri="{FF2B5EF4-FFF2-40B4-BE49-F238E27FC236}">
                  <a16:creationId xmlns:a16="http://schemas.microsoft.com/office/drawing/2014/main" id="{2FB5BBF4-AC96-4B96-FC43-BA2F7B3C4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49" name="Group 1135">
            <a:extLst>
              <a:ext uri="{FF2B5EF4-FFF2-40B4-BE49-F238E27FC236}">
                <a16:creationId xmlns:a16="http://schemas.microsoft.com/office/drawing/2014/main" id="{ABB049EC-12CA-B51E-43FB-48EB79537108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4451350"/>
            <a:ext cx="1285875" cy="661988"/>
            <a:chOff x="1506" y="2245"/>
            <a:chExt cx="526" cy="403"/>
          </a:xfrm>
        </p:grpSpPr>
        <p:sp>
          <p:nvSpPr>
            <p:cNvPr id="69665" name="Rectangle 1059">
              <a:extLst>
                <a:ext uri="{FF2B5EF4-FFF2-40B4-BE49-F238E27FC236}">
                  <a16:creationId xmlns:a16="http://schemas.microsoft.com/office/drawing/2014/main" id="{DBF65BA5-E521-90F7-2F87-B70AD18B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245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34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6" name="Rectangle 1134">
              <a:extLst>
                <a:ext uri="{FF2B5EF4-FFF2-40B4-BE49-F238E27FC236}">
                  <a16:creationId xmlns:a16="http://schemas.microsoft.com/office/drawing/2014/main" id="{01803883-2B1C-9D2F-0CD6-C659D37D2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245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50" name="Group 1141">
            <a:extLst>
              <a:ext uri="{FF2B5EF4-FFF2-40B4-BE49-F238E27FC236}">
                <a16:creationId xmlns:a16="http://schemas.microsoft.com/office/drawing/2014/main" id="{7EEB6160-F897-EEE5-6219-EA9DFA6048B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13338"/>
            <a:ext cx="1163638" cy="661987"/>
            <a:chOff x="0" y="2648"/>
            <a:chExt cx="476" cy="403"/>
          </a:xfrm>
        </p:grpSpPr>
        <p:sp>
          <p:nvSpPr>
            <p:cNvPr id="69663" name="Rectangle 1062">
              <a:extLst>
                <a:ext uri="{FF2B5EF4-FFF2-40B4-BE49-F238E27FC236}">
                  <a16:creationId xmlns:a16="http://schemas.microsoft.com/office/drawing/2014/main" id="{A8B0F8F9-ED80-B116-219F-EB7F2595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2648"/>
              <a:ext cx="4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30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4" name="Rectangle 1140">
              <a:extLst>
                <a:ext uri="{FF2B5EF4-FFF2-40B4-BE49-F238E27FC236}">
                  <a16:creationId xmlns:a16="http://schemas.microsoft.com/office/drawing/2014/main" id="{D388CFBA-4BE1-79DD-C824-E7E59E7F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48"/>
              <a:ext cx="47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51" name="Group 1147">
            <a:extLst>
              <a:ext uri="{FF2B5EF4-FFF2-40B4-BE49-F238E27FC236}">
                <a16:creationId xmlns:a16="http://schemas.microsoft.com/office/drawing/2014/main" id="{E6C537ED-A55B-3C71-16A5-322C177F6B33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5113338"/>
            <a:ext cx="1285875" cy="661987"/>
            <a:chOff x="1506" y="2648"/>
            <a:chExt cx="526" cy="403"/>
          </a:xfrm>
        </p:grpSpPr>
        <p:sp>
          <p:nvSpPr>
            <p:cNvPr id="69661" name="Rectangle 1065">
              <a:extLst>
                <a:ext uri="{FF2B5EF4-FFF2-40B4-BE49-F238E27FC236}">
                  <a16:creationId xmlns:a16="http://schemas.microsoft.com/office/drawing/2014/main" id="{16DC582C-982E-C029-0DC1-9CF9F737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30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2" name="Rectangle 1146">
              <a:extLst>
                <a:ext uri="{FF2B5EF4-FFF2-40B4-BE49-F238E27FC236}">
                  <a16:creationId xmlns:a16="http://schemas.microsoft.com/office/drawing/2014/main" id="{7DAAC26E-24FA-586E-E1ED-AA382ABF4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69652" name="Group 1149">
            <a:extLst>
              <a:ext uri="{FF2B5EF4-FFF2-40B4-BE49-F238E27FC236}">
                <a16:creationId xmlns:a16="http://schemas.microsoft.com/office/drawing/2014/main" id="{6E8DB7DC-DA0A-AFCD-9F06-C6B6EB25EDC0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5113338"/>
            <a:ext cx="1287462" cy="661987"/>
            <a:chOff x="2032" y="2648"/>
            <a:chExt cx="526" cy="403"/>
          </a:xfrm>
        </p:grpSpPr>
        <p:sp>
          <p:nvSpPr>
            <p:cNvPr id="69659" name="Rectangle 1066">
              <a:extLst>
                <a:ext uri="{FF2B5EF4-FFF2-40B4-BE49-F238E27FC236}">
                  <a16:creationId xmlns:a16="http://schemas.microsoft.com/office/drawing/2014/main" id="{BBD78ECD-6293-64FB-1FB8-049244D6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648"/>
              <a:ext cx="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Comic Sans MS" panose="030F0702030302020204" pitchFamily="66" charset="0"/>
                </a:rPr>
                <a:t> </a:t>
              </a:r>
              <a:r>
                <a:rPr lang="en-US" altLang="zh-TW">
                  <a:solidFill>
                    <a:schemeClr val="tx2"/>
                  </a:solidFill>
                  <a:latin typeface="Comic Sans MS" panose="030F0702030302020204" pitchFamily="66" charset="0"/>
                </a:rPr>
                <a:t> 36</a:t>
              </a:r>
              <a:endParaRPr lang="en-US" altLang="zh-TW">
                <a:latin typeface="Comic Sans MS" panose="030F0702030302020204" pitchFamily="66" charset="0"/>
              </a:endParaRPr>
            </a:p>
          </p:txBody>
        </p:sp>
        <p:sp>
          <p:nvSpPr>
            <p:cNvPr id="69660" name="Rectangle 1148">
              <a:extLst>
                <a:ext uri="{FF2B5EF4-FFF2-40B4-BE49-F238E27FC236}">
                  <a16:creationId xmlns:a16="http://schemas.microsoft.com/office/drawing/2014/main" id="{D2913890-657C-2A40-06B7-EAB809A79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2648"/>
              <a:ext cx="526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aphicFrame>
        <p:nvGraphicFramePr>
          <p:cNvPr id="69653" name="Object 1153">
            <a:extLst>
              <a:ext uri="{FF2B5EF4-FFF2-40B4-BE49-F238E27FC236}">
                <a16:creationId xmlns:a16="http://schemas.microsoft.com/office/drawing/2014/main" id="{8E8EF085-0741-EDD5-F4E5-711FF35BA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5988" y="18288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195" imgH="241195" progId="Equation.3">
                  <p:embed/>
                </p:oleObj>
              </mc:Choice>
              <mc:Fallback>
                <p:oleObj name="Equation" r:id="rId2" imgW="241195" imgH="241195" progId="Equation.3">
                  <p:embed/>
                  <p:pic>
                    <p:nvPicPr>
                      <p:cNvPr id="0" name="Object 1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18288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1154">
            <a:extLst>
              <a:ext uri="{FF2B5EF4-FFF2-40B4-BE49-F238E27FC236}">
                <a16:creationId xmlns:a16="http://schemas.microsoft.com/office/drawing/2014/main" id="{667AEEEF-011F-0BFA-0648-382321AF4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5988" y="2514600"/>
          <a:ext cx="65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95" imgH="241195" progId="Equation.3">
                  <p:embed/>
                </p:oleObj>
              </mc:Choice>
              <mc:Fallback>
                <p:oleObj name="Equation" r:id="rId4" imgW="241195" imgH="241195" progId="Equation.3">
                  <p:embed/>
                  <p:pic>
                    <p:nvPicPr>
                      <p:cNvPr id="0" name="Object 1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2514600"/>
                        <a:ext cx="65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1155">
            <a:extLst>
              <a:ext uri="{FF2B5EF4-FFF2-40B4-BE49-F238E27FC236}">
                <a16:creationId xmlns:a16="http://schemas.microsoft.com/office/drawing/2014/main" id="{32D067DA-1142-A57B-0F41-01C7C228E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3141663"/>
          <a:ext cx="7572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400" imgH="228600" progId="Equation.3">
                  <p:embed/>
                </p:oleObj>
              </mc:Choice>
              <mc:Fallback>
                <p:oleObj name="Equation" r:id="rId6" imgW="279400" imgH="228600" progId="Equation.3">
                  <p:embed/>
                  <p:pic>
                    <p:nvPicPr>
                      <p:cNvPr id="0" name="Object 1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141663"/>
                        <a:ext cx="7572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1156">
            <a:extLst>
              <a:ext uri="{FF2B5EF4-FFF2-40B4-BE49-F238E27FC236}">
                <a16:creationId xmlns:a16="http://schemas.microsoft.com/office/drawing/2014/main" id="{1D333771-241E-0B53-6F62-A38A8F9DA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6925" y="3810000"/>
          <a:ext cx="8937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057" imgH="241195" progId="Equation.3">
                  <p:embed/>
                </p:oleObj>
              </mc:Choice>
              <mc:Fallback>
                <p:oleObj name="Equation" r:id="rId8" imgW="330057" imgH="241195" progId="Equation.3">
                  <p:embed/>
                  <p:pic>
                    <p:nvPicPr>
                      <p:cNvPr id="0" name="Object 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810000"/>
                        <a:ext cx="8937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1157">
            <a:extLst>
              <a:ext uri="{FF2B5EF4-FFF2-40B4-BE49-F238E27FC236}">
                <a16:creationId xmlns:a16="http://schemas.microsoft.com/office/drawing/2014/main" id="{3DB982E7-22CE-8D05-85DF-5E22F0A66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0263" y="4495800"/>
          <a:ext cx="825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668" imgH="241195" progId="Equation.3">
                  <p:embed/>
                </p:oleObj>
              </mc:Choice>
              <mc:Fallback>
                <p:oleObj name="Equation" r:id="rId10" imgW="304668" imgH="241195" progId="Equation.3">
                  <p:embed/>
                  <p:pic>
                    <p:nvPicPr>
                      <p:cNvPr id="0" name="Object 1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3" y="4495800"/>
                        <a:ext cx="8255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1158">
            <a:extLst>
              <a:ext uri="{FF2B5EF4-FFF2-40B4-BE49-F238E27FC236}">
                <a16:creationId xmlns:a16="http://schemas.microsoft.com/office/drawing/2014/main" id="{6C07106A-849A-3AEF-6304-715B814D2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105400"/>
          <a:ext cx="860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225" imgH="241091" progId="Equation.3">
                  <p:embed/>
                </p:oleObj>
              </mc:Choice>
              <mc:Fallback>
                <p:oleObj name="Equation" r:id="rId12" imgW="317225" imgH="241091" progId="Equation.3">
                  <p:embed/>
                  <p:pic>
                    <p:nvPicPr>
                      <p:cNvPr id="0" name="Object 1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105400"/>
                        <a:ext cx="860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90C7-32FF-7614-318B-A8BE4A79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E249EB2-8F2F-F2A7-8D6F-C42E1D84C22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</a:t>
                      </a:r>
                      <a:endParaRPr lang="en-US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Dalton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Thomson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Rutherford,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Bohr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F063E-5EC8-707F-65FA-33636A92EE2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329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9113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>
            <a:extLst>
              <a:ext uri="{FF2B5EF4-FFF2-40B4-BE49-F238E27FC236}">
                <a16:creationId xmlns:a16="http://schemas.microsoft.com/office/drawing/2014/main" id="{6F98706B-A91C-FA0F-DF2C-DB2EA7B08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6407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A boron isotope has a relative mass of ~10 a.m.u.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Give the isotopic notation.</a:t>
            </a:r>
          </a:p>
        </p:txBody>
      </p:sp>
      <p:graphicFrame>
        <p:nvGraphicFramePr>
          <p:cNvPr id="190469" name="Object 5">
            <a:extLst>
              <a:ext uri="{FF2B5EF4-FFF2-40B4-BE49-F238E27FC236}">
                <a16:creationId xmlns:a16="http://schemas.microsoft.com/office/drawing/2014/main" id="{20789223-FCE0-33A7-C2D9-B1708497A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205038"/>
          <a:ext cx="2427287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3890" imgH="241195" progId="Equation.3">
                  <p:embed/>
                </p:oleObj>
              </mc:Choice>
              <mc:Fallback>
                <p:oleObj name="方程式" r:id="rId2" imgW="253890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05038"/>
                        <a:ext cx="2427287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1904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EB72D0E8-0B8B-B654-3878-BC6F4D211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3850"/>
            <a:ext cx="8534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0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Discovery of isotopes by mass spectrometry</a:t>
            </a:r>
          </a:p>
        </p:txBody>
      </p:sp>
      <p:sp>
        <p:nvSpPr>
          <p:cNvPr id="72707" name="Text Box 127">
            <a:extLst>
              <a:ext uri="{FF2B5EF4-FFF2-40B4-BE49-F238E27FC236}">
                <a16:creationId xmlns:a16="http://schemas.microsoft.com/office/drawing/2014/main" id="{07A6885B-9C75-ADFF-2D2A-400200A1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4582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00">
                <a:latin typeface="Comic Sans MS" panose="030F0702030302020204" pitchFamily="66" charset="0"/>
              </a:rPr>
              <a:t>What is the difference in mass between the two isotopes of hydrogen ?</a:t>
            </a:r>
          </a:p>
        </p:txBody>
      </p:sp>
      <p:graphicFrame>
        <p:nvGraphicFramePr>
          <p:cNvPr id="72708" name="Object 128">
            <a:extLst>
              <a:ext uri="{FF2B5EF4-FFF2-40B4-BE49-F238E27FC236}">
                <a16:creationId xmlns:a16="http://schemas.microsoft.com/office/drawing/2014/main" id="{A0C206BF-A9AF-CBE5-731A-1E44950D4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514600"/>
          <a:ext cx="9715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06" imgH="228501" progId="Equation.3">
                  <p:embed/>
                </p:oleObj>
              </mc:Choice>
              <mc:Fallback>
                <p:oleObj name="Equation" r:id="rId2" imgW="215806" imgH="228501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9715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129">
            <a:extLst>
              <a:ext uri="{FF2B5EF4-FFF2-40B4-BE49-F238E27FC236}">
                <a16:creationId xmlns:a16="http://schemas.microsoft.com/office/drawing/2014/main" id="{CE55C438-0C0B-10D3-CC44-21F1CC0FB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514600"/>
          <a:ext cx="1028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28600" progId="Equation.3">
                  <p:embed/>
                </p:oleObj>
              </mc:Choice>
              <mc:Fallback>
                <p:oleObj name="Equation" r:id="rId4" imgW="228600" imgH="22860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1028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82" name="Text Box 130">
            <a:extLst>
              <a:ext uri="{FF2B5EF4-FFF2-40B4-BE49-F238E27FC236}">
                <a16:creationId xmlns:a16="http://schemas.microsoft.com/office/drawing/2014/main" id="{628FCD44-EBFC-CD7F-28CE-D790913A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8153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</a:rPr>
              <a:t>1 a.m.u.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</a:rPr>
              <a:t>= 1.7 </a:t>
            </a: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 10</a:t>
            </a:r>
            <a:r>
              <a:rPr lang="en-US" altLang="zh-TW" sz="3400" baseline="30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-24</a:t>
            </a: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0.0000000000000000000000017 g</a:t>
            </a:r>
            <a:endParaRPr lang="en-US" altLang="zh-TW" sz="34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4883" name="Text Box 131">
            <a:extLst>
              <a:ext uri="{FF2B5EF4-FFF2-40B4-BE49-F238E27FC236}">
                <a16:creationId xmlns:a16="http://schemas.microsoft.com/office/drawing/2014/main" id="{A3B3C380-AAF8-F87B-A6AF-FB435FD0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5760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No balance is accurate enough to distinguish this difference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82" grpId="0" build="p" autoUpdateAnimBg="0"/>
      <p:bldP spid="7488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2" name="Group 1036">
            <a:extLst>
              <a:ext uri="{FF2B5EF4-FFF2-40B4-BE49-F238E27FC236}">
                <a16:creationId xmlns:a16="http://schemas.microsoft.com/office/drawing/2014/main" id="{D3A12253-ADC1-5960-BF67-8DC258CE15D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077200" cy="2324100"/>
            <a:chOff x="336" y="1152"/>
            <a:chExt cx="5088" cy="1464"/>
          </a:xfrm>
        </p:grpSpPr>
        <p:sp>
          <p:nvSpPr>
            <p:cNvPr id="73734" name="Text Box 1028">
              <a:extLst>
                <a:ext uri="{FF2B5EF4-FFF2-40B4-BE49-F238E27FC236}">
                  <a16:creationId xmlns:a16="http://schemas.microsoft.com/office/drawing/2014/main" id="{B73711E8-BE9D-7EEB-FC7A-14E8E82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52"/>
              <a:ext cx="5088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400">
                  <a:latin typeface="Comic Sans MS" panose="030F0702030302020204" pitchFamily="66" charset="0"/>
                </a:rPr>
                <a:t>What is the relative abundances of the two isotopes of hydrogen ?</a:t>
              </a:r>
            </a:p>
          </p:txBody>
        </p:sp>
        <p:graphicFrame>
          <p:nvGraphicFramePr>
            <p:cNvPr id="73735" name="Object 1029">
              <a:extLst>
                <a:ext uri="{FF2B5EF4-FFF2-40B4-BE49-F238E27FC236}">
                  <a16:creationId xmlns:a16="http://schemas.microsoft.com/office/drawing/2014/main" id="{28DD08AA-2682-784E-5BC1-CDB538A98C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968"/>
            <a:ext cx="612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5806" imgH="228501" progId="Equation.3">
                    <p:embed/>
                  </p:oleObj>
                </mc:Choice>
                <mc:Fallback>
                  <p:oleObj name="Equation" r:id="rId2" imgW="215806" imgH="228501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68"/>
                          <a:ext cx="612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1030">
              <a:extLst>
                <a:ext uri="{FF2B5EF4-FFF2-40B4-BE49-F238E27FC236}">
                  <a16:creationId xmlns:a16="http://schemas.microsoft.com/office/drawing/2014/main" id="{E4FD719F-B8D2-DE6D-34CD-5639B9EBD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968"/>
            <a:ext cx="64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3">
                    <p:embed/>
                  </p:oleObj>
                </mc:Choice>
                <mc:Fallback>
                  <p:oleObj name="Equation" r:id="rId4" imgW="228600" imgH="2286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968"/>
                          <a:ext cx="64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49" name="Text Box 1033">
            <a:extLst>
              <a:ext uri="{FF2B5EF4-FFF2-40B4-BE49-F238E27FC236}">
                <a16:creationId xmlns:a16="http://schemas.microsoft.com/office/drawing/2014/main" id="{99783286-C388-3CE3-7198-6F732FD65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91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      </a:t>
            </a: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99.8%       0.02%</a:t>
            </a:r>
          </a:p>
        </p:txBody>
      </p:sp>
      <p:sp>
        <p:nvSpPr>
          <p:cNvPr id="163850" name="Text Box 1034">
            <a:extLst>
              <a:ext uri="{FF2B5EF4-FFF2-40B4-BE49-F238E27FC236}">
                <a16:creationId xmlns:a16="http://schemas.microsoft.com/office/drawing/2014/main" id="{1DCE57AA-42A0-6F40-60B6-A20264677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>
                <a:solidFill>
                  <a:srgbClr val="0000FF"/>
                </a:solidFill>
                <a:latin typeface="Comic Sans MS" panose="030F0702030302020204" pitchFamily="66" charset="0"/>
              </a:rPr>
              <a:t>Both tasks can be accomplished with a </a:t>
            </a:r>
            <a:r>
              <a:rPr lang="en-US" altLang="zh-TW" sz="3600" u="sng">
                <a:solidFill>
                  <a:schemeClr val="tx2"/>
                </a:solidFill>
                <a:latin typeface="Comic Sans MS" panose="030F0702030302020204" pitchFamily="66" charset="0"/>
              </a:rPr>
              <a:t>mass spectrometer</a:t>
            </a: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 !!</a:t>
            </a:r>
            <a:endParaRPr lang="en-US" altLang="zh-TW" sz="36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51" name="Text Box 1035">
            <a:extLst>
              <a:ext uri="{FF2B5EF4-FFF2-40B4-BE49-F238E27FC236}">
                <a16:creationId xmlns:a16="http://schemas.microsoft.com/office/drawing/2014/main" id="{90FE5629-9A95-356D-FA7F-BA331FE2E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00">
                <a:latin typeface="Comic Sans MS" panose="030F0702030302020204" pitchFamily="66" charset="0"/>
              </a:rPr>
              <a:t>What is the difference in mass between the two isotopes of hydrogen 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utoUpdateAnimBg="0"/>
      <p:bldP spid="163850" grpId="0" autoUpdateAnimBg="0"/>
      <p:bldP spid="16385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B813E57E-13D5-B586-AA5A-4AEF23C6D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u="sng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Relative isotopic mass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EC4B1DB8-8ADD-DAA4-766D-67992D6F6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981200"/>
            <a:ext cx="8640763" cy="2239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3000">
                <a:latin typeface="Comic Sans MS" panose="030F0702030302020204" pitchFamily="66" charset="0"/>
              </a:rPr>
              <a:t>The relative isotopic mass of a particular isotope of an element is the relative mass of one atom of that isotope on the </a:t>
            </a:r>
            <a:r>
              <a:rPr lang="en-US" altLang="zh-TW" sz="3000" baseline="30000">
                <a:latin typeface="Comic Sans MS" panose="030F0702030302020204" pitchFamily="66" charset="0"/>
              </a:rPr>
              <a:t>12</a:t>
            </a:r>
            <a:r>
              <a:rPr lang="en-US" altLang="zh-TW" sz="3000">
                <a:latin typeface="Comic Sans MS" panose="030F0702030302020204" pitchFamily="66" charset="0"/>
              </a:rPr>
              <a:t>C = 12.000 scale.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2027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59EFC-7AAE-FB2E-4055-5359A046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533400"/>
            <a:ext cx="83248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 points of Dalton’s atomic theory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E1FF89B0-B88A-9C85-6724-DFF9A579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600200"/>
            <a:ext cx="849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1.	All elements are made up of atoms.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DEC8017A-24D3-099F-DF84-278F5538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286000"/>
            <a:ext cx="8504238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zh-TW" sz="3200">
                <a:latin typeface="Comic Sans MS" panose="030F0702030302020204" pitchFamily="66" charset="0"/>
              </a:rPr>
              <a:t> Atoms cannot be created, divided into 	smaller particles, nor destroyed in the 	chemical process.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 A chemical reaction simply changes the  	way atoms are grouped together.</a:t>
            </a:r>
            <a:r>
              <a:rPr lang="en-US" altLang="zh-TW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utoUpdateAnimBg="0"/>
      <p:bldP spid="5940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3B4CB8B-AC70-419D-69BE-5B4275981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54022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Relative molecular mass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B4AD53E4-1727-6069-7873-55E92B6E7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129588" cy="1006475"/>
          </a:xfrm>
          <a:prstGeom prst="rect">
            <a:avLst/>
          </a:prstGeom>
          <a:gradFill rotWithShape="0">
            <a:gsLst>
              <a:gs pos="0">
                <a:srgbClr val="E1FFE1"/>
              </a:gs>
              <a:gs pos="50000">
                <a:srgbClr val="FFFFFF"/>
              </a:gs>
              <a:gs pos="100000">
                <a:srgbClr val="E1FFE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relative molecular mass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is the relative mass of a molecule on the carbon-12 scale.</a:t>
            </a:r>
          </a:p>
        </p:txBody>
      </p:sp>
      <p:sp>
        <p:nvSpPr>
          <p:cNvPr id="109575" name="Text Box 7">
            <a:extLst>
              <a:ext uri="{FF2B5EF4-FFF2-40B4-BE49-F238E27FC236}">
                <a16:creationId xmlns:a16="http://schemas.microsoft.com/office/drawing/2014/main" id="{55FA153A-7EB1-3BA0-8792-3379D5FE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1663"/>
            <a:ext cx="81359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Relative molecular mass can be determined by mass spectrometer </a:t>
            </a:r>
            <a:r>
              <a:rPr lang="en-US" altLang="zh-TW" sz="3000" u="sng">
                <a:solidFill>
                  <a:schemeClr val="tx2"/>
                </a:solidFill>
                <a:latin typeface="Comic Sans MS" panose="030F0702030302020204" pitchFamily="66" charset="0"/>
              </a:rPr>
              <a:t>directly</a:t>
            </a:r>
            <a:r>
              <a:rPr lang="en-US" altLang="zh-TW" sz="30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2" grpId="0" animBg="1"/>
      <p:bldP spid="10957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026">
            <a:extLst>
              <a:ext uri="{FF2B5EF4-FFF2-40B4-BE49-F238E27FC236}">
                <a16:creationId xmlns:a16="http://schemas.microsoft.com/office/drawing/2014/main" id="{86748F06-BB07-8476-BC66-11873215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57200"/>
            <a:ext cx="4741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spectrum of Cl</a:t>
            </a:r>
            <a:r>
              <a:rPr lang="en-US" altLang="zh-TW" sz="34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zh-TW" sz="3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76803" name="Picture 1027" descr="Fi01-36">
            <a:extLst>
              <a:ext uri="{FF2B5EF4-FFF2-40B4-BE49-F238E27FC236}">
                <a16:creationId xmlns:a16="http://schemas.microsoft.com/office/drawing/2014/main" id="{FE48675F-99C2-E852-5B7E-D92838C41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285750" y="1476375"/>
            <a:ext cx="3800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6" name="Text Box 1028">
            <a:extLst>
              <a:ext uri="{FF2B5EF4-FFF2-40B4-BE49-F238E27FC236}">
                <a16:creationId xmlns:a16="http://schemas.microsoft.com/office/drawing/2014/main" id="{7086681D-DF24-0F8D-0B80-9792E26AD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371600"/>
            <a:ext cx="5638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solidFill>
                  <a:schemeClr val="tx2"/>
                </a:solidFill>
                <a:latin typeface="Comic Sans MS" panose="030F0702030302020204" pitchFamily="66" charset="0"/>
              </a:rPr>
              <a:t>The peaks with higher m/e ratio correspond to molecular ions</a:t>
            </a:r>
          </a:p>
        </p:txBody>
      </p:sp>
      <p:sp>
        <p:nvSpPr>
          <p:cNvPr id="197637" name="Oval 1029">
            <a:extLst>
              <a:ext uri="{FF2B5EF4-FFF2-40B4-BE49-F238E27FC236}">
                <a16:creationId xmlns:a16="http://schemas.microsoft.com/office/drawing/2014/main" id="{C7FF0971-6E70-5D90-E6E4-6627DB99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1524000" cy="7620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7638" name="Oval 1030">
            <a:extLst>
              <a:ext uri="{FF2B5EF4-FFF2-40B4-BE49-F238E27FC236}">
                <a16:creationId xmlns:a16="http://schemas.microsoft.com/office/drawing/2014/main" id="{DBADF49F-0E36-3F16-0DE8-DC77B575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648200"/>
            <a:ext cx="1219200" cy="76200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7639" name="Text Box 1031">
            <a:extLst>
              <a:ext uri="{FF2B5EF4-FFF2-40B4-BE49-F238E27FC236}">
                <a16:creationId xmlns:a16="http://schemas.microsoft.com/office/drawing/2014/main" id="{30BE84F3-1454-CA76-4284-BC8ADFF9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0"/>
            <a:ext cx="5867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solidFill>
                  <a:schemeClr val="accent2"/>
                </a:solidFill>
                <a:latin typeface="Comic Sans MS" panose="030F0702030302020204" pitchFamily="66" charset="0"/>
              </a:rPr>
              <a:t>Fragmentation of molecules always occurs during the ionization process.</a:t>
            </a:r>
          </a:p>
        </p:txBody>
      </p:sp>
      <p:sp>
        <p:nvSpPr>
          <p:cNvPr id="197640" name="Text Box 1032">
            <a:extLst>
              <a:ext uri="{FF2B5EF4-FFF2-40B4-BE49-F238E27FC236}">
                <a16:creationId xmlns:a16="http://schemas.microsoft.com/office/drawing/2014/main" id="{A559D64A-6E69-7DBB-4B26-8F22554F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338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400" b="1">
                <a:latin typeface="Comic Sans MS" panose="030F0702030302020204" pitchFamily="66" charset="0"/>
              </a:rPr>
              <a:t>Cl</a:t>
            </a:r>
            <a:r>
              <a:rPr lang="en-US" altLang="zh-TW" sz="3400" b="1" baseline="-25000">
                <a:latin typeface="Comic Sans MS" panose="030F0702030302020204" pitchFamily="66" charset="0"/>
              </a:rPr>
              <a:t>2</a:t>
            </a:r>
            <a:r>
              <a:rPr lang="en-US" altLang="zh-TW" sz="3400" b="1">
                <a:latin typeface="Comic Sans MS" panose="030F0702030302020204" pitchFamily="66" charset="0"/>
              </a:rPr>
              <a:t>(g)  </a:t>
            </a:r>
            <a:r>
              <a:rPr lang="en-US" altLang="zh-TW" sz="3400" b="1">
                <a:latin typeface="Comic Sans MS" panose="030F0702030302020204" pitchFamily="66" charset="0"/>
                <a:sym typeface="Symbol" panose="05050102010706020507" pitchFamily="18" charset="2"/>
              </a:rPr>
              <a:t>  Cl(g)  +  Cl(g)</a:t>
            </a:r>
            <a:r>
              <a:rPr lang="en-US" altLang="zh-TW" sz="3600" b="1" baseline="-25000"/>
              <a:t>  </a:t>
            </a:r>
            <a:endParaRPr lang="en-US" altLang="zh-TW" sz="36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build="p" autoUpdateAnimBg="0"/>
      <p:bldP spid="197637" grpId="0" animBg="1"/>
      <p:bldP spid="197638" grpId="0" animBg="1"/>
      <p:bldP spid="197639" grpId="0" autoUpdateAnimBg="0"/>
      <p:bldP spid="19764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>
            <a:extLst>
              <a:ext uri="{FF2B5EF4-FFF2-40B4-BE49-F238E27FC236}">
                <a16:creationId xmlns:a16="http://schemas.microsoft.com/office/drawing/2014/main" id="{AA384727-351D-17D8-4C96-ABB7F4B6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57200"/>
            <a:ext cx="4741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spectrum of Cl</a:t>
            </a:r>
            <a:r>
              <a:rPr lang="en-US" altLang="zh-TW" sz="3400" u="sng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77827" name="Picture 3" descr="Fi01-36">
            <a:extLst>
              <a:ext uri="{FF2B5EF4-FFF2-40B4-BE49-F238E27FC236}">
                <a16:creationId xmlns:a16="http://schemas.microsoft.com/office/drawing/2014/main" id="{2C963622-3A49-F9F9-2F81-5776124F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1066800" y="1295400"/>
            <a:ext cx="4454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1972" name="Group 4">
            <a:extLst>
              <a:ext uri="{FF2B5EF4-FFF2-40B4-BE49-F238E27FC236}">
                <a16:creationId xmlns:a16="http://schemas.microsoft.com/office/drawing/2014/main" id="{1A4D1824-6A89-5AE4-3851-26BBDEEFE32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24000"/>
            <a:ext cx="6858000" cy="3048000"/>
            <a:chOff x="1440" y="960"/>
            <a:chExt cx="4320" cy="1920"/>
          </a:xfrm>
        </p:grpSpPr>
        <p:sp>
          <p:nvSpPr>
            <p:cNvPr id="77829" name="Oval 5">
              <a:extLst>
                <a:ext uri="{FF2B5EF4-FFF2-40B4-BE49-F238E27FC236}">
                  <a16:creationId xmlns:a16="http://schemas.microsoft.com/office/drawing/2014/main" id="{90A549D3-68EF-F28E-CF24-85268C3F4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960"/>
              <a:ext cx="1008" cy="192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77830" name="Text Box 6">
              <a:extLst>
                <a:ext uri="{FF2B5EF4-FFF2-40B4-BE49-F238E27FC236}">
                  <a16:creationId xmlns:a16="http://schemas.microsoft.com/office/drawing/2014/main" id="{426892FB-961B-06D9-0B59-E12ADCA95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248"/>
              <a:ext cx="3216" cy="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900">
                  <a:latin typeface="Comic Sans MS" panose="030F0702030302020204" pitchFamily="66" charset="0"/>
                </a:rPr>
                <a:t>The scale has been enlarged for these two peaks.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1026">
            <a:extLst>
              <a:ext uri="{FF2B5EF4-FFF2-40B4-BE49-F238E27FC236}">
                <a16:creationId xmlns:a16="http://schemas.microsoft.com/office/drawing/2014/main" id="{3ED82B0B-1753-A4FA-3CCD-AAFEDC42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57200"/>
            <a:ext cx="8007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Complete the following table</a:t>
            </a:r>
          </a:p>
        </p:txBody>
      </p:sp>
      <p:graphicFrame>
        <p:nvGraphicFramePr>
          <p:cNvPr id="198693" name="Group 1061">
            <a:extLst>
              <a:ext uri="{FF2B5EF4-FFF2-40B4-BE49-F238E27FC236}">
                <a16:creationId xmlns:a16="http://schemas.microsoft.com/office/drawing/2014/main" id="{E3234D95-BC42-B1B1-2D01-62AC992A2355}"/>
              </a:ext>
            </a:extLst>
          </p:cNvPr>
          <p:cNvGraphicFramePr>
            <a:graphicFrameLocks noGrp="1"/>
          </p:cNvGraphicFramePr>
          <p:nvPr/>
        </p:nvGraphicFramePr>
        <p:xfrm>
          <a:off x="4491038" y="1327150"/>
          <a:ext cx="4397375" cy="4794250"/>
        </p:xfrm>
        <a:graphic>
          <a:graphicData uri="http://schemas.openxmlformats.org/drawingml/2006/table">
            <a:tbl>
              <a:tblPr/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39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m</a:t>
                      </a: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kumimoji="1" lang="en-US" altLang="zh-TW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ratio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Corresponding ion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1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6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6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1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6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74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8874" name="Picture 1050" descr="Fi01-36">
            <a:extLst>
              <a:ext uri="{FF2B5EF4-FFF2-40B4-BE49-F238E27FC236}">
                <a16:creationId xmlns:a16="http://schemas.microsoft.com/office/drawing/2014/main" id="{9A91BF77-1BA5-3148-ACF3-2B8E036E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285750" y="1476375"/>
            <a:ext cx="3800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8689" name="Group 1057">
            <a:extLst>
              <a:ext uri="{FF2B5EF4-FFF2-40B4-BE49-F238E27FC236}">
                <a16:creationId xmlns:a16="http://schemas.microsoft.com/office/drawing/2014/main" id="{A6EC8655-8B34-AE31-792E-AA3783E806BB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2349500"/>
            <a:ext cx="1008063" cy="1281113"/>
            <a:chOff x="4422" y="1480"/>
            <a:chExt cx="635" cy="807"/>
          </a:xfrm>
        </p:grpSpPr>
        <p:sp>
          <p:nvSpPr>
            <p:cNvPr id="78880" name="Text Box 1052">
              <a:extLst>
                <a:ext uri="{FF2B5EF4-FFF2-40B4-BE49-F238E27FC236}">
                  <a16:creationId xmlns:a16="http://schemas.microsoft.com/office/drawing/2014/main" id="{5D830CA5-2930-02B0-7B4D-68A561E71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480"/>
              <a:ext cx="63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78881" name="Text Box 1053">
              <a:extLst>
                <a:ext uri="{FF2B5EF4-FFF2-40B4-BE49-F238E27FC236}">
                  <a16:creationId xmlns:a16="http://schemas.microsoft.com/office/drawing/2014/main" id="{F0FEE2EA-B8D0-BBF8-ABB3-169C12A3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979"/>
              <a:ext cx="63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</p:grpSp>
      <p:grpSp>
        <p:nvGrpSpPr>
          <p:cNvPr id="198691" name="Group 1059">
            <a:extLst>
              <a:ext uri="{FF2B5EF4-FFF2-40B4-BE49-F238E27FC236}">
                <a16:creationId xmlns:a16="http://schemas.microsoft.com/office/drawing/2014/main" id="{2E25431D-E874-7F9D-FA0D-A633AD48C4AE}"/>
              </a:ext>
            </a:extLst>
          </p:cNvPr>
          <p:cNvGrpSpPr>
            <a:grpSpLocks/>
          </p:cNvGrpSpPr>
          <p:nvPr/>
        </p:nvGrpSpPr>
        <p:grpSpPr bwMode="auto">
          <a:xfrm>
            <a:off x="6583363" y="3933825"/>
            <a:ext cx="2016125" cy="2016125"/>
            <a:chOff x="4147" y="2478"/>
            <a:chExt cx="1270" cy="1270"/>
          </a:xfrm>
        </p:grpSpPr>
        <p:sp>
          <p:nvSpPr>
            <p:cNvPr id="78877" name="Text Box 1054">
              <a:extLst>
                <a:ext uri="{FF2B5EF4-FFF2-40B4-BE49-F238E27FC236}">
                  <a16:creationId xmlns:a16="http://schemas.microsoft.com/office/drawing/2014/main" id="{2A94DAAF-F7A3-7451-35B7-E2BF908CD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2478"/>
              <a:ext cx="127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[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Cl-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Cl]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TW" sz="26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8" name="Text Box 1055">
              <a:extLst>
                <a:ext uri="{FF2B5EF4-FFF2-40B4-BE49-F238E27FC236}">
                  <a16:creationId xmlns:a16="http://schemas.microsoft.com/office/drawing/2014/main" id="{31DB8173-22AC-AC1E-C495-B7ABE7F7F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2988"/>
              <a:ext cx="11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[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Cl-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Cl]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TW" sz="26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9" name="Text Box 1056">
              <a:extLst>
                <a:ext uri="{FF2B5EF4-FFF2-40B4-BE49-F238E27FC236}">
                  <a16:creationId xmlns:a16="http://schemas.microsoft.com/office/drawing/2014/main" id="{2C5B6751-72A1-2D0B-310C-FE0775B2B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440"/>
              <a:ext cx="11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[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Cl-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Cl]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TW" sz="26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65" name="Group 21">
            <a:extLst>
              <a:ext uri="{FF2B5EF4-FFF2-40B4-BE49-F238E27FC236}">
                <a16:creationId xmlns:a16="http://schemas.microsoft.com/office/drawing/2014/main" id="{C4875EEA-4ADB-6034-6B93-9D7CCD4B84D0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533400"/>
            <a:ext cx="8896350" cy="5524500"/>
            <a:chOff x="156" y="336"/>
            <a:chExt cx="5604" cy="3480"/>
          </a:xfrm>
        </p:grpSpPr>
        <p:pic>
          <p:nvPicPr>
            <p:cNvPr id="79878" name="Picture 13" descr="Fi01-36">
              <a:extLst>
                <a:ext uri="{FF2B5EF4-FFF2-40B4-BE49-F238E27FC236}">
                  <a16:creationId xmlns:a16="http://schemas.microsoft.com/office/drawing/2014/main" id="{061DE404-28AF-C11B-0DC6-1D840B789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67" r="50427" b="867"/>
            <a:stretch>
              <a:fillRect/>
            </a:stretch>
          </p:blipFill>
          <p:spPr bwMode="auto">
            <a:xfrm>
              <a:off x="156" y="1570"/>
              <a:ext cx="2084" cy="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C584C962-4B33-7A5C-9B70-A7A3E0B3C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336"/>
              <a:ext cx="5399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36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sym typeface="Symbol" panose="05050102010706020507" pitchFamily="18" charset="2"/>
                </a:rPr>
                <a:t>What is the relative atomic mass of Cl?</a:t>
              </a:r>
            </a:p>
          </p:txBody>
        </p:sp>
        <p:sp>
          <p:nvSpPr>
            <p:cNvPr id="79880" name="AutoShape 7">
              <a:extLst>
                <a:ext uri="{FF2B5EF4-FFF2-40B4-BE49-F238E27FC236}">
                  <a16:creationId xmlns:a16="http://schemas.microsoft.com/office/drawing/2014/main" id="{6534AECF-AD28-E05A-C031-CA700207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720"/>
              <a:ext cx="4598" cy="1144"/>
            </a:xfrm>
            <a:prstGeom prst="cloudCallout">
              <a:avLst>
                <a:gd name="adj1" fmla="val -22380"/>
                <a:gd name="adj2" fmla="val 93532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127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The relative abundances of Cl-35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latin typeface="Comic Sans MS" panose="030F0702030302020204" pitchFamily="66" charset="0"/>
                </a:rPr>
                <a:t>and Cl-37 are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75.77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latin typeface="Comic Sans MS" panose="030F0702030302020204" pitchFamily="66" charset="0"/>
                </a:rPr>
                <a:t>and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24.23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latin typeface="Comic Sans MS" panose="030F0702030302020204" pitchFamily="66" charset="0"/>
                </a:rPr>
                <a:t>respectively</a:t>
              </a:r>
            </a:p>
          </p:txBody>
        </p:sp>
      </p:grpSp>
      <p:sp>
        <p:nvSpPr>
          <p:cNvPr id="79875" name="Text Box 6">
            <a:extLst>
              <a:ext uri="{FF2B5EF4-FFF2-40B4-BE49-F238E27FC236}">
                <a16:creationId xmlns:a16="http://schemas.microsoft.com/office/drawing/2014/main" id="{A6877207-382C-AD19-0D27-88366C35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860800"/>
            <a:ext cx="5308600" cy="2136775"/>
          </a:xfrm>
          <a:prstGeom prst="rect">
            <a:avLst/>
          </a:prstGeom>
          <a:solidFill>
            <a:srgbClr val="FFFFE1"/>
          </a:solidFill>
          <a:ln w="25400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3200" i="1">
              <a:solidFill>
                <a:srgbClr val="FF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9F067409-2B2F-5621-7658-6F9BFE87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533400"/>
            <a:ext cx="85709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What is the relative molecular mass of Cl</a:t>
            </a:r>
            <a:r>
              <a:rPr lang="en-US" altLang="zh-TW" sz="32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zh-TW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?</a:t>
            </a:r>
          </a:p>
        </p:txBody>
      </p:sp>
      <p:pic>
        <p:nvPicPr>
          <p:cNvPr id="80899" name="Picture 9" descr="Fi01-36">
            <a:extLst>
              <a:ext uri="{FF2B5EF4-FFF2-40B4-BE49-F238E27FC236}">
                <a16:creationId xmlns:a16="http://schemas.microsoft.com/office/drawing/2014/main" id="{2118E7C3-FADA-665C-2E48-D51A45E3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247650" y="2492375"/>
            <a:ext cx="33083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002" name="Text Box 10">
            <a:extLst>
              <a:ext uri="{FF2B5EF4-FFF2-40B4-BE49-F238E27FC236}">
                <a16:creationId xmlns:a16="http://schemas.microsoft.com/office/drawing/2014/main" id="{00019460-B31A-C70F-DDE2-07C2E046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1568450"/>
            <a:ext cx="208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Method 1</a:t>
            </a:r>
          </a:p>
        </p:txBody>
      </p:sp>
      <p:graphicFrame>
        <p:nvGraphicFramePr>
          <p:cNvPr id="213003" name="Object 11">
            <a:extLst>
              <a:ext uri="{FF2B5EF4-FFF2-40B4-BE49-F238E27FC236}">
                <a16:creationId xmlns:a16="http://schemas.microsoft.com/office/drawing/2014/main" id="{6BB0B058-A6C8-F939-3553-64EB9D123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950" y="2205038"/>
          <a:ext cx="4389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39900" imgH="190500" progId="Equation.3">
                  <p:embed/>
                </p:oleObj>
              </mc:Choice>
              <mc:Fallback>
                <p:oleObj name="方程式" r:id="rId3" imgW="1739900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205038"/>
                        <a:ext cx="4389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>
            <a:extLst>
              <a:ext uri="{FF2B5EF4-FFF2-40B4-BE49-F238E27FC236}">
                <a16:creationId xmlns:a16="http://schemas.microsoft.com/office/drawing/2014/main" id="{FCE30321-6365-07A0-94A1-D7CFE271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3005138"/>
            <a:ext cx="224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Method 2</a:t>
            </a:r>
          </a:p>
        </p:txBody>
      </p:sp>
      <p:graphicFrame>
        <p:nvGraphicFramePr>
          <p:cNvPr id="213005" name="Object 13">
            <a:extLst>
              <a:ext uri="{FF2B5EF4-FFF2-40B4-BE49-F238E27FC236}">
                <a16:creationId xmlns:a16="http://schemas.microsoft.com/office/drawing/2014/main" id="{BC63AFB8-6F4A-FD71-36D6-48233ECDC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950" y="3500438"/>
          <a:ext cx="59007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413000" imgH="393700" progId="Equation.3">
                  <p:embed/>
                </p:oleObj>
              </mc:Choice>
              <mc:Fallback>
                <p:oleObj name="方程式" r:id="rId5" imgW="24130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500438"/>
                        <a:ext cx="59007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6" name="Text Box 14">
            <a:extLst>
              <a:ext uri="{FF2B5EF4-FFF2-40B4-BE49-F238E27FC236}">
                <a16:creationId xmlns:a16="http://schemas.microsoft.com/office/drawing/2014/main" id="{A1089D3B-BCAB-44C9-4B17-635D51AB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45085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tx2"/>
                </a:solidFill>
                <a:latin typeface="Comic Sans MS" panose="030F0702030302020204" pitchFamily="66" charset="0"/>
              </a:rPr>
              <a:t>= 71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2" grpId="0"/>
      <p:bldP spid="213004" grpId="0"/>
      <p:bldP spid="21300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6" name="Picture 8" descr="Mass spectrum of rubidium">
            <a:extLst>
              <a:ext uri="{FF2B5EF4-FFF2-40B4-BE49-F238E27FC236}">
                <a16:creationId xmlns:a16="http://schemas.microsoft.com/office/drawing/2014/main" id="{1EE58904-3C03-05A9-6594-75391D45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73238"/>
            <a:ext cx="4092575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Text Box 2">
            <a:extLst>
              <a:ext uri="{FF2B5EF4-FFF2-40B4-BE49-F238E27FC236}">
                <a16:creationId xmlns:a16="http://schemas.microsoft.com/office/drawing/2014/main" id="{5A5A7237-773C-2BE4-3812-167F66E8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57200"/>
            <a:ext cx="4741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spectrum of Rb:</a:t>
            </a: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E0396E16-3CB8-4422-3275-BE940EA6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41148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Y-axis :-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Relative abundance,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Ion intensity,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Detector current</a:t>
            </a:r>
          </a:p>
        </p:txBody>
      </p:sp>
      <p:sp>
        <p:nvSpPr>
          <p:cNvPr id="176134" name="Oval 6">
            <a:extLst>
              <a:ext uri="{FF2B5EF4-FFF2-40B4-BE49-F238E27FC236}">
                <a16:creationId xmlns:a16="http://schemas.microsoft.com/office/drawing/2014/main" id="{F304C4E7-BF4F-ABC6-52BA-52137532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219325"/>
            <a:ext cx="762000" cy="26670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 autoUpdateAnimBg="0"/>
      <p:bldP spid="1761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5CFE411-879B-5705-6A7A-1E776C08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0023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7C5CF71F-0C50-57EF-1B1C-252B7E88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4488"/>
            <a:ext cx="8763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Q.1 Determine the relative atomic mass</a:t>
            </a: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C7ABE050-F6FF-1C22-AE96-542E27D9D63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4225925" cy="4729163"/>
            <a:chOff x="720" y="576"/>
            <a:chExt cx="2662" cy="2979"/>
          </a:xfrm>
        </p:grpSpPr>
        <p:pic>
          <p:nvPicPr>
            <p:cNvPr id="82950" name="Picture 5">
              <a:extLst>
                <a:ext uri="{FF2B5EF4-FFF2-40B4-BE49-F238E27FC236}">
                  <a16:creationId xmlns:a16="http://schemas.microsoft.com/office/drawing/2014/main" id="{0596E983-4730-B7C7-8041-9A89A2A41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16"/>
              <a:ext cx="2662" cy="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1" name="Text Box 6">
              <a:extLst>
                <a:ext uri="{FF2B5EF4-FFF2-40B4-BE49-F238E27FC236}">
                  <a16:creationId xmlns:a16="http://schemas.microsoft.com/office/drawing/2014/main" id="{93DF6B30-85B4-006B-6945-8F6D666BB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576"/>
              <a:ext cx="81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100">
                  <a:latin typeface="Comic Sans MS" panose="030F0702030302020204" pitchFamily="66" charset="0"/>
                </a:rPr>
                <a:t>72.12%</a:t>
              </a:r>
            </a:p>
          </p:txBody>
        </p:sp>
        <p:sp>
          <p:nvSpPr>
            <p:cNvPr id="82952" name="Text Box 7">
              <a:extLst>
                <a:ext uri="{FF2B5EF4-FFF2-40B4-BE49-F238E27FC236}">
                  <a16:creationId xmlns:a16="http://schemas.microsoft.com/office/drawing/2014/main" id="{B5438CF0-8E2B-BD39-5AB3-34B7BB30D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968"/>
              <a:ext cx="72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100">
                  <a:latin typeface="Comic Sans MS" panose="030F0702030302020204" pitchFamily="66" charset="0"/>
                </a:rPr>
                <a:t>27.88%</a:t>
              </a:r>
            </a:p>
          </p:txBody>
        </p:sp>
      </p:grpSp>
      <p:sp>
        <p:nvSpPr>
          <p:cNvPr id="204808" name="Text Box 8">
            <a:extLst>
              <a:ext uri="{FF2B5EF4-FFF2-40B4-BE49-F238E27FC236}">
                <a16:creationId xmlns:a16="http://schemas.microsoft.com/office/drawing/2014/main" id="{3B343371-3D9B-F473-3BDA-BCF7D04F5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1447800"/>
            <a:ext cx="4156075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Relative atomic mass of Rb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latin typeface="Comic Sans MS" panose="030F0702030302020204" pitchFamily="66" charset="0"/>
              </a:rPr>
              <a:t>= (85 </a:t>
            </a:r>
            <a:r>
              <a:rPr lang="en-US" altLang="zh-TW" sz="2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 72.12%) + (87  27.88%)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85.56</a:t>
            </a: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6E8DC34-1341-87D0-B301-3DD8BEEA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0023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E0C36036-55AF-2FE2-6089-DFBB6747D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4488"/>
            <a:ext cx="87630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Q.2 Determine the relative abundancies from a relative atomic mass of two known isotopes.</a:t>
            </a:r>
          </a:p>
        </p:txBody>
      </p:sp>
      <p:sp>
        <p:nvSpPr>
          <p:cNvPr id="204808" name="Text Box 8">
            <a:extLst>
              <a:ext uri="{FF2B5EF4-FFF2-40B4-BE49-F238E27FC236}">
                <a16:creationId xmlns:a16="http://schemas.microsoft.com/office/drawing/2014/main" id="{11049848-9B06-6E5C-910A-DB1529913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763713"/>
            <a:ext cx="5688012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Relative atomic mass of B = 10.8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Two isotopes </a:t>
            </a:r>
            <a:r>
              <a:rPr lang="en-US" altLang="zh-TW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10</a:t>
            </a: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B</a:t>
            </a:r>
            <a:r>
              <a:rPr lang="en-US" altLang="zh-TW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&amp; </a:t>
            </a:r>
            <a:r>
              <a:rPr lang="en-US" altLang="zh-TW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11</a:t>
            </a: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B.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Both isotopes have to account for 100% of all elements…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So let y be the unknown abundance: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10.8 = (10 x y) + (11 x (1-y))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10.8 = 10y + 11 – 11y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-0.2 = -y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y = 0.2 = 20% for isotope 10.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So… 80% for isotope 11. 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pic>
        <p:nvPicPr>
          <p:cNvPr id="83973" name="Picture 1">
            <a:extLst>
              <a:ext uri="{FF2B5EF4-FFF2-40B4-BE49-F238E27FC236}">
                <a16:creationId xmlns:a16="http://schemas.microsoft.com/office/drawing/2014/main" id="{23131461-2205-B985-19C7-4085CCA5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3217863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4108-1C7B-7FD2-CD42-6F42D4B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D65EBA4-D781-D50C-4082-21CD7AC5A48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 (can re-cap quick</a:t>
                      </a:r>
                      <a:r>
                        <a:rPr lang="en-AU" sz="1000" baseline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or do it in ionic bonding)</a:t>
                      </a:r>
                      <a:endParaRPr lang="en-US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Dalton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Thomson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Rutherford,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Bohr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A819B0-940B-01A5-A39A-33BA086D478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67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95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element.- THERE</a:t>
                      </a:r>
                      <a:r>
                        <a:rPr lang="en-AU" sz="1000" baseline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AREN’T ANY JUST IT CAN BE RADIOACTIVE (DETECTABLE) OR THE SLIGHTLY HEAVIER.</a:t>
                      </a:r>
                      <a:endParaRPr lang="en-AU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You need</a:t>
                      </a:r>
                      <a:r>
                        <a:rPr lang="en-AU" sz="1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…</a:t>
                      </a:r>
                      <a:endParaRPr lang="en-AU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050">
            <a:extLst>
              <a:ext uri="{FF2B5EF4-FFF2-40B4-BE49-F238E27FC236}">
                <a16:creationId xmlns:a16="http://schemas.microsoft.com/office/drawing/2014/main" id="{4B6D5B2D-583C-3C3B-3739-DEEEB9C6C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533400"/>
            <a:ext cx="83248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 points of Dalton’s atomic theory</a:t>
            </a:r>
          </a:p>
        </p:txBody>
      </p:sp>
      <p:sp>
        <p:nvSpPr>
          <p:cNvPr id="188420" name="Text Box 2052">
            <a:extLst>
              <a:ext uri="{FF2B5EF4-FFF2-40B4-BE49-F238E27FC236}">
                <a16:creationId xmlns:a16="http://schemas.microsoft.com/office/drawing/2014/main" id="{8A183593-5938-95B1-DA39-C831A570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83915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5775" indent="-485775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1334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7811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24288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30765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35337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9909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44481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9053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5.	When atoms of different elements combine to form a compound, they do so in a simple whole number ratio to each other.</a:t>
            </a:r>
          </a:p>
        </p:txBody>
      </p:sp>
      <p:sp>
        <p:nvSpPr>
          <p:cNvPr id="188423" name="Text Box 2055">
            <a:extLst>
              <a:ext uri="{FF2B5EF4-FFF2-40B4-BE49-F238E27FC236}">
                <a16:creationId xmlns:a16="http://schemas.microsoft.com/office/drawing/2014/main" id="{5514543A-12F3-8E8D-C2F0-FC0D9150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600200"/>
            <a:ext cx="8856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4675" indent="-574675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143000" indent="-28575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335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5240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3.	Atoms of the same element are identical. They have the same mass and chemical properties.</a:t>
            </a:r>
          </a:p>
        </p:txBody>
      </p:sp>
      <p:sp>
        <p:nvSpPr>
          <p:cNvPr id="188424" name="Text Box 2056">
            <a:extLst>
              <a:ext uri="{FF2B5EF4-FFF2-40B4-BE49-F238E27FC236}">
                <a16:creationId xmlns:a16="http://schemas.microsoft.com/office/drawing/2014/main" id="{59554D5F-9A78-461B-D55C-622EE81F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667000"/>
            <a:ext cx="88566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4675" indent="-574675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52513" indent="-28575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43013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3513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4.	Atoms of different elements are different. They have different masses and chemical properties.</a:t>
            </a:r>
          </a:p>
        </p:txBody>
      </p:sp>
      <p:grpSp>
        <p:nvGrpSpPr>
          <p:cNvPr id="21510" name="Group 2057">
            <a:extLst>
              <a:ext uri="{FF2B5EF4-FFF2-40B4-BE49-F238E27FC236}">
                <a16:creationId xmlns:a16="http://schemas.microsoft.com/office/drawing/2014/main" id="{FC6E8D84-BEF8-7457-E7D7-0068199E245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486400"/>
            <a:ext cx="3124200" cy="1066800"/>
            <a:chOff x="3600" y="3456"/>
            <a:chExt cx="1968" cy="672"/>
          </a:xfrm>
        </p:grpSpPr>
        <p:sp>
          <p:nvSpPr>
            <p:cNvPr id="21511" name="AutoShape 2058">
              <a:extLst>
                <a:ext uri="{FF2B5EF4-FFF2-40B4-BE49-F238E27FC236}">
                  <a16:creationId xmlns:a16="http://schemas.microsoft.com/office/drawing/2014/main" id="{14A8F6A1-89C3-6C87-5658-37B2AF80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56"/>
              <a:ext cx="1968" cy="6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7" name="Text Box 205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F58B59-6DD2-CBF2-2D57-90E3705D6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00"/>
              <a:ext cx="16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3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Check Point 1-1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utoUpdateAnimBg="0"/>
      <p:bldP spid="188423" grpId="0" autoUpdateAnimBg="0"/>
      <p:bldP spid="18842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5E545D59-18B0-6BBB-90C8-16E1ABCF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  <a:ea typeface="新細明體" panose="02020500000000000000" pitchFamily="18" charset="-120"/>
              </a:rPr>
              <a:t>Isotopes Questions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54F65DA6-BBA4-566A-7C3B-6736CA3AC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915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200">
                <a:latin typeface="Comic Sans MS" panose="030F0702030302020204" pitchFamily="66" charset="0"/>
                <a:ea typeface="新細明體" panose="02020500000000000000" pitchFamily="18" charset="-120"/>
              </a:rPr>
              <a:t>You now need to achieve the final lesson objectives in which you need to demonstrate understanding.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200">
                <a:latin typeface="Comic Sans MS" panose="030F0702030302020204" pitchFamily="66" charset="0"/>
                <a:ea typeface="新細明體" panose="02020500000000000000" pitchFamily="18" charset="-120"/>
              </a:rPr>
              <a:t>Complete the </a:t>
            </a:r>
            <a:r>
              <a:rPr lang="en-US" altLang="en-US" sz="3200" b="1" u="sng">
                <a:solidFill>
                  <a:srgbClr val="C0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“Isotopes worksheet”</a:t>
            </a:r>
            <a:r>
              <a:rPr lang="en-US" altLang="en-US" sz="3200">
                <a:latin typeface="Comic Sans MS" panose="030F0702030302020204" pitchFamily="66" charset="0"/>
                <a:ea typeface="新細明體" panose="02020500000000000000" pitchFamily="18" charset="-120"/>
              </a:rPr>
              <a:t> followed by the remaining questions on this PowerPoint.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200">
                <a:latin typeface="Comic Sans MS" panose="030F0702030302020204" pitchFamily="66" charset="0"/>
                <a:ea typeface="新細明體" panose="02020500000000000000" pitchFamily="18" charset="-120"/>
              </a:rPr>
              <a:t>Also complete Lucarelli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200">
                <a:latin typeface="Comic Sans MS" panose="030F0702030302020204" pitchFamily="66" charset="0"/>
                <a:ea typeface="新細明體" panose="02020500000000000000" pitchFamily="18" charset="-120"/>
              </a:rPr>
              <a:t>Set 2 Q6-8 &amp; 10-13 , 15 , 16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>
            <a:extLst>
              <a:ext uri="{FF2B5EF4-FFF2-40B4-BE49-F238E27FC236}">
                <a16:creationId xmlns:a16="http://schemas.microsoft.com/office/drawing/2014/main" id="{DA10F09B-2E72-B680-DCBA-6D7AC286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81150"/>
            <a:ext cx="8724900" cy="4133850"/>
          </a:xfrm>
          <a:prstGeom prst="rect">
            <a:avLst/>
          </a:prstGeom>
          <a:solidFill>
            <a:srgbClr val="E7FFE7">
              <a:alpha val="50195"/>
            </a:srgbClr>
          </a:solidFill>
          <a:ln w="25400" cap="rnd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What does the word “atom” literally mean?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Which point of Dalton’s atomic theory is based on </a:t>
            </a:r>
            <a:r>
              <a:rPr lang="en-US" altLang="zh-TW" b="1" u="sng">
                <a:latin typeface="Book Antiqua" panose="02040602050305030304" pitchFamily="18" charset="0"/>
              </a:rPr>
              <a:t>the law of conservation of mass</a:t>
            </a: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 proposed by Lavoisier in 1774 which states that matter is neither created nor destroyed in the course of a chemical reaction?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Which point of Dalton’s atomic theory is based on </a:t>
            </a:r>
            <a:r>
              <a:rPr lang="en-US" altLang="zh-TW" b="1" u="sng">
                <a:latin typeface="Book Antiqua" panose="02040602050305030304" pitchFamily="18" charset="0"/>
              </a:rPr>
              <a:t>the law of constant proportion</a:t>
            </a: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 proposed by Proust in 1799 which states that all pure samples of the same chemical compound contain the same elements combined together in the same proportions by mass?</a:t>
            </a: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2B5D1027-68BB-C172-6C46-A8E1F23A7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1657350"/>
            <a:ext cx="1828800" cy="4222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(a) Indivisible</a:t>
            </a:r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07029B0E-92A0-2A9E-1719-E1E65000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219450"/>
            <a:ext cx="3238500" cy="7270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(b) Atoms can neither be created nor destroyed.</a:t>
            </a:r>
          </a:p>
        </p:txBody>
      </p:sp>
      <p:sp>
        <p:nvSpPr>
          <p:cNvPr id="119816" name="Text Box 8">
            <a:extLst>
              <a:ext uri="{FF2B5EF4-FFF2-40B4-BE49-F238E27FC236}">
                <a16:creationId xmlns:a16="http://schemas.microsoft.com/office/drawing/2014/main" id="{268E1F45-F0EA-30F7-0F62-FD4D40EB0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5657850"/>
            <a:ext cx="6419850" cy="10318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(c) Atoms of different elements combine to form a compound. The numbers of various atoms combined bear a simple whole number ratio to each other.</a:t>
            </a:r>
          </a:p>
        </p:txBody>
      </p:sp>
      <p:sp>
        <p:nvSpPr>
          <p:cNvPr id="87046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A82C52D5-26D1-5555-E92C-5C1CC64B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925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87047" name="Picture 10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05D20E91-12D1-8DBA-347C-B2A8E5E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27305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9" name="Oval 11">
            <a:extLst>
              <a:ext uri="{FF2B5EF4-FFF2-40B4-BE49-F238E27FC236}">
                <a16:creationId xmlns:a16="http://schemas.microsoft.com/office/drawing/2014/main" id="{E26B6A9F-BCC5-4FF8-7CE5-D7982421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529590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724AC4-BC8B-9F72-9C10-0E9D7372BC15}"/>
              </a:ext>
            </a:extLst>
          </p:cNvPr>
          <p:cNvSpPr/>
          <p:nvPr/>
        </p:nvSpPr>
        <p:spPr>
          <a:xfrm>
            <a:off x="396629" y="60642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 autoUpdateAnimBg="0"/>
      <p:bldP spid="119815" grpId="0" animBg="1" autoUpdateAnimBg="0"/>
      <p:bldP spid="119816" grpId="0" animBg="1" autoUpdateAnimBg="0"/>
      <p:bldP spid="119819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3">
            <a:extLst>
              <a:ext uri="{FF2B5EF4-FFF2-40B4-BE49-F238E27FC236}">
                <a16:creationId xmlns:a16="http://schemas.microsoft.com/office/drawing/2014/main" id="{31E29851-F05C-A120-A985-FE4D5CDA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81150"/>
            <a:ext cx="8724900" cy="3948113"/>
          </a:xfrm>
          <a:prstGeom prst="rect">
            <a:avLst/>
          </a:prstGeom>
          <a:solidFill>
            <a:srgbClr val="E7FFE7">
              <a:alpha val="50195"/>
            </a:srgbClr>
          </a:solidFill>
          <a:ln w="22225" cap="rnd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Atoms were found to be divisible. What names were given to the particles found inside the atoms?</a:t>
            </a:r>
          </a:p>
          <a:p>
            <a:pPr eaLnBrk="1" hangingPunct="1">
              <a:spcBef>
                <a:spcPct val="50000"/>
              </a:spcBef>
              <a:buFontTx/>
              <a:buAutoNum type="alphaLcParenBoth" startAt="2"/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Give the most important point of the following experiments: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	(i)	E. Goldstein’s gas discharge tube experiment;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	(ii)	J. J. Thomson’s cathode ray tube experiment;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	(iii) E. Rutherford’s gold foil scattering experiment.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Book Antiqua" panose="02040602050305030304" pitchFamily="18" charset="0"/>
              </a:rPr>
              <a:t>	</a:t>
            </a: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F266F37A-2271-BD41-77DE-084819640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24050"/>
            <a:ext cx="2514600" cy="7270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(a) Electron, proton and neutron</a:t>
            </a:r>
          </a:p>
        </p:txBody>
      </p:sp>
      <p:sp>
        <p:nvSpPr>
          <p:cNvPr id="120839" name="Text Box 7">
            <a:extLst>
              <a:ext uri="{FF2B5EF4-FFF2-40B4-BE49-F238E27FC236}">
                <a16:creationId xmlns:a16="http://schemas.microsoft.com/office/drawing/2014/main" id="{D5F92C38-5462-9110-808A-9810DE2C7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086350"/>
            <a:ext cx="4419600" cy="13366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(b) (i) Discovery of cathode 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    (ii) Discovery of electrons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    (iii) Discovery of nucleus in atoms</a:t>
            </a:r>
          </a:p>
        </p:txBody>
      </p:sp>
      <p:sp>
        <p:nvSpPr>
          <p:cNvPr id="88069" name="AutoShape 9">
            <a:hlinkClick r:id="rId2" action="ppaction://hlinksldjump"/>
            <a:extLst>
              <a:ext uri="{FF2B5EF4-FFF2-40B4-BE49-F238E27FC236}">
                <a16:creationId xmlns:a16="http://schemas.microsoft.com/office/drawing/2014/main" id="{A9A0F549-8A06-3893-F125-FE05AEC2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925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88070" name="Picture 10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46422E58-52BE-E896-400C-1F777CDC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27305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4" name="Oval 12">
            <a:extLst>
              <a:ext uri="{FF2B5EF4-FFF2-40B4-BE49-F238E27FC236}">
                <a16:creationId xmlns:a16="http://schemas.microsoft.com/office/drawing/2014/main" id="{9BE2C10C-0CA3-41D5-F2D9-B5E3B07B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06730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01FF6-7382-43E2-952B-12BC5C3A0C58}"/>
              </a:ext>
            </a:extLst>
          </p:cNvPr>
          <p:cNvSpPr/>
          <p:nvPr/>
        </p:nvSpPr>
        <p:spPr>
          <a:xfrm>
            <a:off x="396629" y="60642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 autoUpdateAnimBg="0"/>
      <p:bldP spid="120839" grpId="0" animBg="1" autoUpdateAnimBg="0"/>
      <p:bldP spid="120844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3C70E85-20FD-B0EF-BC05-DA7AA3B9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3300"/>
            <a:ext cx="8153400" cy="838200"/>
          </a:xfrm>
          <a:prstGeom prst="rect">
            <a:avLst/>
          </a:prstGeom>
          <a:solidFill>
            <a:srgbClr val="F9FECA"/>
          </a:solidFill>
          <a:ln w="38100" cap="rnd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The identity of an element is determined by the number of which sub-atomic particle?</a:t>
            </a:r>
          </a:p>
        </p:txBody>
      </p:sp>
      <p:sp>
        <p:nvSpPr>
          <p:cNvPr id="89091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21675536-5533-1C1C-4E3E-DF9DF2179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24510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89092" name="Picture 6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171A6F27-50FD-5F31-1F21-193E600D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6890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7">
            <a:extLst>
              <a:ext uri="{FF2B5EF4-FFF2-40B4-BE49-F238E27FC236}">
                <a16:creationId xmlns:a16="http://schemas.microsoft.com/office/drawing/2014/main" id="{4A4D0EB1-38C0-7E9B-C7F7-4D9033C0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121864" name="Text Box 8">
            <a:extLst>
              <a:ext uri="{FF2B5EF4-FFF2-40B4-BE49-F238E27FC236}">
                <a16:creationId xmlns:a16="http://schemas.microsoft.com/office/drawing/2014/main" id="{B758BFD4-A0A4-35FF-434F-2BD267C6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5086350" cy="7270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The identity of an element is determined by the number of protons in its atomic nucleus.</a:t>
            </a:r>
          </a:p>
        </p:txBody>
      </p:sp>
      <p:sp>
        <p:nvSpPr>
          <p:cNvPr id="121865" name="Oval 9">
            <a:extLst>
              <a:ext uri="{FF2B5EF4-FFF2-40B4-BE49-F238E27FC236}">
                <a16:creationId xmlns:a16="http://schemas.microsoft.com/office/drawing/2014/main" id="{D625DCC2-5B07-80BD-A1F5-A2FD2E76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9064A-5CDC-B441-0449-DACEF9330176}"/>
              </a:ext>
            </a:extLst>
          </p:cNvPr>
          <p:cNvSpPr/>
          <p:nvPr/>
        </p:nvSpPr>
        <p:spPr>
          <a:xfrm>
            <a:off x="396629" y="60642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nimBg="1" autoUpdateAnimBg="0"/>
      <p:bldP spid="121865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">
            <a:extLst>
              <a:ext uri="{FF2B5EF4-FFF2-40B4-BE49-F238E27FC236}">
                <a16:creationId xmlns:a16="http://schemas.microsoft.com/office/drawing/2014/main" id="{A2C7732D-9044-3450-6061-B1822EF8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81150"/>
            <a:ext cx="8724900" cy="2852738"/>
          </a:xfrm>
          <a:prstGeom prst="rect">
            <a:avLst/>
          </a:prstGeom>
          <a:solidFill>
            <a:srgbClr val="E7FFE7">
              <a:alpha val="50195"/>
            </a:srgbClr>
          </a:solidFill>
          <a:ln w="22225" cap="rnd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Which part of the atom accounts for almost all the mass of that atom?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endParaRPr lang="en-US" altLang="zh-TW" b="1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(b)	The mass of which sub-atomic particle is often assumed to be zero?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Book Antiqua" panose="02040602050305030304" pitchFamily="18" charset="0"/>
              </a:rPr>
              <a:t>	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5AAAA95F-9655-3DC8-4CCC-0176D686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076450"/>
            <a:ext cx="1562100" cy="4222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(a) Nucleus</a:t>
            </a:r>
          </a:p>
        </p:txBody>
      </p:sp>
      <p:sp>
        <p:nvSpPr>
          <p:cNvPr id="126983" name="Text Box 7">
            <a:extLst>
              <a:ext uri="{FF2B5EF4-FFF2-40B4-BE49-F238E27FC236}">
                <a16:creationId xmlns:a16="http://schemas.microsoft.com/office/drawing/2014/main" id="{89F5E5C2-6923-6B70-1E18-C062C2DA2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43300"/>
            <a:ext cx="1543050" cy="4222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(b) Electron</a:t>
            </a:r>
          </a:p>
        </p:txBody>
      </p:sp>
      <p:sp>
        <p:nvSpPr>
          <p:cNvPr id="90117" name="AutoShape 8">
            <a:hlinkClick r:id="rId2" action="ppaction://hlinksldjump"/>
            <a:extLst>
              <a:ext uri="{FF2B5EF4-FFF2-40B4-BE49-F238E27FC236}">
                <a16:creationId xmlns:a16="http://schemas.microsoft.com/office/drawing/2014/main" id="{26FB7BD0-01A1-A16C-5CB2-3CAB94B1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925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90118" name="Picture 9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1916D1DD-300B-8646-6C5F-2BE6DC6A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27305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6" name="Oval 10">
            <a:extLst>
              <a:ext uri="{FF2B5EF4-FFF2-40B4-BE49-F238E27FC236}">
                <a16:creationId xmlns:a16="http://schemas.microsoft.com/office/drawing/2014/main" id="{95E7A157-E0D8-B0F8-0D14-0EBDA5AE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8145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90120" name="Text Box 7">
            <a:extLst>
              <a:ext uri="{FF2B5EF4-FFF2-40B4-BE49-F238E27FC236}">
                <a16:creationId xmlns:a16="http://schemas.microsoft.com/office/drawing/2014/main" id="{6AEE911B-4099-2BE3-44C3-87247DC6E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C5BAD2-3731-255E-8DAA-2D77519DDE59}"/>
              </a:ext>
            </a:extLst>
          </p:cNvPr>
          <p:cNvSpPr/>
          <p:nvPr/>
        </p:nvSpPr>
        <p:spPr>
          <a:xfrm>
            <a:off x="396629" y="60642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 animBg="1" autoUpdateAnimBg="0"/>
      <p:bldP spid="126983" grpId="0" animBg="1" autoUpdateAnimBg="0"/>
      <p:bldP spid="126986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1463D8-9EE5-5AD8-1374-0684BF36E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3300"/>
            <a:ext cx="8153400" cy="838200"/>
          </a:xfrm>
          <a:prstGeom prst="rect">
            <a:avLst/>
          </a:prstGeom>
          <a:solidFill>
            <a:srgbClr val="F9FECA"/>
          </a:solidFill>
          <a:ln w="38100" cap="rnd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Are there any sub-atomic particles other than protons, neutrons and electrons?</a:t>
            </a:r>
          </a:p>
        </p:txBody>
      </p:sp>
      <p:sp>
        <p:nvSpPr>
          <p:cNvPr id="91139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12338F9A-54BC-C73A-E012-738F3EE9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24510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91140" name="Picture 6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973948C5-C57F-6ADC-FE0B-F6C33107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6890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8" name="Text Box 8">
            <a:extLst>
              <a:ext uri="{FF2B5EF4-FFF2-40B4-BE49-F238E27FC236}">
                <a16:creationId xmlns:a16="http://schemas.microsoft.com/office/drawing/2014/main" id="{CEC13797-57FB-51CF-B8F6-4684760B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333750"/>
            <a:ext cx="5086350" cy="16414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Other than the three common types of sub-atomic particles (proton, neutron and electron), there are also some sub-atomic particles called positron (anti-electron) and quark.</a:t>
            </a:r>
          </a:p>
        </p:txBody>
      </p:sp>
      <p:sp>
        <p:nvSpPr>
          <p:cNvPr id="128009" name="Oval 9">
            <a:extLst>
              <a:ext uri="{FF2B5EF4-FFF2-40B4-BE49-F238E27FC236}">
                <a16:creationId xmlns:a16="http://schemas.microsoft.com/office/drawing/2014/main" id="{213F4C08-D6C2-67C7-7C62-4A058599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289560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4F51592B-2DE8-22A4-31A8-F0F314B7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22F73-9504-96B3-4254-70F9A0EAFD8D}"/>
              </a:ext>
            </a:extLst>
          </p:cNvPr>
          <p:cNvSpPr/>
          <p:nvPr/>
        </p:nvSpPr>
        <p:spPr>
          <a:xfrm>
            <a:off x="396629" y="60642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8" grpId="0" animBg="1" autoUpdateAnimBg="0"/>
      <p:bldP spid="128009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72543EE-EA6F-B49B-7708-226EEA4E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153400" cy="1181100"/>
          </a:xfrm>
          <a:prstGeom prst="rect">
            <a:avLst/>
          </a:prstGeom>
          <a:solidFill>
            <a:srgbClr val="F9FECA"/>
          </a:solidFill>
          <a:ln w="38100" cap="rnd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If bromine has two isotopes, </a:t>
            </a:r>
            <a:r>
              <a:rPr lang="en-US" altLang="zh-TW" baseline="30000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79</a:t>
            </a:r>
            <a:r>
              <a:rPr lang="en-US" altLang="zh-TW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Br and </a:t>
            </a:r>
            <a:r>
              <a:rPr lang="en-US" altLang="zh-TW" baseline="30000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81</a:t>
            </a:r>
            <a:r>
              <a:rPr lang="en-US" altLang="zh-TW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Br, how many physically distinguishable combinations of Br atoms are there in Br</a:t>
            </a:r>
            <a:r>
              <a:rPr lang="en-US" altLang="zh-TW" baseline="-25000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2</a:t>
            </a:r>
            <a:r>
              <a:rPr lang="en-US" altLang="zh-TW">
                <a:solidFill>
                  <a:srgbClr val="FF3300"/>
                </a:solidFill>
                <a:latin typeface="Comic Sans MS" panose="030F0702030302020204" pitchFamily="66" charset="0"/>
                <a:ea typeface="華康POP1體W7(P)" pitchFamily="82" charset="-120"/>
              </a:rPr>
              <a:t>?</a:t>
            </a:r>
          </a:p>
        </p:txBody>
      </p:sp>
      <p:sp>
        <p:nvSpPr>
          <p:cNvPr id="92163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35DFA1BB-D253-4127-EEEE-25FBC41F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24510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92164" name="Picture 6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EAB862E7-580D-4E4C-EC50-17322717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6890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8">
            <a:extLst>
              <a:ext uri="{FF2B5EF4-FFF2-40B4-BE49-F238E27FC236}">
                <a16:creationId xmlns:a16="http://schemas.microsoft.com/office/drawing/2014/main" id="{59B9190A-F7E2-2666-C15A-9F32953F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2324100" cy="23145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 baseline="30000">
                <a:solidFill>
                  <a:srgbClr val="FF6699"/>
                </a:solidFill>
                <a:latin typeface="Arial" panose="020B0604020202020204" pitchFamily="34" charset="0"/>
              </a:rPr>
              <a:t>79</a:t>
            </a:r>
            <a:r>
              <a:rPr lang="en-US" altLang="zh-TW" sz="3600">
                <a:solidFill>
                  <a:srgbClr val="FF6699"/>
                </a:solidFill>
                <a:latin typeface="Arial" panose="020B0604020202020204" pitchFamily="34" charset="0"/>
              </a:rPr>
              <a:t>Br</a:t>
            </a:r>
            <a:r>
              <a:rPr lang="en-US" altLang="zh-TW" sz="36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altLang="zh-TW" sz="3600" baseline="300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en-US" altLang="zh-TW" sz="36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600" baseline="300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en-US" altLang="zh-TW" sz="36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Br—</a:t>
            </a:r>
            <a:r>
              <a:rPr lang="en-US" altLang="zh-TW" sz="3600" baseline="300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en-US" altLang="zh-TW" sz="36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600" baseline="300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en-US" altLang="zh-TW" sz="36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Br—</a:t>
            </a:r>
            <a:r>
              <a:rPr lang="en-US" altLang="zh-TW" sz="3600" baseline="300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en-US" altLang="zh-TW" sz="360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endParaRPr lang="en-US" altLang="zh-TW" sz="3600">
              <a:solidFill>
                <a:srgbClr val="FF6699"/>
              </a:solidFill>
              <a:latin typeface="Arial" panose="020B0604020202020204" pitchFamily="34" charset="0"/>
            </a:endParaRPr>
          </a:p>
        </p:txBody>
      </p:sp>
      <p:sp>
        <p:nvSpPr>
          <p:cNvPr id="129034" name="Text Box 10">
            <a:extLst>
              <a:ext uri="{FF2B5EF4-FFF2-40B4-BE49-F238E27FC236}">
                <a16:creationId xmlns:a16="http://schemas.microsoft.com/office/drawing/2014/main" id="{52AEAC20-3924-D40C-2DBF-7736A6BA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05200"/>
            <a:ext cx="5715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They have different molecular masses and thus have different density</a:t>
            </a: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09983DA7-4CEB-746C-5FB7-FB78FA3B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BE2CE-AD6C-0141-9AD1-019FC28ECAD3}"/>
              </a:ext>
            </a:extLst>
          </p:cNvPr>
          <p:cNvSpPr/>
          <p:nvPr/>
        </p:nvSpPr>
        <p:spPr>
          <a:xfrm>
            <a:off x="491881" y="295870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 animBg="1" autoUpdateAnimBg="0"/>
      <p:bldP spid="12903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3">
            <a:extLst>
              <a:ext uri="{FF2B5EF4-FFF2-40B4-BE49-F238E27FC236}">
                <a16:creationId xmlns:a16="http://schemas.microsoft.com/office/drawing/2014/main" id="{4BCE81F6-9935-4A68-9055-ED26FCB6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81150"/>
            <a:ext cx="8724900" cy="1209675"/>
          </a:xfrm>
          <a:prstGeom prst="rect">
            <a:avLst/>
          </a:prstGeom>
          <a:solidFill>
            <a:srgbClr val="E7FFE7">
              <a:alpha val="50195"/>
            </a:srgbClr>
          </a:solidFill>
          <a:ln w="22225" cap="rnd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334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5811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22288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8765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33337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7909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42481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7053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Write the symbol for the atom that has an atomic number of 11 and a mass number of 23. How many protons, neutrons and electrons does this atom have? </a:t>
            </a:r>
            <a:endParaRPr lang="en-US" altLang="zh-TW" b="1">
              <a:latin typeface="Book Antiqua" panose="02040602050305030304" pitchFamily="18" charset="0"/>
            </a:endParaRPr>
          </a:p>
        </p:txBody>
      </p:sp>
      <p:sp>
        <p:nvSpPr>
          <p:cNvPr id="93187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52AE8A77-BB20-4ED9-580D-F17CE41C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925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93188" name="Picture 8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152C53A4-EA99-5CE3-38E2-5617F609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27305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204" name="Group 12">
            <a:extLst>
              <a:ext uri="{FF2B5EF4-FFF2-40B4-BE49-F238E27FC236}">
                <a16:creationId xmlns:a16="http://schemas.microsoft.com/office/drawing/2014/main" id="{8190D01F-AFFF-97E4-B2D1-E0C8BE164D8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86100"/>
            <a:ext cx="5162550" cy="422275"/>
            <a:chOff x="288" y="1944"/>
            <a:chExt cx="3252" cy="266"/>
          </a:xfrm>
        </p:grpSpPr>
        <p:sp>
          <p:nvSpPr>
            <p:cNvPr id="93193" name="Text Box 6">
              <a:extLst>
                <a:ext uri="{FF2B5EF4-FFF2-40B4-BE49-F238E27FC236}">
                  <a16:creationId xmlns:a16="http://schemas.microsoft.com/office/drawing/2014/main" id="{D73BA4E8-FF16-B6B1-5596-CE54CC5D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944"/>
              <a:ext cx="3252" cy="26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solidFill>
                    <a:srgbClr val="FF6699"/>
                  </a:solidFill>
                  <a:latin typeface="Arial" panose="020B0604020202020204" pitchFamily="34" charset="0"/>
                </a:rPr>
                <a:t>      , 11 protons, 12 neutrons, 11 electrons.</a:t>
              </a:r>
            </a:p>
          </p:txBody>
        </p:sp>
        <p:graphicFrame>
          <p:nvGraphicFramePr>
            <p:cNvPr id="93194" name="Object 11">
              <a:extLst>
                <a:ext uri="{FF2B5EF4-FFF2-40B4-BE49-F238E27FC236}">
                  <a16:creationId xmlns:a16="http://schemas.microsoft.com/office/drawing/2014/main" id="{A6E19C60-D09E-3F5D-D5F3-42FFC835A6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" y="1968"/>
            <a:ext cx="3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72630" imgH="266890" progId="Equation.3">
                    <p:embed/>
                  </p:oleObj>
                </mc:Choice>
                <mc:Fallback>
                  <p:oleObj name="Equation" r:id="rId5" imgW="472630" imgH="266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968"/>
                          <a:ext cx="3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5" name="Oval 13">
            <a:extLst>
              <a:ext uri="{FF2B5EF4-FFF2-40B4-BE49-F238E27FC236}">
                <a16:creationId xmlns:a16="http://schemas.microsoft.com/office/drawing/2014/main" id="{0DE1EB08-6083-53A6-718E-33DD2FC98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262890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C8EC229E-69E1-E683-0D54-5D1A7773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59505-C0CF-0A4D-D797-C962B5ADCF54}"/>
              </a:ext>
            </a:extLst>
          </p:cNvPr>
          <p:cNvSpPr/>
          <p:nvPr/>
        </p:nvSpPr>
        <p:spPr>
          <a:xfrm>
            <a:off x="396629" y="60642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">
            <a:extLst>
              <a:ext uri="{FF2B5EF4-FFF2-40B4-BE49-F238E27FC236}">
                <a16:creationId xmlns:a16="http://schemas.microsoft.com/office/drawing/2014/main" id="{24667D8A-4C92-9CED-45E6-8FA03569A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1257300"/>
            <a:ext cx="8724900" cy="5226050"/>
          </a:xfrm>
          <a:prstGeom prst="rect">
            <a:avLst/>
          </a:prstGeom>
          <a:solidFill>
            <a:srgbClr val="FFCC99">
              <a:alpha val="50195"/>
            </a:srgbClr>
          </a:solidFill>
          <a:ln w="22225" cap="rnd">
            <a:solidFill>
              <a:srgbClr val="339966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1239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7716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24193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30670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35242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9814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44386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8958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The mass spectrum of neon is given below. Determine the relative atomic mass of neon.</a:t>
            </a:r>
          </a:p>
          <a:p>
            <a:pPr eaLnBrk="1" hangingPunct="1">
              <a:spcBef>
                <a:spcPct val="50000"/>
              </a:spcBef>
            </a:pPr>
            <a:endParaRPr lang="en-US" altLang="zh-TW" b="1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solidFill>
                <a:srgbClr val="9900CC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</p:txBody>
      </p:sp>
      <p:sp>
        <p:nvSpPr>
          <p:cNvPr id="94211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D8F658A9-09DE-4F66-7F5B-CD0C7D7DA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925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94212" name="Picture 8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C3EB06BA-86C9-1F9E-38F4-D5257A68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27305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11" descr="Ex01-01">
            <a:extLst>
              <a:ext uri="{FF2B5EF4-FFF2-40B4-BE49-F238E27FC236}">
                <a16:creationId xmlns:a16="http://schemas.microsoft.com/office/drawing/2014/main" id="{9A9182F8-83B4-BC00-C084-D11C945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14550"/>
            <a:ext cx="374967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4214" name="Object 12">
            <a:extLst>
              <a:ext uri="{FF2B5EF4-FFF2-40B4-BE49-F238E27FC236}">
                <a16:creationId xmlns:a16="http://schemas.microsoft.com/office/drawing/2014/main" id="{06009BD0-1191-DF2C-CBF5-F66F91EA2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68" imgH="317225" progId="Equation.3">
                  <p:embed/>
                </p:oleObj>
              </mc:Choice>
              <mc:Fallback>
                <p:oleObj name="Equation" r:id="rId6" imgW="152268" imgH="3172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35" name="Group 15">
            <a:extLst>
              <a:ext uri="{FF2B5EF4-FFF2-40B4-BE49-F238E27FC236}">
                <a16:creationId xmlns:a16="http://schemas.microsoft.com/office/drawing/2014/main" id="{517E263B-6ED6-A970-36A5-370FCB925AF6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2114550"/>
            <a:ext cx="4267200" cy="1793875"/>
            <a:chOff x="2904" y="1332"/>
            <a:chExt cx="2688" cy="1130"/>
          </a:xfrm>
        </p:grpSpPr>
        <p:sp>
          <p:nvSpPr>
            <p:cNvPr id="94219" name="Text Box 6">
              <a:extLst>
                <a:ext uri="{FF2B5EF4-FFF2-40B4-BE49-F238E27FC236}">
                  <a16:creationId xmlns:a16="http://schemas.microsoft.com/office/drawing/2014/main" id="{12C09768-0142-ACF0-E916-B26702510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1332"/>
              <a:ext cx="2688" cy="113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solidFill>
                    <a:srgbClr val="FF6699"/>
                  </a:solidFill>
                  <a:latin typeface="Arial" panose="020B0604020202020204" pitchFamily="34" charset="0"/>
                </a:rPr>
                <a:t>Relative atomic mass of neon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solidFill>
                    <a:srgbClr val="FF6699"/>
                  </a:solidFill>
                  <a:latin typeface="Arial" panose="020B0604020202020204" pitchFamily="34" charset="0"/>
                </a:rPr>
                <a:t>= 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TW" sz="2000">
                <a:solidFill>
                  <a:srgbClr val="FF6699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solidFill>
                    <a:srgbClr val="FF6699"/>
                  </a:solidFill>
                  <a:latin typeface="Arial" panose="020B0604020202020204" pitchFamily="34" charset="0"/>
                </a:rPr>
                <a:t>= 20.18</a:t>
              </a:r>
            </a:p>
          </p:txBody>
        </p:sp>
        <p:graphicFrame>
          <p:nvGraphicFramePr>
            <p:cNvPr id="94220" name="Object 13">
              <a:extLst>
                <a:ext uri="{FF2B5EF4-FFF2-40B4-BE49-F238E27FC236}">
                  <a16:creationId xmlns:a16="http://schemas.microsoft.com/office/drawing/2014/main" id="{BF718163-D96A-D5BF-373C-B0D061BA9A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6" y="1572"/>
            <a:ext cx="236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95890" imgH="601790" progId="Equation.3">
                    <p:embed/>
                  </p:oleObj>
                </mc:Choice>
                <mc:Fallback>
                  <p:oleObj name="Equation" r:id="rId8" imgW="3695890" imgH="60179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1572"/>
                          <a:ext cx="236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34" name="Oval 14">
            <a:extLst>
              <a:ext uri="{FF2B5EF4-FFF2-40B4-BE49-F238E27FC236}">
                <a16:creationId xmlns:a16="http://schemas.microsoft.com/office/drawing/2014/main" id="{E771A9C6-5F69-80AA-95E5-7EBACC1FA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17195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94217" name="Text Box 7">
            <a:extLst>
              <a:ext uri="{FF2B5EF4-FFF2-40B4-BE49-F238E27FC236}">
                <a16:creationId xmlns:a16="http://schemas.microsoft.com/office/drawing/2014/main" id="{7EF54706-9282-00EE-A53E-F24F895C5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D03ECB-6255-5DAD-C81D-7C357EA63A78}"/>
              </a:ext>
            </a:extLst>
          </p:cNvPr>
          <p:cNvSpPr/>
          <p:nvPr/>
        </p:nvSpPr>
        <p:spPr>
          <a:xfrm>
            <a:off x="467544" y="29851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4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3">
            <a:extLst>
              <a:ext uri="{FF2B5EF4-FFF2-40B4-BE49-F238E27FC236}">
                <a16:creationId xmlns:a16="http://schemas.microsoft.com/office/drawing/2014/main" id="{D25793CB-266C-DD0B-5AA1-5A9ACDE1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81150"/>
            <a:ext cx="8839200" cy="5043488"/>
          </a:xfrm>
          <a:prstGeom prst="rect">
            <a:avLst/>
          </a:prstGeom>
          <a:solidFill>
            <a:srgbClr val="E7FFE7">
              <a:alpha val="50195"/>
            </a:srgbClr>
          </a:solidFill>
          <a:ln w="22225" cap="rnd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(a) The mass spectrum of lead is given below. Given that the relative atomic mass of lead is 207.242, calculate the relative abundance of the peak at m/e of 208.</a:t>
            </a:r>
          </a:p>
          <a:p>
            <a:pPr eaLnBrk="1" hangingPunct="1">
              <a:spcBef>
                <a:spcPct val="50000"/>
              </a:spcBef>
            </a:pPr>
            <a:endParaRPr lang="en-US" altLang="zh-TW" b="1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F2BB352A-3399-FD88-6413-69D1A9BBF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2819400"/>
            <a:ext cx="4000500" cy="30130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</a:rPr>
              <a:t>Let </a:t>
            </a:r>
            <a:r>
              <a:rPr lang="en-US" altLang="zh-TW" sz="2000" i="1" dirty="0">
                <a:solidFill>
                  <a:srgbClr val="FF6699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</a:rPr>
              <a:t> be the relative abundance of the peak at m/e of 208.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</a:rPr>
              <a:t>(204 </a:t>
            </a: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1.5 + 206  23.6 + 207  22.6 + 208</a:t>
            </a:r>
            <a:r>
              <a:rPr lang="en-US" altLang="zh-TW" sz="2000" i="1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 (1.5 + 23.6 + 22.6 + </a:t>
            </a:r>
            <a:r>
              <a:rPr lang="en-US" altLang="zh-TW" sz="2000" i="1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207.242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i="1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52.3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The relative abundance of the peak at m/e of 208 is 52.3.</a:t>
            </a:r>
            <a:endParaRPr lang="en-US" altLang="zh-TW" sz="2000" dirty="0">
              <a:solidFill>
                <a:srgbClr val="FF6699"/>
              </a:solidFill>
              <a:latin typeface="Arial" panose="020B0604020202020204" pitchFamily="34" charset="0"/>
            </a:endParaRPr>
          </a:p>
        </p:txBody>
      </p:sp>
      <p:pic>
        <p:nvPicPr>
          <p:cNvPr id="95236" name="Picture 9" descr="cp01-02a">
            <a:extLst>
              <a:ext uri="{FF2B5EF4-FFF2-40B4-BE49-F238E27FC236}">
                <a16:creationId xmlns:a16="http://schemas.microsoft.com/office/drawing/2014/main" id="{21CDAB92-A387-1147-4889-25B06784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43434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4" name="Oval 10">
            <a:extLst>
              <a:ext uri="{FF2B5EF4-FFF2-40B4-BE49-F238E27FC236}">
                <a16:creationId xmlns:a16="http://schemas.microsoft.com/office/drawing/2014/main" id="{9231AE79-BBE9-9D8B-CBD8-A40D9277B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579120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95238" name="Text Box 7">
            <a:extLst>
              <a:ext uri="{FF2B5EF4-FFF2-40B4-BE49-F238E27FC236}">
                <a16:creationId xmlns:a16="http://schemas.microsoft.com/office/drawing/2014/main" id="{049F4EE5-50FA-CA27-8BDD-179D56B5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9C20B-6679-0ED6-151D-A2004FAC705F}"/>
              </a:ext>
            </a:extLst>
          </p:cNvPr>
          <p:cNvSpPr/>
          <p:nvPr/>
        </p:nvSpPr>
        <p:spPr>
          <a:xfrm>
            <a:off x="396629" y="606425"/>
            <a:ext cx="10695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nimBg="1" autoUpdateAnimBg="0"/>
      <p:bldP spid="13415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1027">
            <a:extLst>
              <a:ext uri="{FF2B5EF4-FFF2-40B4-BE49-F238E27FC236}">
                <a16:creationId xmlns:a16="http://schemas.microsoft.com/office/drawing/2014/main" id="{119D8A70-819E-E7D1-06AA-9066F8FD6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Thomson’s Atomic Model</a:t>
            </a:r>
          </a:p>
        </p:txBody>
      </p:sp>
      <p:sp>
        <p:nvSpPr>
          <p:cNvPr id="138244" name="Text Box 1028">
            <a:extLst>
              <a:ext uri="{FF2B5EF4-FFF2-40B4-BE49-F238E27FC236}">
                <a16:creationId xmlns:a16="http://schemas.microsoft.com/office/drawing/2014/main" id="{E3E38257-A967-B04A-5C31-565EC6ED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80010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1876	Goldstein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Discovery of </a:t>
            </a:r>
            <a:r>
              <a:rPr lang="en-US" altLang="zh-TW" sz="3200">
                <a:solidFill>
                  <a:srgbClr val="CC0000"/>
                </a:solidFill>
                <a:latin typeface="Comic Sans MS" panose="030F0702030302020204" pitchFamily="66" charset="0"/>
              </a:rPr>
              <a:t>cathode rays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from discharge tube experiment.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>
            <a:extLst>
              <a:ext uri="{FF2B5EF4-FFF2-40B4-BE49-F238E27FC236}">
                <a16:creationId xmlns:a16="http://schemas.microsoft.com/office/drawing/2014/main" id="{8833757E-BAFF-4499-79A2-DC357E23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81150"/>
            <a:ext cx="8839200" cy="4678363"/>
          </a:xfrm>
          <a:prstGeom prst="rect">
            <a:avLst/>
          </a:prstGeom>
          <a:solidFill>
            <a:srgbClr val="E7FFE7">
              <a:alpha val="50195"/>
            </a:srgbClr>
          </a:solidFill>
          <a:ln w="22225" cap="rnd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9900CC"/>
                </a:solidFill>
                <a:latin typeface="Book Antiqua" panose="02040602050305030304" pitchFamily="18" charset="0"/>
              </a:rPr>
              <a:t>(b) The mass spectrum of dichloromethane is given below. Calculate the relative molecular mass of dichloromethane.</a:t>
            </a:r>
          </a:p>
          <a:p>
            <a:pPr eaLnBrk="1" hangingPunct="1">
              <a:spcBef>
                <a:spcPct val="50000"/>
              </a:spcBef>
            </a:pPr>
            <a:endParaRPr lang="en-US" altLang="zh-TW" b="1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>
              <a:latin typeface="Book Antiqua" panose="02040602050305030304" pitchFamily="18" charset="0"/>
            </a:endParaRPr>
          </a:p>
        </p:txBody>
      </p:sp>
      <p:sp>
        <p:nvSpPr>
          <p:cNvPr id="96259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2CABE735-94B2-5DC1-D246-FDE08411F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9250"/>
            <a:ext cx="1535113" cy="614363"/>
          </a:xfrm>
          <a:prstGeom prst="cloudCallout">
            <a:avLst>
              <a:gd name="adj1" fmla="val 72440"/>
              <a:gd name="adj2" fmla="val 82560"/>
            </a:avLst>
          </a:prstGeom>
          <a:solidFill>
            <a:srgbClr val="CCFFCC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9900FF"/>
                </a:solidFill>
                <a:latin typeface="Comic Sans MS" panose="030F0702030302020204" pitchFamily="66" charset="0"/>
                <a:ea typeface="華康少女文字W5" pitchFamily="81" charset="-120"/>
              </a:rPr>
              <a:t>Back</a:t>
            </a:r>
          </a:p>
        </p:txBody>
      </p:sp>
      <p:pic>
        <p:nvPicPr>
          <p:cNvPr id="96260" name="Picture 8" descr="T &amp; F - Runner 118">
            <a:hlinkClick r:id="rId3" action="ppaction://hlinksldjump"/>
            <a:extLst>
              <a:ext uri="{FF2B5EF4-FFF2-40B4-BE49-F238E27FC236}">
                <a16:creationId xmlns:a16="http://schemas.microsoft.com/office/drawing/2014/main" id="{960D8721-06CC-AC2E-7E04-51783476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273050"/>
            <a:ext cx="1447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11" descr="cp01-02b">
            <a:extLst>
              <a:ext uri="{FF2B5EF4-FFF2-40B4-BE49-F238E27FC236}">
                <a16:creationId xmlns:a16="http://schemas.microsoft.com/office/drawing/2014/main" id="{0C053D35-95BF-BD80-B2E9-A1540C42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52700"/>
            <a:ext cx="5178425" cy="3457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 Box 6">
            <a:extLst>
              <a:ext uri="{FF2B5EF4-FFF2-40B4-BE49-F238E27FC236}">
                <a16:creationId xmlns:a16="http://schemas.microsoft.com/office/drawing/2014/main" id="{3BEB0175-088F-F85C-AC67-3A1971E0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457450"/>
            <a:ext cx="4000500" cy="33178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The relative molecular mass of dichloromethane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</a:rPr>
              <a:t>= (84 </a:t>
            </a: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94 + 85  3.0 + 86  59 + 87  2.2 + 88  13 + 89  2.5 + 90  0.8)  (94 + 3.0 + 59 + 2.2 + 13 + 2.5 + 0.8)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85.128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66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The relative molecular mass of dichloromethane is 85.128.</a:t>
            </a:r>
          </a:p>
        </p:txBody>
      </p:sp>
      <p:sp>
        <p:nvSpPr>
          <p:cNvPr id="135180" name="Oval 12">
            <a:extLst>
              <a:ext uri="{FF2B5EF4-FFF2-40B4-BE49-F238E27FC236}">
                <a16:creationId xmlns:a16="http://schemas.microsoft.com/office/drawing/2014/main" id="{B5ECA97A-A866-DE55-8E29-6C5D27CC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734050"/>
            <a:ext cx="1676400" cy="769938"/>
          </a:xfrm>
          <a:prstGeom prst="ellipse">
            <a:avLst/>
          </a:prstGeom>
          <a:gradFill rotWithShape="0">
            <a:gsLst>
              <a:gs pos="0">
                <a:srgbClr val="F97E03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200">
                <a:solidFill>
                  <a:schemeClr val="bg1"/>
                </a:solidFill>
                <a:latin typeface="Comic Sans MS" panose="030F0702030302020204" pitchFamily="66" charset="0"/>
                <a:ea typeface="華康古印體" pitchFamily="65" charset="-120"/>
              </a:rPr>
              <a:t>Answer</a:t>
            </a:r>
          </a:p>
        </p:txBody>
      </p:sp>
      <p:sp>
        <p:nvSpPr>
          <p:cNvPr id="96264" name="Text Box 7">
            <a:extLst>
              <a:ext uri="{FF2B5EF4-FFF2-40B4-BE49-F238E27FC236}">
                <a16:creationId xmlns:a16="http://schemas.microsoft.com/office/drawing/2014/main" id="{C36B43E7-E9AD-CBEF-FDE9-A553CC53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7625"/>
            <a:ext cx="409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Arial" panose="020B0604020202020204" pitchFamily="34" charset="0"/>
              </a:rPr>
              <a:t>Hint slide No. :</a:t>
            </a:r>
            <a:endParaRPr lang="en-US" altLang="zh-TW" sz="2000">
              <a:latin typeface="Arial" panose="020B0604020202020204" pitchFamily="34" charset="0"/>
              <a:ea typeface="標楷體" pitchFamily="65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2A466-BFC4-58F3-8A34-2569EE4E35EA}"/>
              </a:ext>
            </a:extLst>
          </p:cNvPr>
          <p:cNvSpPr/>
          <p:nvPr/>
        </p:nvSpPr>
        <p:spPr>
          <a:xfrm>
            <a:off x="223505" y="606425"/>
            <a:ext cx="141577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nimBg="1" autoUpdateAnimBg="0"/>
      <p:bldP spid="135180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B1E0-ABA8-3421-D71C-DD7E0CE2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F9004EC-333F-5139-93BB-6C4B709E797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50825" y="1628775"/>
          <a:ext cx="4176713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List the relative charges and masses of protons, neutrons and electrons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 that the atom has a dense, positively charged nucleus consisting of protons and neutrons, around which move negatively charged electrons.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 that an element is identified by its atomic number (Z) which determines the number of electrons in a neutral atom of the element.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Define the mass number (A) of an atom as the total number of protons and neutrons in the nucleus of an atom.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From the relationship between atomic number and mass number, determine the number of protons, neutrons and electrons in an atom or monatomic ion. (can re-cap quick</a:t>
                      </a:r>
                      <a:r>
                        <a:rPr lang="en-AU" sz="1000" baseline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or do it in ionic bonding)</a:t>
                      </a:r>
                      <a:endParaRPr lang="en-US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Dalton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Thomson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Rutherford,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Bohr</a:t>
                      </a:r>
                    </a:p>
                    <a:p>
                      <a:pPr marL="171450" marR="0" lvl="0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14D35E-984D-5400-BEBB-E334F9F77D1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28775"/>
          <a:ext cx="4387850" cy="467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95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element.- THERE</a:t>
                      </a:r>
                      <a:r>
                        <a:rPr lang="en-AU" sz="1000" baseline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AREN’T ANY JUST IT CAN BE RADIOACTIVE (DETECTABLE) OR THE SLIGHTLY HEAVIER.</a:t>
                      </a:r>
                      <a:endParaRPr lang="en-AU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You need</a:t>
                      </a:r>
                      <a:r>
                        <a:rPr lang="en-AU" sz="1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…</a:t>
                      </a:r>
                      <a:endParaRPr lang="en-AU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>
            <a:extLst>
              <a:ext uri="{FF2B5EF4-FFF2-40B4-BE49-F238E27FC236}">
                <a16:creationId xmlns:a16="http://schemas.microsoft.com/office/drawing/2014/main" id="{A73160C7-0E0D-9FE5-E5CA-2E8375FBA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4770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Discovery of Cathode Rays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AAE3D9AD-39BD-F61B-9F9B-2486D12CC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77724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A beam of rays came out from the cathode and hit the anode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Goldstein called the beam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cathode rays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556" name="Picture 22" descr="Fi01-03">
            <a:extLst>
              <a:ext uri="{FF2B5EF4-FFF2-40B4-BE49-F238E27FC236}">
                <a16:creationId xmlns:a16="http://schemas.microsoft.com/office/drawing/2014/main" id="{587FD44A-0D8D-F93A-88AD-AD538E51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52475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776f451b-789d-4c8f-af74-3c000e6cce27" xsi:nil="true"/>
    <_ip_UnifiedCompliancePolicyProperties xmlns="http://schemas.microsoft.com/sharepoint/v3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F84446-70C8-403A-AB33-838F0C00C2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76f451b-789d-4c8f-af74-3c000e6cce27"/>
    <ds:schemaRef ds:uri="00896bbc-7f86-448f-ab6b-109e07409180"/>
  </ds:schemaRefs>
</ds:datastoreItem>
</file>

<file path=customXml/itemProps2.xml><?xml version="1.0" encoding="utf-8"?>
<ds:datastoreItem xmlns:ds="http://schemas.openxmlformats.org/officeDocument/2006/customXml" ds:itemID="{98226A1D-BA1C-48D2-8231-1B8EE07654E9}"/>
</file>

<file path=customXml/itemProps3.xml><?xml version="1.0" encoding="utf-8"?>
<ds:datastoreItem xmlns:ds="http://schemas.openxmlformats.org/officeDocument/2006/customXml" ds:itemID="{1FD917E2-C1C6-4DD8-B1DB-6683DE7363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11654</TotalTime>
  <Words>5618</Words>
  <Application>Microsoft Office PowerPoint</Application>
  <PresentationFormat>On-screen Show (4:3)</PresentationFormat>
  <Paragraphs>717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PowerPoint Presentation</vt:lpstr>
      <vt:lpstr>Lesson Objectives</vt:lpstr>
      <vt:lpstr>What is “atom”?</vt:lpstr>
      <vt:lpstr>PowerPoint Presentation</vt:lpstr>
      <vt:lpstr>PowerPoint Presentation</vt:lpstr>
      <vt:lpstr>PowerPoint Presentation</vt:lpstr>
      <vt:lpstr>PowerPoint Presentation</vt:lpstr>
      <vt:lpstr>Steps to Thomson’s Atomic Model</vt:lpstr>
      <vt:lpstr>Discovery of Cathode Rays</vt:lpstr>
      <vt:lpstr>Steps to Thomson’s Atomic Model</vt:lpstr>
      <vt:lpstr>PowerPoint Presentation</vt:lpstr>
      <vt:lpstr>PowerPoint Presentation</vt:lpstr>
      <vt:lpstr>Measurement of the m/e ratio of ‘electron’</vt:lpstr>
      <vt:lpstr>PowerPoint Presentation</vt:lpstr>
      <vt:lpstr>Thomson’s atomic model</vt:lpstr>
      <vt:lpstr>How are the particles distributed in an atom?</vt:lpstr>
      <vt:lpstr>How are the particles distributed in an atom?</vt:lpstr>
      <vt:lpstr>How are the particles distributed in an atom?</vt:lpstr>
      <vt:lpstr>Lesson Objectives</vt:lpstr>
      <vt:lpstr>Steps to Rutherford’s Atomic Model</vt:lpstr>
      <vt:lpstr>Steps to Rutherford’s Atomic Model</vt:lpstr>
      <vt:lpstr>Steps to Rutherford’s Atomic Model</vt:lpstr>
      <vt:lpstr>The Curie Family</vt:lpstr>
      <vt:lpstr>Steps to Rutherford’s Atomic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Activity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PowerPoint Presentation</vt:lpstr>
      <vt:lpstr>PowerPoint Presentation</vt:lpstr>
      <vt:lpstr>PowerPoint Presentation</vt:lpstr>
      <vt:lpstr>Relative isotopic mass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Isotopes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</vt:vector>
  </TitlesOfParts>
  <Company>ILC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structure</dc:title>
  <dc:creator>Chio U Kim</dc:creator>
  <cp:lastModifiedBy>Anthony Murphy</cp:lastModifiedBy>
  <cp:revision>552</cp:revision>
  <dcterms:created xsi:type="dcterms:W3CDTF">2000-09-04T14:35:28Z</dcterms:created>
  <dcterms:modified xsi:type="dcterms:W3CDTF">2023-01-19T08:24:57Z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