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4" r:id="rId6"/>
    <p:sldId id="265" r:id="rId7"/>
    <p:sldId id="266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0C64C-9773-44B8-83BD-6764CEDD013D}" v="3" dt="2020-05-05T04:43:39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8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22" Type="http://schemas.microsoft.com/office/2015/10/relationships/revisionInfo" Target="revisionInfo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37aaf328-63dc-48ea-95e7-25737e615455" providerId="ADAL" clId="{2D00C64C-9773-44B8-83BD-6764CEDD013D}"/>
    <pc:docChg chg="addSld modSld sldOrd">
      <pc:chgData name="Nick Marston" userId="37aaf328-63dc-48ea-95e7-25737e615455" providerId="ADAL" clId="{2D00C64C-9773-44B8-83BD-6764CEDD013D}" dt="2020-05-07T01:16:49.293" v="91" actId="20577"/>
      <pc:docMkLst>
        <pc:docMk/>
      </pc:docMkLst>
      <pc:sldChg chg="addSp delSp modSp new mod ord">
        <pc:chgData name="Nick Marston" userId="37aaf328-63dc-48ea-95e7-25737e615455" providerId="ADAL" clId="{2D00C64C-9773-44B8-83BD-6764CEDD013D}" dt="2020-05-07T01:16:01.398" v="41" actId="20577"/>
        <pc:sldMkLst>
          <pc:docMk/>
          <pc:sldMk cId="2469977047" sldId="264"/>
        </pc:sldMkLst>
        <pc:spChg chg="mod">
          <ac:chgData name="Nick Marston" userId="37aaf328-63dc-48ea-95e7-25737e615455" providerId="ADAL" clId="{2D00C64C-9773-44B8-83BD-6764CEDD013D}" dt="2020-05-07T01:16:01.398" v="41" actId="20577"/>
          <ac:spMkLst>
            <pc:docMk/>
            <pc:sldMk cId="2469977047" sldId="264"/>
            <ac:spMk id="2" creationId="{C97CA052-5BDC-4FF4-B2EA-508623F44492}"/>
          </ac:spMkLst>
        </pc:spChg>
        <pc:spChg chg="del">
          <ac:chgData name="Nick Marston" userId="37aaf328-63dc-48ea-95e7-25737e615455" providerId="ADAL" clId="{2D00C64C-9773-44B8-83BD-6764CEDD013D}" dt="2020-05-05T04:43:09.394" v="3" actId="931"/>
          <ac:spMkLst>
            <pc:docMk/>
            <pc:sldMk cId="2469977047" sldId="264"/>
            <ac:spMk id="3" creationId="{1FE79EC4-4E63-47EB-8936-4613D7227696}"/>
          </ac:spMkLst>
        </pc:spChg>
        <pc:picChg chg="add mod">
          <ac:chgData name="Nick Marston" userId="37aaf328-63dc-48ea-95e7-25737e615455" providerId="ADAL" clId="{2D00C64C-9773-44B8-83BD-6764CEDD013D}" dt="2020-05-05T04:43:11.053" v="5" actId="962"/>
          <ac:picMkLst>
            <pc:docMk/>
            <pc:sldMk cId="2469977047" sldId="264"/>
            <ac:picMk id="5" creationId="{B6CE2540-85E8-48CD-800A-0A677F7C2A04}"/>
          </ac:picMkLst>
        </pc:picChg>
      </pc:sldChg>
      <pc:sldChg chg="addSp delSp modSp new mod">
        <pc:chgData name="Nick Marston" userId="37aaf328-63dc-48ea-95e7-25737e615455" providerId="ADAL" clId="{2D00C64C-9773-44B8-83BD-6764CEDD013D}" dt="2020-05-07T01:16:16.731" v="47" actId="20577"/>
        <pc:sldMkLst>
          <pc:docMk/>
          <pc:sldMk cId="474758957" sldId="265"/>
        </pc:sldMkLst>
        <pc:spChg chg="mod">
          <ac:chgData name="Nick Marston" userId="37aaf328-63dc-48ea-95e7-25737e615455" providerId="ADAL" clId="{2D00C64C-9773-44B8-83BD-6764CEDD013D}" dt="2020-05-07T01:16:16.731" v="47" actId="20577"/>
          <ac:spMkLst>
            <pc:docMk/>
            <pc:sldMk cId="474758957" sldId="265"/>
            <ac:spMk id="2" creationId="{16DC30DB-6F2B-4FAD-B666-EC3D93007695}"/>
          </ac:spMkLst>
        </pc:spChg>
        <pc:spChg chg="del">
          <ac:chgData name="Nick Marston" userId="37aaf328-63dc-48ea-95e7-25737e615455" providerId="ADAL" clId="{2D00C64C-9773-44B8-83BD-6764CEDD013D}" dt="2020-05-05T04:43:23.210" v="7" actId="931"/>
          <ac:spMkLst>
            <pc:docMk/>
            <pc:sldMk cId="474758957" sldId="265"/>
            <ac:spMk id="3" creationId="{818120B5-3955-4E04-B5F7-C02A956614F4}"/>
          </ac:spMkLst>
        </pc:spChg>
        <pc:picChg chg="add mod">
          <ac:chgData name="Nick Marston" userId="37aaf328-63dc-48ea-95e7-25737e615455" providerId="ADAL" clId="{2D00C64C-9773-44B8-83BD-6764CEDD013D}" dt="2020-05-05T04:43:24.705" v="9" actId="962"/>
          <ac:picMkLst>
            <pc:docMk/>
            <pc:sldMk cId="474758957" sldId="265"/>
            <ac:picMk id="5" creationId="{4BBF1182-D85B-45D0-B64F-0A7200FB7AFB}"/>
          </ac:picMkLst>
        </pc:picChg>
      </pc:sldChg>
      <pc:sldChg chg="addSp delSp modSp new mod">
        <pc:chgData name="Nick Marston" userId="37aaf328-63dc-48ea-95e7-25737e615455" providerId="ADAL" clId="{2D00C64C-9773-44B8-83BD-6764CEDD013D}" dt="2020-05-07T01:16:49.293" v="91" actId="20577"/>
        <pc:sldMkLst>
          <pc:docMk/>
          <pc:sldMk cId="3357492357" sldId="266"/>
        </pc:sldMkLst>
        <pc:spChg chg="mod">
          <ac:chgData name="Nick Marston" userId="37aaf328-63dc-48ea-95e7-25737e615455" providerId="ADAL" clId="{2D00C64C-9773-44B8-83BD-6764CEDD013D}" dt="2020-05-07T01:16:49.293" v="91" actId="20577"/>
          <ac:spMkLst>
            <pc:docMk/>
            <pc:sldMk cId="3357492357" sldId="266"/>
            <ac:spMk id="2" creationId="{2ED2571D-3262-4856-AEF8-69EB26D1C3B8}"/>
          </ac:spMkLst>
        </pc:spChg>
        <pc:spChg chg="del">
          <ac:chgData name="Nick Marston" userId="37aaf328-63dc-48ea-95e7-25737e615455" providerId="ADAL" clId="{2D00C64C-9773-44B8-83BD-6764CEDD013D}" dt="2020-05-05T04:43:39.812" v="11" actId="931"/>
          <ac:spMkLst>
            <pc:docMk/>
            <pc:sldMk cId="3357492357" sldId="266"/>
            <ac:spMk id="3" creationId="{9FEF6B17-8B16-4A06-AA43-5C882611A5CC}"/>
          </ac:spMkLst>
        </pc:spChg>
        <pc:picChg chg="add mod">
          <ac:chgData name="Nick Marston" userId="37aaf328-63dc-48ea-95e7-25737e615455" providerId="ADAL" clId="{2D00C64C-9773-44B8-83BD-6764CEDD013D}" dt="2020-05-05T04:43:41.345" v="13" actId="962"/>
          <ac:picMkLst>
            <pc:docMk/>
            <pc:sldMk cId="3357492357" sldId="266"/>
            <ac:picMk id="5" creationId="{F724CC91-D228-4E2C-810F-BB73050AA9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5731-B162-4255-BDC6-65FFAED09AB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6347-1A92-4DCC-BF45-86A711CFD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A052-5BDC-4FF4-B2EA-508623F4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Thermochemistry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E2540-85E8-48CD-800A-0A677F7C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46997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8" y="928670"/>
            <a:ext cx="897092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481382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00174"/>
            <a:ext cx="8029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500306"/>
            <a:ext cx="83724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143249"/>
            <a:ext cx="160169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14612" y="3357562"/>
            <a:ext cx="6210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4500570"/>
            <a:ext cx="6829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5984" y="4071942"/>
            <a:ext cx="1943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30DB-6F2B-4FAD-B666-EC3D9300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Energy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BF1182-D85B-45D0-B64F-0A7200FB7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747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571D-3262-4856-AEF8-69EB26D1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Exo and Endo- thermic reactions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F724CC91-D228-4E2C-810F-BB73050AA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35749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/>
          <a:lstStyle/>
          <a:p>
            <a:r>
              <a:rPr lang="en-US" dirty="0"/>
              <a:t>Exothermic reactions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8621020" cy="36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Endothermic reactions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00240"/>
            <a:ext cx="851654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6072206"/>
            <a:ext cx="5486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15" y="428604"/>
            <a:ext cx="9050185" cy="498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572140"/>
            <a:ext cx="4286280" cy="36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0" y="5500702"/>
            <a:ext cx="4286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breaking bonds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85926"/>
            <a:ext cx="8676412" cy="398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/>
          <a:lstStyle/>
          <a:p>
            <a:r>
              <a:rPr lang="en-US" dirty="0"/>
              <a:t>Exothermic reaction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576" y="2357430"/>
            <a:ext cx="8905424" cy="414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571612"/>
            <a:ext cx="652034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Endothermic reaction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124" y="2312830"/>
            <a:ext cx="8655594" cy="396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357298"/>
            <a:ext cx="57983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82EF47C-033B-46BA-B6F7-01D658CF8436}"/>
</file>

<file path=customXml/itemProps2.xml><?xml version="1.0" encoding="utf-8"?>
<ds:datastoreItem xmlns:ds="http://schemas.openxmlformats.org/officeDocument/2006/customXml" ds:itemID="{E957B0B8-4A64-4E18-B319-E5D61EE2F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BD323F-A801-4EB7-8826-1B9135D83976}">
  <ds:schemaRefs>
    <ds:schemaRef ds:uri="http://schemas.microsoft.com/office/2006/metadata/properties"/>
    <ds:schemaRef ds:uri="b0a85a6c-06f4-4fbc-a9a8-4317981290af"/>
  </ds:schemaRefs>
</ds:datastoreItem>
</file>

<file path=customXml/itemProps4.xml><?xml version="1.0" encoding="utf-8"?>
<ds:datastoreItem xmlns:ds="http://schemas.openxmlformats.org/officeDocument/2006/customXml" ds:itemID="{8C140FF3-1D61-46FC-AFD2-D41F3935289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Thermochemistry</vt:lpstr>
      <vt:lpstr>Energy</vt:lpstr>
      <vt:lpstr>Exo and Endo- thermic reactions</vt:lpstr>
      <vt:lpstr>Exothermic reactions</vt:lpstr>
      <vt:lpstr>Endothermic reactions</vt:lpstr>
      <vt:lpstr>PowerPoint Presentation</vt:lpstr>
      <vt:lpstr>Making and breaking bonds</vt:lpstr>
      <vt:lpstr>Exothermic reaction</vt:lpstr>
      <vt:lpstr>Endothermic reaction</vt:lpstr>
      <vt:lpstr>PowerPoint Presentation</vt:lpstr>
      <vt:lpstr>PowerPoint Presentation</vt:lpstr>
    </vt:vector>
  </TitlesOfParts>
  <Company>Wesley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Exothermic reactions</dc:title>
  <dc:creator>NWard</dc:creator>
  <cp:lastModifiedBy>Nick Marston</cp:lastModifiedBy>
  <cp:revision>6</cp:revision>
  <dcterms:created xsi:type="dcterms:W3CDTF">2010-06-08T13:07:07Z</dcterms:created>
  <dcterms:modified xsi:type="dcterms:W3CDTF">2020-05-07T01:16:52Z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TemplateUrl">
    <vt:lpwstr/>
  </property>
  <property fmtid="{D5CDD505-2E9C-101B-9397-08002B2CF9AE}" pid="4" name="xd_ProgID">
    <vt:lpwstr/>
  </property>
  <property fmtid="{D5CDD505-2E9C-101B-9397-08002B2CF9AE}" pid="5" name="_dlc_DocIdItemGuid">
    <vt:lpwstr>41b52476-9d9a-44f0-a5ea-a8083bb994dd</vt:lpwstr>
  </property>
</Properties>
</file>