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56" r:id="rId2"/>
    <p:sldId id="264" r:id="rId3"/>
    <p:sldId id="265" r:id="rId4"/>
    <p:sldId id="266" r:id="rId5"/>
    <p:sldId id="267" r:id="rId6"/>
    <p:sldId id="268" r:id="rId7"/>
    <p:sldId id="269" r:id="rId8"/>
    <p:sldId id="271" r:id="rId9"/>
    <p:sldId id="270" r:id="rId10"/>
    <p:sldId id="272" r:id="rId11"/>
    <p:sldId id="273" r:id="rId12"/>
    <p:sldId id="274" r:id="rId13"/>
    <p:sldId id="279" r:id="rId14"/>
    <p:sldId id="280" r:id="rId15"/>
    <p:sldId id="314" r:id="rId16"/>
    <p:sldId id="275" r:id="rId17"/>
    <p:sldId id="276" r:id="rId18"/>
    <p:sldId id="277" r:id="rId19"/>
    <p:sldId id="278"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313" r:id="rId33"/>
    <p:sldId id="293" r:id="rId34"/>
    <p:sldId id="294" r:id="rId35"/>
    <p:sldId id="295" r:id="rId36"/>
    <p:sldId id="296" r:id="rId37"/>
    <p:sldId id="297" r:id="rId38"/>
    <p:sldId id="298" r:id="rId39"/>
    <p:sldId id="299" r:id="rId40"/>
    <p:sldId id="300" r:id="rId41"/>
    <p:sldId id="301" r:id="rId42"/>
    <p:sldId id="302" r:id="rId43"/>
    <p:sldId id="304" r:id="rId44"/>
    <p:sldId id="305" r:id="rId45"/>
    <p:sldId id="306" r:id="rId46"/>
    <p:sldId id="307" r:id="rId47"/>
    <p:sldId id="308" r:id="rId48"/>
    <p:sldId id="309" r:id="rId49"/>
    <p:sldId id="310" r:id="rId5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99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1E02C5-6079-4F99-AAD7-77B7F1EEC04A}" v="3" dt="2022-03-08T00:55:06.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42" autoAdjust="0"/>
  </p:normalViewPr>
  <p:slideViewPr>
    <p:cSldViewPr>
      <p:cViewPr varScale="1">
        <p:scale>
          <a:sx n="112" d="100"/>
          <a:sy n="112" d="100"/>
        </p:scale>
        <p:origin x="528"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6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rston" userId="37aaf328-63dc-48ea-95e7-25737e615455" providerId="ADAL" clId="{8F170A33-2FB7-462D-8020-5F0C8827BC39}"/>
    <pc:docChg chg="undo custSel addSld delSld modSld sldOrd">
      <pc:chgData name="Nick Marston" userId="37aaf328-63dc-48ea-95e7-25737e615455" providerId="ADAL" clId="{8F170A33-2FB7-462D-8020-5F0C8827BC39}" dt="2021-03-08T00:32:12.089" v="523" actId="9405"/>
      <pc:docMkLst>
        <pc:docMk/>
      </pc:docMkLst>
      <pc:sldChg chg="modSp mod">
        <pc:chgData name="Nick Marston" userId="37aaf328-63dc-48ea-95e7-25737e615455" providerId="ADAL" clId="{8F170A33-2FB7-462D-8020-5F0C8827BC39}" dt="2021-03-04T01:59:46.099" v="46" actId="20577"/>
        <pc:sldMkLst>
          <pc:docMk/>
          <pc:sldMk cId="0" sldId="264"/>
        </pc:sldMkLst>
        <pc:spChg chg="mod">
          <ac:chgData name="Nick Marston" userId="37aaf328-63dc-48ea-95e7-25737e615455" providerId="ADAL" clId="{8F170A33-2FB7-462D-8020-5F0C8827BC39}" dt="2021-03-04T01:59:46.099" v="46" actId="20577"/>
          <ac:spMkLst>
            <pc:docMk/>
            <pc:sldMk cId="0" sldId="264"/>
            <ac:spMk id="7171" creationId="{C93B33DE-9C1A-4780-967D-7022F41CAC94}"/>
          </ac:spMkLst>
        </pc:spChg>
      </pc:sldChg>
      <pc:sldChg chg="addSp delSp mod">
        <pc:chgData name="Nick Marston" userId="37aaf328-63dc-48ea-95e7-25737e615455" providerId="ADAL" clId="{8F170A33-2FB7-462D-8020-5F0C8827BC39}" dt="2021-03-08T00:32:12.089" v="523" actId="9405"/>
        <pc:sldMkLst>
          <pc:docMk/>
          <pc:sldMk cId="0" sldId="266"/>
        </pc:sldMkLst>
        <pc:inkChg chg="add del">
          <ac:chgData name="Nick Marston" userId="37aaf328-63dc-48ea-95e7-25737e615455" providerId="ADAL" clId="{8F170A33-2FB7-462D-8020-5F0C8827BC39}" dt="2021-03-08T00:30:41.409" v="517"/>
          <ac:inkMkLst>
            <pc:docMk/>
            <pc:sldMk cId="0" sldId="266"/>
            <ac:inkMk id="2" creationId="{392BF699-660F-437F-827F-4919BD168804}"/>
          </ac:inkMkLst>
        </pc:inkChg>
        <pc:inkChg chg="add del">
          <ac:chgData name="Nick Marston" userId="37aaf328-63dc-48ea-95e7-25737e615455" providerId="ADAL" clId="{8F170A33-2FB7-462D-8020-5F0C8827BC39}" dt="2021-03-08T00:30:56.575" v="519"/>
          <ac:inkMkLst>
            <pc:docMk/>
            <pc:sldMk cId="0" sldId="266"/>
            <ac:inkMk id="3" creationId="{D8F4C93C-2143-4683-AD0E-669BFB98991C}"/>
          </ac:inkMkLst>
        </pc:inkChg>
        <pc:inkChg chg="add del">
          <ac:chgData name="Nick Marston" userId="37aaf328-63dc-48ea-95e7-25737e615455" providerId="ADAL" clId="{8F170A33-2FB7-462D-8020-5F0C8827BC39}" dt="2021-03-08T00:31:35.367" v="521"/>
          <ac:inkMkLst>
            <pc:docMk/>
            <pc:sldMk cId="0" sldId="266"/>
            <ac:inkMk id="4" creationId="{AA22F10B-45A4-4AB5-8E87-F2039DBB0966}"/>
          </ac:inkMkLst>
        </pc:inkChg>
        <pc:inkChg chg="add">
          <ac:chgData name="Nick Marston" userId="37aaf328-63dc-48ea-95e7-25737e615455" providerId="ADAL" clId="{8F170A33-2FB7-462D-8020-5F0C8827BC39}" dt="2021-03-08T00:32:02.220" v="522" actId="9405"/>
          <ac:inkMkLst>
            <pc:docMk/>
            <pc:sldMk cId="0" sldId="266"/>
            <ac:inkMk id="5" creationId="{7A9BABB5-432C-4179-AEA3-2F5C3FD3AF90}"/>
          </ac:inkMkLst>
        </pc:inkChg>
        <pc:inkChg chg="add">
          <ac:chgData name="Nick Marston" userId="37aaf328-63dc-48ea-95e7-25737e615455" providerId="ADAL" clId="{8F170A33-2FB7-462D-8020-5F0C8827BC39}" dt="2021-03-08T00:32:12.089" v="523" actId="9405"/>
          <ac:inkMkLst>
            <pc:docMk/>
            <pc:sldMk cId="0" sldId="266"/>
            <ac:inkMk id="6" creationId="{122F540B-2EF9-40F9-8014-5725866FC67A}"/>
          </ac:inkMkLst>
        </pc:inkChg>
      </pc:sldChg>
      <pc:sldChg chg="modSp">
        <pc:chgData name="Nick Marston" userId="37aaf328-63dc-48ea-95e7-25737e615455" providerId="ADAL" clId="{8F170A33-2FB7-462D-8020-5F0C8827BC39}" dt="2021-03-05T01:51:58.491" v="168" actId="1076"/>
        <pc:sldMkLst>
          <pc:docMk/>
          <pc:sldMk cId="0" sldId="281"/>
        </pc:sldMkLst>
        <pc:picChg chg="mod">
          <ac:chgData name="Nick Marston" userId="37aaf328-63dc-48ea-95e7-25737e615455" providerId="ADAL" clId="{8F170A33-2FB7-462D-8020-5F0C8827BC39}" dt="2021-03-05T01:51:58.491" v="168" actId="1076"/>
          <ac:picMkLst>
            <pc:docMk/>
            <pc:sldMk cId="0" sldId="281"/>
            <ac:picMk id="41988" creationId="{E5CBAC5A-D762-4EE1-8255-06A8777467EE}"/>
          </ac:picMkLst>
        </pc:picChg>
      </pc:sldChg>
      <pc:sldChg chg="addSp delSp modSp new mod ord">
        <pc:chgData name="Nick Marston" userId="37aaf328-63dc-48ea-95e7-25737e615455" providerId="ADAL" clId="{8F170A33-2FB7-462D-8020-5F0C8827BC39}" dt="2021-03-05T03:35:51.595" v="515" actId="5793"/>
        <pc:sldMkLst>
          <pc:docMk/>
          <pc:sldMk cId="1693430119" sldId="314"/>
        </pc:sldMkLst>
        <pc:spChg chg="mod">
          <ac:chgData name="Nick Marston" userId="37aaf328-63dc-48ea-95e7-25737e615455" providerId="ADAL" clId="{8F170A33-2FB7-462D-8020-5F0C8827BC39}" dt="2021-03-05T02:02:47.889" v="508" actId="255"/>
          <ac:spMkLst>
            <pc:docMk/>
            <pc:sldMk cId="1693430119" sldId="314"/>
            <ac:spMk id="2" creationId="{573E0906-60A7-4E71-8DC1-5ABED5256F26}"/>
          </ac:spMkLst>
        </pc:spChg>
        <pc:spChg chg="mod">
          <ac:chgData name="Nick Marston" userId="37aaf328-63dc-48ea-95e7-25737e615455" providerId="ADAL" clId="{8F170A33-2FB7-462D-8020-5F0C8827BC39}" dt="2021-03-05T03:35:51.595" v="515" actId="5793"/>
          <ac:spMkLst>
            <pc:docMk/>
            <pc:sldMk cId="1693430119" sldId="314"/>
            <ac:spMk id="3" creationId="{FF7DA907-2C85-4FD6-996D-095EBCEB0829}"/>
          </ac:spMkLst>
        </pc:spChg>
        <pc:picChg chg="add mod">
          <ac:chgData name="Nick Marston" userId="37aaf328-63dc-48ea-95e7-25737e615455" providerId="ADAL" clId="{8F170A33-2FB7-462D-8020-5F0C8827BC39}" dt="2021-03-05T01:57:31.869" v="419" actId="1076"/>
          <ac:picMkLst>
            <pc:docMk/>
            <pc:sldMk cId="1693430119" sldId="314"/>
            <ac:picMk id="4" creationId="{7D1050C0-E49E-4A7A-9D40-644E10A1E363}"/>
          </ac:picMkLst>
        </pc:picChg>
        <pc:picChg chg="add del mod">
          <ac:chgData name="Nick Marston" userId="37aaf328-63dc-48ea-95e7-25737e615455" providerId="ADAL" clId="{8F170A33-2FB7-462D-8020-5F0C8827BC39}" dt="2021-03-05T01:52:20.907" v="171"/>
          <ac:picMkLst>
            <pc:docMk/>
            <pc:sldMk cId="1693430119" sldId="314"/>
            <ac:picMk id="5" creationId="{2285C01D-9234-40CF-A796-1B1A486E3DA1}"/>
          </ac:picMkLst>
        </pc:picChg>
        <pc:picChg chg="add del mod">
          <ac:chgData name="Nick Marston" userId="37aaf328-63dc-48ea-95e7-25737e615455" providerId="ADAL" clId="{8F170A33-2FB7-462D-8020-5F0C8827BC39}" dt="2021-03-05T01:55:22.137" v="286"/>
          <ac:picMkLst>
            <pc:docMk/>
            <pc:sldMk cId="1693430119" sldId="314"/>
            <ac:picMk id="6" creationId="{792E3A60-2C98-4EBD-8510-33F3FA2248DE}"/>
          </ac:picMkLst>
        </pc:picChg>
      </pc:sldChg>
      <pc:sldChg chg="addSp delSp modSp new del mod">
        <pc:chgData name="Nick Marston" userId="37aaf328-63dc-48ea-95e7-25737e615455" providerId="ADAL" clId="{8F170A33-2FB7-462D-8020-5F0C8827BC39}" dt="2021-03-05T01:50:44.254" v="102" actId="2696"/>
        <pc:sldMkLst>
          <pc:docMk/>
          <pc:sldMk cId="2313740446" sldId="314"/>
        </pc:sldMkLst>
        <pc:spChg chg="mod">
          <ac:chgData name="Nick Marston" userId="37aaf328-63dc-48ea-95e7-25737e615455" providerId="ADAL" clId="{8F170A33-2FB7-462D-8020-5F0C8827BC39}" dt="2021-03-05T01:49:56.295" v="99" actId="20577"/>
          <ac:spMkLst>
            <pc:docMk/>
            <pc:sldMk cId="2313740446" sldId="314"/>
            <ac:spMk id="2" creationId="{28241656-6233-4AE3-BC5E-65224904ACFA}"/>
          </ac:spMkLst>
        </pc:spChg>
        <pc:spChg chg="del">
          <ac:chgData name="Nick Marston" userId="37aaf328-63dc-48ea-95e7-25737e615455" providerId="ADAL" clId="{8F170A33-2FB7-462D-8020-5F0C8827BC39}" dt="2021-03-05T01:49:23.750" v="48"/>
          <ac:spMkLst>
            <pc:docMk/>
            <pc:sldMk cId="2313740446" sldId="314"/>
            <ac:spMk id="3" creationId="{92F10816-809D-4184-8924-10B90C1C1B78}"/>
          </ac:spMkLst>
        </pc:spChg>
        <pc:picChg chg="add mod">
          <ac:chgData name="Nick Marston" userId="37aaf328-63dc-48ea-95e7-25737e615455" providerId="ADAL" clId="{8F170A33-2FB7-462D-8020-5F0C8827BC39}" dt="2021-03-05T01:50:16.151" v="101" actId="14100"/>
          <ac:picMkLst>
            <pc:docMk/>
            <pc:sldMk cId="2313740446" sldId="314"/>
            <ac:picMk id="4" creationId="{9A28E918-9617-4AE4-9D0B-6E2E2EA9978D}"/>
          </ac:picMkLst>
        </pc:picChg>
      </pc:sldChg>
    </pc:docChg>
  </pc:docChgLst>
  <pc:docChgLst>
    <pc:chgData name="Nick Marston" userId="37aaf328-63dc-48ea-95e7-25737e615455" providerId="ADAL" clId="{741E02C5-6079-4F99-AAD7-77B7F1EEC04A}"/>
    <pc:docChg chg="modSld sldOrd">
      <pc:chgData name="Nick Marston" userId="37aaf328-63dc-48ea-95e7-25737e615455" providerId="ADAL" clId="{741E02C5-6079-4F99-AAD7-77B7F1EEC04A}" dt="2022-03-14T01:37:55.222" v="298" actId="20577"/>
      <pc:docMkLst>
        <pc:docMk/>
      </pc:docMkLst>
      <pc:sldChg chg="ord">
        <pc:chgData name="Nick Marston" userId="37aaf328-63dc-48ea-95e7-25737e615455" providerId="ADAL" clId="{741E02C5-6079-4F99-AAD7-77B7F1EEC04A}" dt="2022-03-04T00:07:42.398" v="7"/>
        <pc:sldMkLst>
          <pc:docMk/>
          <pc:sldMk cId="0" sldId="265"/>
        </pc:sldMkLst>
      </pc:sldChg>
      <pc:sldChg chg="ord">
        <pc:chgData name="Nick Marston" userId="37aaf328-63dc-48ea-95e7-25737e615455" providerId="ADAL" clId="{741E02C5-6079-4F99-AAD7-77B7F1EEC04A}" dt="2022-03-04T00:07:46.492" v="9"/>
        <pc:sldMkLst>
          <pc:docMk/>
          <pc:sldMk cId="0" sldId="266"/>
        </pc:sldMkLst>
      </pc:sldChg>
      <pc:sldChg chg="ord">
        <pc:chgData name="Nick Marston" userId="37aaf328-63dc-48ea-95e7-25737e615455" providerId="ADAL" clId="{741E02C5-6079-4F99-AAD7-77B7F1EEC04A}" dt="2022-03-04T00:07:51.531" v="11"/>
        <pc:sldMkLst>
          <pc:docMk/>
          <pc:sldMk cId="0" sldId="267"/>
        </pc:sldMkLst>
      </pc:sldChg>
      <pc:sldChg chg="ord">
        <pc:chgData name="Nick Marston" userId="37aaf328-63dc-48ea-95e7-25737e615455" providerId="ADAL" clId="{741E02C5-6079-4F99-AAD7-77B7F1EEC04A}" dt="2022-03-04T00:07:54.908" v="13"/>
        <pc:sldMkLst>
          <pc:docMk/>
          <pc:sldMk cId="0" sldId="268"/>
        </pc:sldMkLst>
      </pc:sldChg>
      <pc:sldChg chg="ord">
        <pc:chgData name="Nick Marston" userId="37aaf328-63dc-48ea-95e7-25737e615455" providerId="ADAL" clId="{741E02C5-6079-4F99-AAD7-77B7F1EEC04A}" dt="2022-03-04T00:07:58.953" v="15"/>
        <pc:sldMkLst>
          <pc:docMk/>
          <pc:sldMk cId="0" sldId="269"/>
        </pc:sldMkLst>
      </pc:sldChg>
      <pc:sldChg chg="ord">
        <pc:chgData name="Nick Marston" userId="37aaf328-63dc-48ea-95e7-25737e615455" providerId="ADAL" clId="{741E02C5-6079-4F99-AAD7-77B7F1EEC04A}" dt="2022-03-04T00:08:11.822" v="19"/>
        <pc:sldMkLst>
          <pc:docMk/>
          <pc:sldMk cId="0" sldId="270"/>
        </pc:sldMkLst>
      </pc:sldChg>
      <pc:sldChg chg="ord">
        <pc:chgData name="Nick Marston" userId="37aaf328-63dc-48ea-95e7-25737e615455" providerId="ADAL" clId="{741E02C5-6079-4F99-AAD7-77B7F1EEC04A}" dt="2022-03-04T00:08:06.619" v="17"/>
        <pc:sldMkLst>
          <pc:docMk/>
          <pc:sldMk cId="0" sldId="271"/>
        </pc:sldMkLst>
      </pc:sldChg>
      <pc:sldChg chg="modSp mod">
        <pc:chgData name="Nick Marston" userId="37aaf328-63dc-48ea-95e7-25737e615455" providerId="ADAL" clId="{741E02C5-6079-4F99-AAD7-77B7F1EEC04A}" dt="2022-03-14T01:37:55.222" v="298" actId="20577"/>
        <pc:sldMkLst>
          <pc:docMk/>
          <pc:sldMk cId="0" sldId="274"/>
        </pc:sldMkLst>
        <pc:spChg chg="mod">
          <ac:chgData name="Nick Marston" userId="37aaf328-63dc-48ea-95e7-25737e615455" providerId="ADAL" clId="{741E02C5-6079-4F99-AAD7-77B7F1EEC04A}" dt="2022-03-14T01:37:55.222" v="298" actId="20577"/>
          <ac:spMkLst>
            <pc:docMk/>
            <pc:sldMk cId="0" sldId="274"/>
            <ac:spMk id="27651" creationId="{6A709BBD-B73C-4282-B44C-FA5F5E30C26D}"/>
          </ac:spMkLst>
        </pc:spChg>
      </pc:sldChg>
      <pc:sldChg chg="ord">
        <pc:chgData name="Nick Marston" userId="37aaf328-63dc-48ea-95e7-25737e615455" providerId="ADAL" clId="{741E02C5-6079-4F99-AAD7-77B7F1EEC04A}" dt="2022-03-04T00:08:31.051" v="21"/>
        <pc:sldMkLst>
          <pc:docMk/>
          <pc:sldMk cId="0" sldId="279"/>
        </pc:sldMkLst>
      </pc:sldChg>
      <pc:sldChg chg="ord">
        <pc:chgData name="Nick Marston" userId="37aaf328-63dc-48ea-95e7-25737e615455" providerId="ADAL" clId="{741E02C5-6079-4F99-AAD7-77B7F1EEC04A}" dt="2022-03-04T00:08:39.126" v="23"/>
        <pc:sldMkLst>
          <pc:docMk/>
          <pc:sldMk cId="0" sldId="280"/>
        </pc:sldMkLst>
      </pc:sldChg>
      <pc:sldChg chg="modSp mod ord">
        <pc:chgData name="Nick Marston" userId="37aaf328-63dc-48ea-95e7-25737e615455" providerId="ADAL" clId="{741E02C5-6079-4F99-AAD7-77B7F1EEC04A}" dt="2022-03-08T00:55:06.037" v="272" actId="14100"/>
        <pc:sldMkLst>
          <pc:docMk/>
          <pc:sldMk cId="1693430119" sldId="314"/>
        </pc:sldMkLst>
        <pc:spChg chg="mod">
          <ac:chgData name="Nick Marston" userId="37aaf328-63dc-48ea-95e7-25737e615455" providerId="ADAL" clId="{741E02C5-6079-4F99-AAD7-77B7F1EEC04A}" dt="2022-03-08T00:54:49.551" v="269" actId="20577"/>
          <ac:spMkLst>
            <pc:docMk/>
            <pc:sldMk cId="1693430119" sldId="314"/>
            <ac:spMk id="3" creationId="{FF7DA907-2C85-4FD6-996D-095EBCEB0829}"/>
          </ac:spMkLst>
        </pc:spChg>
        <pc:picChg chg="mod">
          <ac:chgData name="Nick Marston" userId="37aaf328-63dc-48ea-95e7-25737e615455" providerId="ADAL" clId="{741E02C5-6079-4F99-AAD7-77B7F1EEC04A}" dt="2022-03-08T00:55:06.037" v="272" actId="14100"/>
          <ac:picMkLst>
            <pc:docMk/>
            <pc:sldMk cId="1693430119" sldId="314"/>
            <ac:picMk id="4" creationId="{7D1050C0-E49E-4A7A-9D40-644E10A1E36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26AC2F-0B90-4A0C-9770-7BEC404B517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E6BF4A99-2B08-4C88-BB73-EDB20D7614F3}"/>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cs typeface="Arial" panose="020B0604020202020204" pitchFamily="34" charset="0"/>
              </a:defRPr>
            </a:lvl1pPr>
          </a:lstStyle>
          <a:p>
            <a:pPr>
              <a:defRPr/>
            </a:pPr>
            <a:fld id="{DE343232-A6BE-493C-B98C-8620DF36ADC8}" type="datetimeFigureOut">
              <a:rPr lang="en-US" altLang="en-US"/>
              <a:pPr>
                <a:defRPr/>
              </a:pPr>
              <a:t>3/14/2022</a:t>
            </a:fld>
            <a:endParaRPr lang="en-US" altLang="en-US"/>
          </a:p>
        </p:txBody>
      </p:sp>
      <p:sp>
        <p:nvSpPr>
          <p:cNvPr id="4" name="Footer Placeholder 3">
            <a:extLst>
              <a:ext uri="{FF2B5EF4-FFF2-40B4-BE49-F238E27FC236}">
                <a16:creationId xmlns:a16="http://schemas.microsoft.com/office/drawing/2014/main" id="{7EA0D100-F969-465E-BC31-6B9A90C0051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E01966B9-425F-4623-B599-DDD8B961B81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cs typeface="Arial" panose="020B0604020202020204" pitchFamily="34" charset="0"/>
              </a:defRPr>
            </a:lvl1pPr>
          </a:lstStyle>
          <a:p>
            <a:pPr>
              <a:defRPr/>
            </a:pPr>
            <a:fld id="{A449EB36-D26C-4FA7-8764-E27F4FB4F99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8T00:32:02.220"/>
    </inkml:context>
    <inkml:brush xml:id="br0">
      <inkml:brushProperty name="width" value="0.05" units="cm"/>
      <inkml:brushProperty name="height" value="0.05" units="cm"/>
      <inkml:brushProperty name="ignorePressure" value="1"/>
    </inkml:brush>
  </inkml:definitions>
  <inkml:trace contextRef="#ctx0" brushRef="#br0">1737 325,'-2'4,"1"-1,-1 1,0-1,0 1,0-1,0 0,0 0,-1 0,1 0,-1 0,0-1,-3 4,-1-1,5-2,-2 0,1 0,0-1,0 0,-1 1,1-1,-1-1,0 1,0 0,1-1,-1 0,-8 2,9-3,1 0,-1 0,0 0,0 0,1 0,-1-1,0 1,1-1,-1 1,1-1,-1 0,1 0,-1-1,1 1,-1 0,1-1,0 1,0-1,0 0,-2-2,-1 0,0 0,1 0,-1 0,-1 1,1 0,-1 0,1 0,-1 0,0 1,0 0,0 0,0 1,0 0,-6-1,-12 1,0 0,-34 4,4-1,-5-1,-79-2,85-9,38 7,0 0,-20 0,13 2,-107 2,116 0,-1 1,1 1,0-1,0 2,0 0,1 1,-19 8,23-8,-1-2,0 1,0-1,0 0,0-1,0 0,-15 1,-5-1,-33-3,19-1,32 2,-1-1,0-1,1 0,-1-1,1 0,0 0,-12-7,-74-41,50 24,43 25,1 0,-1 1,0 0,1 0,-1 0,0 0,0 0,0 1,0-1,0 1,0 0,1 1,-1-1,-8 2,-1 2,0 0,1 1,-14 7,15-6,0-1,-1-1,-20 6,28-9,1 0,-1-1,1 0,-1 0,0 0,1 0,-1 0,1-1,-1 0,0 1,1-1,-1-1,1 1,0 0,-1-1,-4-3,5 3,1 1,0-1,1 0,-1 0,0 0,0 0,1 0,-1 0,1 0,0 0,0-1,0 1,0-1,0 1,0-1,0 1,1-1,-1 1,1-1,0 1,0-1,0 0,0 1,0-1,1 1,-1-1,1 0,0 1,-1-1,1 1,2-4,1-2,0-1,1 1,0 0,0 0,1 0,0 0,8-8,6-5,31-44,-5 4,-45 60,-1 0,1 1,0-1,0 0,0 0,-1 0,1 0,0 1,0-1,0 0,0 1,0-1,0 1,0-1,1 1,1-1,-3 1,1 0,-1 0,1 1,-1-1,1 0,-1 0,0 0,1 1,-1-1,1 0,-1 1,0-1,1 0,-1 1,0-1,1 1,-1-1,0 0,0 1,1-1,-1 1,0-1,0 1,0-1,0 1,1 0,0 7,0-1,-1 1,0 14,0-14,1 18,1 0,2 0,7 32,-4-30,-2 1,2 40,-6-32,-3 142,2-178,0 1,0-1,0 1,0-1,-1 1,1-1,0 1,-1-1,1 0,-1 1,1-1,-1 0,0 1,0-1,1 0,-1 0,0 0,0 0,0 1,0-1,-2 0,2 0,0-1,0 1,-1-1,1 0,0 0,0 0,-1 0,1 0,0 0,0 0,-1 0,1 0,0-1,0 1,-1-1,1 1,0-1,0 1,-1-1,-4-3,0 0,0 0,1 0,0-1,0 0,0 0,-6-8,-38-71,21 34,22 41,1 0,0 0,1-1,-4-12,7 19,0-1,1 1,-1-1,1 0,0 1,0-1,0 1,0-1,1 0,-1 1,1-1,0 1,0-1,0 1,4-6,31-46,-18 30,-13 16,-1 0,1 0,2-12,-5 15,0 0,0 0,1 1,0-1,-1 0,2 1,-1 0,1 0,0 0,5-5,-9 10,0 0,0-1,0 1,1 0,-1 0,0 0,0 0,0 0,1 0,-1-1,0 1,0 0,0 0,1 0,-1 0,0 0,0 0,1 0,-1 0,0 0,0 0,1 0,-1 0,0 0,0 0,1 1,-1-1,0 0,0 0,0 0,1 0,-1 0,0 0,0 1,0-1,1 0,-1 0,0 0,0 1,5 12,-1 14,-5 82,1-77,0-46,-1 0,0 1,-1-1,-3-15,4 25,0 1,0 0,-1-1,1 1,-1 0,0 0,1-1,-1 1,-1 1,-3-6,4 7,1 0,-1 0,1 0,-1 0,1 0,-1 0,0 1,1-1,-1 1,0-1,1 1,-1 0,0-1,0 1,0 0,1 0,-1 0,0 1,0-1,1 0,-1 1,0-1,-2 2,3-2,0 1,0-1,0 0,0 1,0 0,0-1,0 1,0-1,1 1,-1 0,0 0,1-1,-1 1,0 0,1 0,-1 0,1 0,-1 0,1 0,-1 0,1 0,0 0,0 0,-1 0,1 0,0 0,0 0,0 0,0 0,0 0,0 0,1 2,1 5,-1-1,2 0,5 14,1 4,-3 0,-3-5,1-1,1 0,1-1,1 1,15 30,-22-49,0 0,0 1,0-1,0 0,0 0,0 0,0 1,1-1,-1 0,0 0,0 0,0 0,0 1,0-1,0 0,1 0,-1 0,0 0,0 0,0 1,1-1,-1 0,0 0,0 0,0 0,1 0,-1 0,0 0,0 0,0 0,1 0,-1 0,0 0,0 0,1 0,-1 0,0 0,0 0,0 0,1 0,-1 0,0 0,0 0,5-12,-2-16,-4-138,1 428,-14-290,7 14,2 4,-2-6,-1 1,0 0,-14-17,37 76,-5-27,-6-8,1 0,0-1,0 0,8 8,-12-15,-1-1,0 0,0 0,0 0,1 1,-1-1,0 0,0 0,1 0,-1 0,0 0,0 0,1 1,-1-1,0 0,1 0,-1 0,0 0,0 0,1 0,-1 0,0 0,1 0,-1 0,0 0,0-1,1 1,-1 0,0 0,1 0,-1 0,0 0,0 0,0-1,1 1,-1 0,0 0,0 0,1-1,-1 1,0 0,0 0,0 0,0-1,1 1,-1 0,0-1,0 1,0 0,0 0,0-1,0 1,0 0,0 0,0-1,0 1,0 0,0-1,0 1,3-21,-3 19,0-13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8T00:32:12.087"/>
    </inkml:context>
    <inkml:brush xml:id="br0">
      <inkml:brushProperty name="width" value="0.05" units="cm"/>
      <inkml:brushProperty name="height" value="0.05" units="cm"/>
      <inkml:brushProperty name="ignorePressure" value="1"/>
    </inkml:brush>
  </inkml:definitions>
  <inkml:trace contextRef="#ctx0" brushRef="#br0">1 9,'0'-4,"0"0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FF6994-55A1-41BC-BC93-7C35EB3247B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24A4118D-52BF-4288-9C1A-CEE13E7523D7}"/>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08B7F5AE-0561-4A76-A6A2-64910DD5EC23}" type="datetimeFigureOut">
              <a:rPr lang="en-US" altLang="en-US"/>
              <a:pPr>
                <a:defRPr/>
              </a:pPr>
              <a:t>3/14/2022</a:t>
            </a:fld>
            <a:endParaRPr lang="en-US" altLang="en-US"/>
          </a:p>
        </p:txBody>
      </p:sp>
      <p:sp>
        <p:nvSpPr>
          <p:cNvPr id="4" name="Slide Image Placeholder 3">
            <a:extLst>
              <a:ext uri="{FF2B5EF4-FFF2-40B4-BE49-F238E27FC236}">
                <a16:creationId xmlns:a16="http://schemas.microsoft.com/office/drawing/2014/main" id="{04C7CDF5-19BF-4B2C-8D44-409FC19AF17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8E4B61A-8518-435C-97C1-E5506F54A5D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62979A4-83C0-47E8-801C-6B26B2B82FD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A8B59C5F-1A34-4700-97D4-2B389DBEDF2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cs typeface="Arial" panose="020B0604020202020204" pitchFamily="34" charset="0"/>
              </a:defRPr>
            </a:lvl1pPr>
          </a:lstStyle>
          <a:p>
            <a:pPr>
              <a:defRPr/>
            </a:pPr>
            <a:fld id="{E98B8076-58D0-4AE2-BE8C-3F2BAAAEAB2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F29AC0DC-9BAD-431D-A032-EE9D751354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5552DC00-0CD8-4812-9D8F-D1F9675967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8" name="Slide Number Placeholder 3">
            <a:extLst>
              <a:ext uri="{FF2B5EF4-FFF2-40B4-BE49-F238E27FC236}">
                <a16:creationId xmlns:a16="http://schemas.microsoft.com/office/drawing/2014/main" id="{AFBD5150-A07C-4222-983C-492BB72DDC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05114CC-3A78-45A6-8F3B-9EBE3777C3CD}" type="slidenum">
              <a:rPr lang="en-US" altLang="en-US"/>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377BA089-42B4-422B-9BDB-FE27D11B29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8CC24AA2-A6C7-4C72-A6A0-1BBFBAC8DD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580" name="Slide Number Placeholder 3">
            <a:extLst>
              <a:ext uri="{FF2B5EF4-FFF2-40B4-BE49-F238E27FC236}">
                <a16:creationId xmlns:a16="http://schemas.microsoft.com/office/drawing/2014/main" id="{7D59421C-663E-4D05-8EE7-F0E5C1FD2D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219A05A-AD53-4CB9-BDD2-EFDAF85CDDA1}" type="slidenum">
              <a:rPr lang="en-US" altLang="en-US"/>
              <a:pPr>
                <a:spcBef>
                  <a:spcPct val="0"/>
                </a:spcBef>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A089B6B2-6742-496C-A634-84814F417B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7D2F6997-CE21-4D4E-99FD-DBB66C0316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a:extLst>
              <a:ext uri="{FF2B5EF4-FFF2-40B4-BE49-F238E27FC236}">
                <a16:creationId xmlns:a16="http://schemas.microsoft.com/office/drawing/2014/main" id="{68F9E6FB-DFE1-4562-A68D-67CFC63E3B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7D716BF-EA9B-4A9A-9A8F-CB3B162783F0}" type="slidenum">
              <a:rPr lang="en-US" altLang="en-US"/>
              <a:pPr>
                <a:spcBef>
                  <a:spcPct val="0"/>
                </a:spcBef>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17239B30-53F6-42D3-B159-2F2F990D47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E7CC233B-C3BD-4430-88F3-94CF51F62A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8676" name="Slide Number Placeholder 3">
            <a:extLst>
              <a:ext uri="{FF2B5EF4-FFF2-40B4-BE49-F238E27FC236}">
                <a16:creationId xmlns:a16="http://schemas.microsoft.com/office/drawing/2014/main" id="{0233FE16-0346-4FB0-9C8A-3B9F0DF42D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1810776-3933-458B-AEFD-FEA1DCECBF00}" type="slidenum">
              <a:rPr lang="en-US" altLang="en-US"/>
              <a:pPr>
                <a:spcBef>
                  <a:spcPct val="0"/>
                </a:spcBef>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868FEE4C-6E1F-408A-A33D-5BFDC476A7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AC627DEE-2156-4553-9ADE-2FACA02E6F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a:extLst>
              <a:ext uri="{FF2B5EF4-FFF2-40B4-BE49-F238E27FC236}">
                <a16:creationId xmlns:a16="http://schemas.microsoft.com/office/drawing/2014/main" id="{1A732B0C-47DE-4473-8350-957EA7A39E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9846883-5188-4450-92F3-F0B1CA4D0CC3}" type="slidenum">
              <a:rPr lang="en-US" altLang="en-US"/>
              <a:pPr>
                <a:spcBef>
                  <a:spcPct val="0"/>
                </a:spcBef>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9A853B6C-BF2A-412C-9797-788579AFD1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64783D78-72A4-43C2-A3C2-087BECF4A2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0F7A72ED-B7E6-4178-B0DB-04D3224DA2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66DF5F9-167B-4666-8DC6-7D830AFA9D81}" type="slidenum">
              <a:rPr lang="en-US" altLang="en-US"/>
              <a:pPr>
                <a:spcBef>
                  <a:spcPct val="0"/>
                </a:spcBef>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5FC14336-598D-46D8-8F2D-5D0DFDFAC1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10BF2A46-E6CE-45C8-A0B7-B9AF447B2D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You may need to revise the use and meaning of square brackets and use of significant figures in giving the final answer.</a:t>
            </a:r>
          </a:p>
        </p:txBody>
      </p:sp>
      <p:sp>
        <p:nvSpPr>
          <p:cNvPr id="30724" name="Slide Number Placeholder 3">
            <a:extLst>
              <a:ext uri="{FF2B5EF4-FFF2-40B4-BE49-F238E27FC236}">
                <a16:creationId xmlns:a16="http://schemas.microsoft.com/office/drawing/2014/main" id="{3E4662DA-D394-49C8-BE59-E1211F3AA8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1FB2ABF-939A-418D-90D5-94DC387EF737}" type="slidenum">
              <a:rPr lang="en-US" altLang="en-US"/>
              <a:pPr>
                <a:spcBef>
                  <a:spcPct val="0"/>
                </a:spcBef>
              </a:pPr>
              <a:t>16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2FD0CF53-F779-41C5-8A0C-B76F4344A5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84252236-A6C9-4D98-955E-B6768297DE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Slide Number Placeholder 3">
            <a:extLst>
              <a:ext uri="{FF2B5EF4-FFF2-40B4-BE49-F238E27FC236}">
                <a16:creationId xmlns:a16="http://schemas.microsoft.com/office/drawing/2014/main" id="{F3210B54-782F-4CBF-AE03-8174FA72C1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E58A76E-5FCA-46C3-9A5F-B897428AD6D3}" type="slidenum">
              <a:rPr lang="en-US" altLang="en-US"/>
              <a:pPr>
                <a:spcBef>
                  <a:spcPct val="0"/>
                </a:spcBef>
              </a:pPr>
              <a:t>17</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49D8B987-7A21-493D-BBDC-1A596F4F06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827536E-C97C-437B-B2A2-4140FDA63D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94A44927-E62A-48DA-86E0-7710CAAD8F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F05CB12-CCDC-4669-95A4-97E6BA6740F0}" type="slidenum">
              <a:rPr lang="en-US" altLang="en-US"/>
              <a:pPr>
                <a:spcBef>
                  <a:spcPct val="0"/>
                </a:spcBef>
              </a:pPr>
              <a:t>18</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52F2AF6D-612D-4513-8A23-15953B1540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F6AEA163-D247-4F04-AEEE-18A8ADD5F5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868" name="Slide Number Placeholder 3">
            <a:extLst>
              <a:ext uri="{FF2B5EF4-FFF2-40B4-BE49-F238E27FC236}">
                <a16:creationId xmlns:a16="http://schemas.microsoft.com/office/drawing/2014/main" id="{5C253676-AC90-4C24-9E50-DBB0737116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626E9F0-DBD6-4037-8664-D38A78D3D62B}" type="slidenum">
              <a:rPr lang="en-US" altLang="en-US"/>
              <a:pPr>
                <a:spcBef>
                  <a:spcPct val="0"/>
                </a:spcBef>
              </a:pPr>
              <a:t>19</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040D954B-62F2-46EA-AEDF-D9EE619EBE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E834F8DF-5A8B-492B-9A63-6B02C90D2D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012" name="Slide Number Placeholder 3">
            <a:extLst>
              <a:ext uri="{FF2B5EF4-FFF2-40B4-BE49-F238E27FC236}">
                <a16:creationId xmlns:a16="http://schemas.microsoft.com/office/drawing/2014/main" id="{EB21B57E-2EFA-4940-81F2-6D81A07C11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73705E1-ED21-49BA-9486-431F57ABF5E7}" type="slidenum">
              <a:rPr lang="en-US" altLang="en-US"/>
              <a:pPr>
                <a:spcBef>
                  <a:spcPct val="0"/>
                </a:spcBef>
              </a:pPr>
              <a:t>20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D86427E9-D7EF-4452-9E8A-7777B56678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F35B5783-E731-4B95-86EA-E61FF7BBC6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a:extLst>
              <a:ext uri="{FF2B5EF4-FFF2-40B4-BE49-F238E27FC236}">
                <a16:creationId xmlns:a16="http://schemas.microsoft.com/office/drawing/2014/main" id="{2B47CFD8-E3B1-4ECA-B46B-2FD8416454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2E3B422-13AD-4C1B-830D-BEDEFEAD1C83}" type="slidenum">
              <a:rPr lang="en-US" altLang="en-US"/>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4A0D0AFE-20FF-44C3-97E6-BAEC2C2A71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FF5D1C43-2758-413D-9536-C58215AAEB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060" name="Slide Number Placeholder 3">
            <a:extLst>
              <a:ext uri="{FF2B5EF4-FFF2-40B4-BE49-F238E27FC236}">
                <a16:creationId xmlns:a16="http://schemas.microsoft.com/office/drawing/2014/main" id="{E7F2E5D6-C44D-48C2-8553-0A9A8215C9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D6310BD-5D73-45AF-8D6B-A259FA3E5403}" type="slidenum">
              <a:rPr lang="en-US" altLang="en-US"/>
              <a:pPr>
                <a:spcBef>
                  <a:spcPct val="0"/>
                </a:spcBef>
              </a:pPr>
              <a:t>21</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BF7C24A0-4B8C-4B45-9F85-0FCF9B265B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E3FFBA5E-885F-4E11-9701-7B5FF46023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a:extLst>
              <a:ext uri="{FF2B5EF4-FFF2-40B4-BE49-F238E27FC236}">
                <a16:creationId xmlns:a16="http://schemas.microsoft.com/office/drawing/2014/main" id="{9407021E-534F-4A44-865D-7C96743BEA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96D3C28-5782-41D1-BD48-7DC1D3767BCD}" type="slidenum">
              <a:rPr lang="en-US" altLang="en-US"/>
              <a:pPr>
                <a:spcBef>
                  <a:spcPct val="0"/>
                </a:spcBef>
              </a:pPr>
              <a:t>22</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64CF458F-45EC-44E3-A8C9-A97743AA53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6185DF20-4A44-4FB5-B5C0-E918B77392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a:extLst>
              <a:ext uri="{FF2B5EF4-FFF2-40B4-BE49-F238E27FC236}">
                <a16:creationId xmlns:a16="http://schemas.microsoft.com/office/drawing/2014/main" id="{3E984BE9-F87F-40E1-9076-5506CD8B56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162D7FF-E930-40AF-AD4B-0890290A9BFC}" type="slidenum">
              <a:rPr lang="en-US" altLang="en-US"/>
              <a:pPr>
                <a:spcBef>
                  <a:spcPct val="0"/>
                </a:spcBef>
              </a:pPr>
              <a:t>23</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686529B5-4252-4DCA-9BF0-3464671109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B84E039F-CA08-4438-8EB7-34DE1F074B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a:extLst>
              <a:ext uri="{FF2B5EF4-FFF2-40B4-BE49-F238E27FC236}">
                <a16:creationId xmlns:a16="http://schemas.microsoft.com/office/drawing/2014/main" id="{F18252D1-4A32-4DFA-AAEE-4C5EC909F1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88F40FF-67C6-403D-A964-F69A92D51513}" type="slidenum">
              <a:rPr lang="en-US" altLang="en-US"/>
              <a:pPr>
                <a:spcBef>
                  <a:spcPct val="0"/>
                </a:spcBef>
              </a:pPr>
              <a:t>24</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045798A9-1F23-4435-86D2-38EF9A95F5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DBAD2A06-586C-45A1-8A94-113395EBE4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Explain and show how the water can be removed due to its constant concentration, giving </a:t>
            </a:r>
            <a:r>
              <a:rPr lang="en-US" altLang="en-US" i="1"/>
              <a:t>K</a:t>
            </a:r>
            <a:r>
              <a:rPr lang="en-US" altLang="en-US" baseline="-25000"/>
              <a:t>a</a:t>
            </a:r>
            <a:r>
              <a:rPr lang="en-US" altLang="en-US"/>
              <a:t>.</a:t>
            </a:r>
          </a:p>
        </p:txBody>
      </p:sp>
      <p:sp>
        <p:nvSpPr>
          <p:cNvPr id="53252" name="Slide Number Placeholder 3">
            <a:extLst>
              <a:ext uri="{FF2B5EF4-FFF2-40B4-BE49-F238E27FC236}">
                <a16:creationId xmlns:a16="http://schemas.microsoft.com/office/drawing/2014/main" id="{961ED01A-4805-4FFF-9C11-CAEFC49E56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0D66220-EB7B-416F-9AFE-0885F44476D2}" type="slidenum">
              <a:rPr lang="en-US" altLang="en-US"/>
              <a:pPr>
                <a:spcBef>
                  <a:spcPct val="0"/>
                </a:spcBef>
              </a:pPr>
              <a:t>25</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4EEECACE-1E59-4CCB-8CFF-13C4215DF9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47A7CF6D-4E71-49A3-8F5C-3B3B86C421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Use the equilibrium expression to show that a higher proportion of products give a larger number because the numerator is larger, while a higher proportion of reactants give a smaller number because the denominator is smaller.</a:t>
            </a:r>
          </a:p>
        </p:txBody>
      </p:sp>
      <p:sp>
        <p:nvSpPr>
          <p:cNvPr id="55300" name="Slide Number Placeholder 3">
            <a:extLst>
              <a:ext uri="{FF2B5EF4-FFF2-40B4-BE49-F238E27FC236}">
                <a16:creationId xmlns:a16="http://schemas.microsoft.com/office/drawing/2014/main" id="{93C4F6C1-7855-453F-82BF-59D9D86753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F33713C-64AF-4247-93A9-505DAC685A14}" type="slidenum">
              <a:rPr lang="en-US" altLang="en-US"/>
              <a:pPr>
                <a:spcBef>
                  <a:spcPct val="0"/>
                </a:spcBef>
              </a:pPr>
              <a:t>26</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6E512D98-EAA8-4761-BFFC-ECF3D3EA02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BB4C3BB2-79DC-4E52-8578-5C83DD3BE3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348" name="Slide Number Placeholder 3">
            <a:extLst>
              <a:ext uri="{FF2B5EF4-FFF2-40B4-BE49-F238E27FC236}">
                <a16:creationId xmlns:a16="http://schemas.microsoft.com/office/drawing/2014/main" id="{233FCD5D-FCA4-416D-AEAD-533E80A6D0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4803237-08DE-4AC8-9C74-2D06F4D42762}" type="slidenum">
              <a:rPr lang="en-US" altLang="en-US"/>
              <a:pPr>
                <a:spcBef>
                  <a:spcPct val="0"/>
                </a:spcBef>
              </a:pPr>
              <a:t>27</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C4EC0E01-EAAD-4C01-A3AC-5E8BB17686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034F426F-9341-4213-9B92-3195C49D7D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9396" name="Slide Number Placeholder 3">
            <a:extLst>
              <a:ext uri="{FF2B5EF4-FFF2-40B4-BE49-F238E27FC236}">
                <a16:creationId xmlns:a16="http://schemas.microsoft.com/office/drawing/2014/main" id="{2596A1AA-6CCA-43C4-9D94-A2D68A7CBA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94F854B-9487-4E6B-B40A-DC1A9ACA9748}" type="slidenum">
              <a:rPr lang="en-US" altLang="en-US"/>
              <a:pPr>
                <a:spcBef>
                  <a:spcPct val="0"/>
                </a:spcBef>
              </a:pPr>
              <a:t>28</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FF10B033-74A5-469C-9CD1-D56239B67E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CC6F5CE5-E748-4036-9C9F-5E09DE48EF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a16="http://schemas.microsoft.com/office/drawing/2014/main" id="{4F2B3FEB-569B-4FCE-9F14-1054BB9D5A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DDF9CD8-B810-43C7-A5CA-E05A9A64EA92}" type="slidenum">
              <a:rPr lang="en-US" altLang="en-US"/>
              <a:pPr>
                <a:spcBef>
                  <a:spcPct val="0"/>
                </a:spcBef>
              </a:pPr>
              <a:t>29</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F7B32D02-F95A-4CA4-9859-35A94CF1C0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777F40F3-2B91-4B74-96A1-16C8F5EC90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a:extLst>
              <a:ext uri="{FF2B5EF4-FFF2-40B4-BE49-F238E27FC236}">
                <a16:creationId xmlns:a16="http://schemas.microsoft.com/office/drawing/2014/main" id="{EC42C2D6-BF83-496D-8B64-203BE430CD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36C4953-A73B-463C-9AC2-1ACE7AAF9EA2}" type="slidenum">
              <a:rPr lang="en-US" altLang="en-US"/>
              <a:pPr>
                <a:spcBef>
                  <a:spcPct val="0"/>
                </a:spcBef>
              </a:pPr>
              <a:t>30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C0906A44-11D4-4A5A-B09D-F48086E733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2F665798-3C39-4613-84AE-B457334CAD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Get students to write equations to represent the ionisation of acids to form both hydrogen ions (H</a:t>
            </a:r>
            <a:r>
              <a:rPr lang="en-US" altLang="en-US" baseline="30000"/>
              <a:t>+</a:t>
            </a:r>
            <a:r>
              <a:rPr lang="en-US" altLang="en-US"/>
              <a:t>) and hydronium ions (H</a:t>
            </a:r>
            <a:r>
              <a:rPr lang="en-US" altLang="en-US" baseline="-25000"/>
              <a:t>3</a:t>
            </a:r>
            <a:r>
              <a:rPr lang="en-US" altLang="en-US"/>
              <a:t>O</a:t>
            </a:r>
            <a:r>
              <a:rPr lang="en-US" altLang="en-US" baseline="30000"/>
              <a:t>+</a:t>
            </a:r>
            <a:r>
              <a:rPr lang="en-US" altLang="en-US"/>
              <a:t>) to understand the role of water:</a:t>
            </a:r>
          </a:p>
          <a:p>
            <a:r>
              <a:rPr lang="en-US" altLang="en-US"/>
              <a:t>HCl =&gt; H</a:t>
            </a:r>
            <a:r>
              <a:rPr lang="en-US" altLang="en-US" baseline="30000"/>
              <a:t>+</a:t>
            </a:r>
            <a:r>
              <a:rPr lang="en-US" altLang="en-US"/>
              <a:t> + Cl</a:t>
            </a:r>
            <a:r>
              <a:rPr lang="en-US" altLang="en-US" baseline="30000"/>
              <a:t>–</a:t>
            </a:r>
            <a:r>
              <a:rPr lang="en-US" altLang="en-US"/>
              <a:t>    and  HCl + H</a:t>
            </a:r>
            <a:r>
              <a:rPr lang="en-US" altLang="en-US" baseline="-25000"/>
              <a:t>2</a:t>
            </a:r>
            <a:r>
              <a:rPr lang="en-US" altLang="en-US"/>
              <a:t>O =&gt; H</a:t>
            </a:r>
            <a:r>
              <a:rPr lang="en-US" altLang="en-US" baseline="-25000"/>
              <a:t>3</a:t>
            </a:r>
            <a:r>
              <a:rPr lang="en-US" altLang="en-US"/>
              <a:t>O</a:t>
            </a:r>
            <a:r>
              <a:rPr lang="en-US" altLang="en-US" baseline="30000"/>
              <a:t>+</a:t>
            </a:r>
            <a:r>
              <a:rPr lang="en-US" altLang="en-US"/>
              <a:t> + Cl</a:t>
            </a:r>
            <a:r>
              <a:rPr lang="en-US" altLang="en-US" baseline="30000"/>
              <a:t>–</a:t>
            </a:r>
            <a:endParaRPr lang="en-US" altLang="en-US"/>
          </a:p>
        </p:txBody>
      </p:sp>
      <p:sp>
        <p:nvSpPr>
          <p:cNvPr id="10244" name="Slide Number Placeholder 3">
            <a:extLst>
              <a:ext uri="{FF2B5EF4-FFF2-40B4-BE49-F238E27FC236}">
                <a16:creationId xmlns:a16="http://schemas.microsoft.com/office/drawing/2014/main" id="{F6702CEF-B79D-46D6-958B-F939ADC909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2A5FDE1-DE29-44BE-849A-F9815C66C38D}" type="slidenum">
              <a:rPr lang="en-US" altLang="en-US"/>
              <a:pPr>
                <a:spcBef>
                  <a:spcPct val="0"/>
                </a:spcBef>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884AFFA9-3362-4E3E-8C22-2F5F47D65D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D9BF841F-F14E-4A5D-A62D-C5BF67D42C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540" name="Slide Number Placeholder 3">
            <a:extLst>
              <a:ext uri="{FF2B5EF4-FFF2-40B4-BE49-F238E27FC236}">
                <a16:creationId xmlns:a16="http://schemas.microsoft.com/office/drawing/2014/main" id="{0467361F-D041-4A40-AEBD-8A36418646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9E63F14-06F4-4AF0-85D9-1F9683520F47}" type="slidenum">
              <a:rPr lang="en-US" altLang="en-US"/>
              <a:pPr>
                <a:spcBef>
                  <a:spcPct val="0"/>
                </a:spcBef>
              </a:pPr>
              <a:t>31</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6B38A5BD-CFC5-453D-A58F-A2CD0B9614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9FEE8937-4F60-4DC0-B5E7-38BABE1F55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8612" name="Slide Number Placeholder 3">
            <a:extLst>
              <a:ext uri="{FF2B5EF4-FFF2-40B4-BE49-F238E27FC236}">
                <a16:creationId xmlns:a16="http://schemas.microsoft.com/office/drawing/2014/main" id="{7E68063C-F4EC-4722-B593-9CB1F3BDAA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E145C49-EE68-46C8-8338-3AD2F11BCA2A}" type="slidenum">
              <a:rPr lang="en-US" altLang="en-US"/>
              <a:pPr>
                <a:spcBef>
                  <a:spcPct val="0"/>
                </a:spcBef>
              </a:pPr>
              <a:t>33</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BFBE2222-386F-4B4F-88FE-D69C2CB32D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FCB2584A-1E0C-41E0-9C29-00B6AF83CF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660" name="Slide Number Placeholder 3">
            <a:extLst>
              <a:ext uri="{FF2B5EF4-FFF2-40B4-BE49-F238E27FC236}">
                <a16:creationId xmlns:a16="http://schemas.microsoft.com/office/drawing/2014/main" id="{E0217061-B980-4F98-9FC4-A240D91E1B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B7EF3C8-8502-4FC0-8255-C05554ABC96A}" type="slidenum">
              <a:rPr lang="en-US" altLang="en-US"/>
              <a:pPr>
                <a:spcBef>
                  <a:spcPct val="0"/>
                </a:spcBef>
              </a:pPr>
              <a:t>34</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59658B3E-37F6-4B2A-9C9A-A7327CEB91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D2ADF1BF-8612-4381-9C2B-8AD7FCCA66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2708" name="Slide Number Placeholder 3">
            <a:extLst>
              <a:ext uri="{FF2B5EF4-FFF2-40B4-BE49-F238E27FC236}">
                <a16:creationId xmlns:a16="http://schemas.microsoft.com/office/drawing/2014/main" id="{A20299A8-462A-435C-A785-91FEECE88C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436FC47-031C-42E4-9E6F-1EE1CC68BA44}" type="slidenum">
              <a:rPr lang="en-US" altLang="en-US"/>
              <a:pPr>
                <a:spcBef>
                  <a:spcPct val="0"/>
                </a:spcBef>
              </a:pPr>
              <a:t>35</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FB6DF400-ED16-48CD-AFAF-9F8E9CD606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36A83E02-A92F-49C7-A494-E632A8AB80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4756" name="Slide Number Placeholder 3">
            <a:extLst>
              <a:ext uri="{FF2B5EF4-FFF2-40B4-BE49-F238E27FC236}">
                <a16:creationId xmlns:a16="http://schemas.microsoft.com/office/drawing/2014/main" id="{B969BA21-9D2D-49F5-9B05-CA7275BF04D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1CDC44C-10BC-47DF-A65A-7F6802059CEF}" type="slidenum">
              <a:rPr lang="en-US" altLang="en-US"/>
              <a:pPr>
                <a:spcBef>
                  <a:spcPct val="0"/>
                </a:spcBef>
              </a:pPr>
              <a:t>36</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A8B71740-4AD4-40EE-A540-E2613587BF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3F552956-B8DF-47EA-B347-15B9E80022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6804" name="Slide Number Placeholder 3">
            <a:extLst>
              <a:ext uri="{FF2B5EF4-FFF2-40B4-BE49-F238E27FC236}">
                <a16:creationId xmlns:a16="http://schemas.microsoft.com/office/drawing/2014/main" id="{65958DB9-12BC-453B-97FA-3FF719E090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56B75E1-517E-40E4-BCAC-4509D3CB6D11}" type="slidenum">
              <a:rPr lang="en-US" altLang="en-US"/>
              <a:pPr>
                <a:spcBef>
                  <a:spcPct val="0"/>
                </a:spcBef>
              </a:pPr>
              <a:t>37</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D356042C-26F8-4DC2-8491-A4A734DB8B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BDF485E3-1466-4074-9B77-BAD1C863B2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852" name="Slide Number Placeholder 3">
            <a:extLst>
              <a:ext uri="{FF2B5EF4-FFF2-40B4-BE49-F238E27FC236}">
                <a16:creationId xmlns:a16="http://schemas.microsoft.com/office/drawing/2014/main" id="{F87CDB86-E02C-4AA0-8388-A51975D693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F98AEA7-55D2-490E-A36C-1871EF35A8F4}" type="slidenum">
              <a:rPr lang="en-US" altLang="en-US"/>
              <a:pPr>
                <a:spcBef>
                  <a:spcPct val="0"/>
                </a:spcBef>
              </a:pPr>
              <a:t>38</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84F97D41-7096-4C59-8188-0A342BDE83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0B7B8141-8148-4079-846E-F8FC6FBBE8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0900" name="Slide Number Placeholder 3">
            <a:extLst>
              <a:ext uri="{FF2B5EF4-FFF2-40B4-BE49-F238E27FC236}">
                <a16:creationId xmlns:a16="http://schemas.microsoft.com/office/drawing/2014/main" id="{CDD3F186-C512-4B60-B4E2-CEDE6E6CF4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8DDFD15-4D69-4A2A-B388-C8D0F8E07385}" type="slidenum">
              <a:rPr lang="en-US" altLang="en-US"/>
              <a:pPr>
                <a:spcBef>
                  <a:spcPct val="0"/>
                </a:spcBef>
              </a:pPr>
              <a:t>39</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3F9C59E1-D952-4F3C-B603-05BAD6D1C3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35D3EC4A-B8FF-4F57-8A35-5FA6D1D8D8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2948" name="Slide Number Placeholder 3">
            <a:extLst>
              <a:ext uri="{FF2B5EF4-FFF2-40B4-BE49-F238E27FC236}">
                <a16:creationId xmlns:a16="http://schemas.microsoft.com/office/drawing/2014/main" id="{35C2C14F-66A4-492C-83C6-E5A9A4C5B2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0318DC4-3052-40DB-9A3C-3A2358C6CDFE}" type="slidenum">
              <a:rPr lang="en-US" altLang="en-US"/>
              <a:pPr>
                <a:spcBef>
                  <a:spcPct val="0"/>
                </a:spcBef>
              </a:pPr>
              <a:t>40</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3E8CBBBE-84A7-4656-9388-036DA35983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677FE4E9-72A5-4DA3-B3C6-A2D799ADBD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4996" name="Slide Number Placeholder 3">
            <a:extLst>
              <a:ext uri="{FF2B5EF4-FFF2-40B4-BE49-F238E27FC236}">
                <a16:creationId xmlns:a16="http://schemas.microsoft.com/office/drawing/2014/main" id="{936CFB88-EAA9-4CD0-9D96-D5C14DBC0C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D56C4C6-900E-4744-8B6A-225ECB588663}" type="slidenum">
              <a:rPr lang="en-US" altLang="en-US"/>
              <a:pPr>
                <a:spcBef>
                  <a:spcPct val="0"/>
                </a:spcBef>
              </a:pPr>
              <a:t>41</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B7F05517-0B81-4AAF-A954-93DCF58E90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2A3CC887-E774-413C-96AA-E5707395BB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a16="http://schemas.microsoft.com/office/drawing/2014/main" id="{D49BA93B-A211-40AB-9C67-BDE6573EC0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6B1AA84-39B6-40EA-889E-608502908E88}" type="slidenum">
              <a:rPr lang="en-US" altLang="en-US"/>
              <a:pPr>
                <a:spcBef>
                  <a:spcPct val="0"/>
                </a:spcBef>
              </a:pPr>
              <a:t>4</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BDD62C84-CCAC-4D4F-90C5-7B226BE372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F89A0E57-8016-4D43-BE3A-8D694DADFF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7044" name="Slide Number Placeholder 3">
            <a:extLst>
              <a:ext uri="{FF2B5EF4-FFF2-40B4-BE49-F238E27FC236}">
                <a16:creationId xmlns:a16="http://schemas.microsoft.com/office/drawing/2014/main" id="{4B35D494-A20A-4F59-8201-42627031BB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081662B-28B6-4558-B66F-7323627643FE}" type="slidenum">
              <a:rPr lang="en-US" altLang="en-US"/>
              <a:pPr>
                <a:spcBef>
                  <a:spcPct val="0"/>
                </a:spcBef>
              </a:pPr>
              <a:t>42</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A3EB5B94-94DA-425B-8192-286492DC10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B8B84B2F-170F-4FAB-A054-775EB89D31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9092" name="Slide Number Placeholder 3">
            <a:extLst>
              <a:ext uri="{FF2B5EF4-FFF2-40B4-BE49-F238E27FC236}">
                <a16:creationId xmlns:a16="http://schemas.microsoft.com/office/drawing/2014/main" id="{5756B26A-2D5C-45E1-B03E-3CB36FD2FE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E700A12-2C79-42E1-80B1-AA9EA27861BA}" type="slidenum">
              <a:rPr lang="en-US" altLang="en-US"/>
              <a:pPr>
                <a:spcBef>
                  <a:spcPct val="0"/>
                </a:spcBef>
              </a:pPr>
              <a:t>43</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DC828274-9FF1-4D34-9031-0EA61AA2E1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55C72284-0EE0-4CC6-8820-D2F5CE9F35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1140" name="Slide Number Placeholder 3">
            <a:extLst>
              <a:ext uri="{FF2B5EF4-FFF2-40B4-BE49-F238E27FC236}">
                <a16:creationId xmlns:a16="http://schemas.microsoft.com/office/drawing/2014/main" id="{BA837EF1-D269-47A1-AE99-0B30FE421F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C871237-036A-41DE-BAF8-7CFA0FE7981A}" type="slidenum">
              <a:rPr lang="en-US" altLang="en-US"/>
              <a:pPr>
                <a:spcBef>
                  <a:spcPct val="0"/>
                </a:spcBef>
              </a:pPr>
              <a:t>44</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C4A1E735-BFF9-45B8-85DB-3CCDD5C560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5A83B772-1C5C-4F6D-BBBB-70809A0962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3188" name="Slide Number Placeholder 3">
            <a:extLst>
              <a:ext uri="{FF2B5EF4-FFF2-40B4-BE49-F238E27FC236}">
                <a16:creationId xmlns:a16="http://schemas.microsoft.com/office/drawing/2014/main" id="{03388118-71BA-4A57-83DF-1046FADD92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CEB41FC-C79F-4329-A1D7-A666216CCBB7}" type="slidenum">
              <a:rPr lang="en-US" altLang="en-US"/>
              <a:pPr>
                <a:spcBef>
                  <a:spcPct val="0"/>
                </a:spcBef>
              </a:pPr>
              <a:t>45</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C14CA48A-1767-45E9-B73F-68D2D7F072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3505F1B5-0F38-4BA2-904D-51D070DB28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5236" name="Slide Number Placeholder 3">
            <a:extLst>
              <a:ext uri="{FF2B5EF4-FFF2-40B4-BE49-F238E27FC236}">
                <a16:creationId xmlns:a16="http://schemas.microsoft.com/office/drawing/2014/main" id="{7AD7B094-837C-4731-855E-542D6EC449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272753A-8D9B-4118-932B-6B7CAEAA6C63}" type="slidenum">
              <a:rPr lang="en-US" altLang="en-US"/>
              <a:pPr>
                <a:spcBef>
                  <a:spcPct val="0"/>
                </a:spcBef>
              </a:pPr>
              <a:t>46</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79E3BB3D-B0EA-48BB-A93A-95FA372498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47111855-FDF5-4880-BD8C-233A2FDCFD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7284" name="Slide Number Placeholder 3">
            <a:extLst>
              <a:ext uri="{FF2B5EF4-FFF2-40B4-BE49-F238E27FC236}">
                <a16:creationId xmlns:a16="http://schemas.microsoft.com/office/drawing/2014/main" id="{D5953FE5-95C0-49E9-9E53-9A0900BBF1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F93B244-FD4A-4434-B071-C029245489DC}" type="slidenum">
              <a:rPr lang="en-US" altLang="en-US"/>
              <a:pPr>
                <a:spcBef>
                  <a:spcPct val="0"/>
                </a:spcBef>
              </a:pPr>
              <a:t>47</a:t>
            </a:fld>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8FC72135-57F9-43F0-9E92-240F30B815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76359DFE-BAE6-4F75-9928-967EBAF8F3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9332" name="Slide Number Placeholder 3">
            <a:extLst>
              <a:ext uri="{FF2B5EF4-FFF2-40B4-BE49-F238E27FC236}">
                <a16:creationId xmlns:a16="http://schemas.microsoft.com/office/drawing/2014/main" id="{6DE42F0E-A097-40AC-8AC2-AA4E6C15A0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55EBC5D-4A2D-429D-AB8E-856AE007F8FD}" type="slidenum">
              <a:rPr lang="en-US" altLang="en-US"/>
              <a:pPr>
                <a:spcBef>
                  <a:spcPct val="0"/>
                </a:spcBef>
              </a:pPr>
              <a:t>48</a:t>
            </a:fld>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2AFC42B0-2C40-4D5A-BBBD-8F3C9C5993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a:extLst>
              <a:ext uri="{FF2B5EF4-FFF2-40B4-BE49-F238E27FC236}">
                <a16:creationId xmlns:a16="http://schemas.microsoft.com/office/drawing/2014/main" id="{F90A44E2-C273-429A-BC2E-27C0042D75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1380" name="Slide Number Placeholder 3">
            <a:extLst>
              <a:ext uri="{FF2B5EF4-FFF2-40B4-BE49-F238E27FC236}">
                <a16:creationId xmlns:a16="http://schemas.microsoft.com/office/drawing/2014/main" id="{E9E946C7-BF02-4ECD-B5D6-C59F033DB5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D3F7E86-61A3-44A7-8F9F-3B52A27C8CCF}" type="slidenum">
              <a:rPr lang="en-US" altLang="en-US"/>
              <a:pPr>
                <a:spcBef>
                  <a:spcPct val="0"/>
                </a:spcBef>
              </a:pPr>
              <a:t>49</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E73F4B3-4111-47B8-B38D-4D5887ED50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603EE8AE-CC74-40CD-AFEC-83DF77D062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a16="http://schemas.microsoft.com/office/drawing/2014/main" id="{2B47B9B8-10B5-4F68-912A-940756D4DF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C2D8DD5-4A8B-49E4-8E6C-6A909B0F0493}" type="slidenum">
              <a:rPr lang="en-US" altLang="en-US"/>
              <a:pPr>
                <a:spcBef>
                  <a:spcPct val="0"/>
                </a:spcBef>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8379BD1F-4B1F-4726-B5DB-0AC5158604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B9C29560-C0C4-4E04-ADAD-7406FB5751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a:extLst>
              <a:ext uri="{FF2B5EF4-FFF2-40B4-BE49-F238E27FC236}">
                <a16:creationId xmlns:a16="http://schemas.microsoft.com/office/drawing/2014/main" id="{4DA9037E-FB9E-47DB-963C-EC05DEF597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5E65DF1-6F1A-403E-A9CC-4E9B701E26DD}" type="slidenum">
              <a:rPr lang="en-US" altLang="en-US"/>
              <a:pPr>
                <a:spcBef>
                  <a:spcPct val="0"/>
                </a:spcBef>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72EBCB21-A91C-42B4-8AF2-7F08DFC6FC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EF5DDE31-1571-4143-A37B-345F9D673D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1417BBE1-D909-43F6-8F55-11A8DD7538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6836B84-7D5F-4B66-A566-8179EE14AD18}" type="slidenum">
              <a:rPr lang="en-US" altLang="en-US"/>
              <a:pPr>
                <a:spcBef>
                  <a:spcPct val="0"/>
                </a:spcBef>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DF82D5FA-2A8C-4520-9E90-B9DA356E48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566D9E89-4EF4-4187-B553-705E520C83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Use the example of ammonia and water to explain proton transfer.</a:t>
            </a:r>
          </a:p>
        </p:txBody>
      </p:sp>
      <p:sp>
        <p:nvSpPr>
          <p:cNvPr id="22532" name="Slide Number Placeholder 3">
            <a:extLst>
              <a:ext uri="{FF2B5EF4-FFF2-40B4-BE49-F238E27FC236}">
                <a16:creationId xmlns:a16="http://schemas.microsoft.com/office/drawing/2014/main" id="{01921D98-0A9B-411B-A456-991CF2800A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9562787-BD6E-4845-88D9-04990EFA6290}" type="slidenum">
              <a:rPr lang="en-US" altLang="en-US"/>
              <a:pPr>
                <a:spcBef>
                  <a:spcPct val="0"/>
                </a:spcBef>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0B342DF9-6A37-4656-931D-53E7E226C5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81C0DEF7-9F4F-4CF6-BB13-8E9113F2A4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Show the difference between the common definition of a base as ‘something that produces hydroxide ions in water’. This is true for many bases but not true of all bases.</a:t>
            </a:r>
          </a:p>
        </p:txBody>
      </p:sp>
      <p:sp>
        <p:nvSpPr>
          <p:cNvPr id="20484" name="Slide Number Placeholder 3">
            <a:extLst>
              <a:ext uri="{FF2B5EF4-FFF2-40B4-BE49-F238E27FC236}">
                <a16:creationId xmlns:a16="http://schemas.microsoft.com/office/drawing/2014/main" id="{F099BA2C-0F99-4CF1-8671-7185EEDB19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BC9EF95-BC0E-4233-AA72-2A19A51B7742}" type="slidenum">
              <a:rPr lang="en-US" altLang="en-US"/>
              <a:pPr>
                <a:spcBef>
                  <a:spcPct val="0"/>
                </a:spcBef>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folHlink"/>
        </a:solidFill>
        <a:effectLst/>
      </p:bgPr>
    </p:bg>
    <p:spTree>
      <p:nvGrpSpPr>
        <p:cNvPr id="1" name=""/>
        <p:cNvGrpSpPr/>
        <p:nvPr/>
      </p:nvGrpSpPr>
      <p:grpSpPr>
        <a:xfrm>
          <a:off x="0" y="0"/>
          <a:ext cx="0" cy="0"/>
          <a:chOff x="0" y="0"/>
          <a:chExt cx="0" cy="0"/>
        </a:xfrm>
      </p:grpSpPr>
      <p:sp>
        <p:nvSpPr>
          <p:cNvPr id="4" name="Rectangle 28">
            <a:extLst>
              <a:ext uri="{FF2B5EF4-FFF2-40B4-BE49-F238E27FC236}">
                <a16:creationId xmlns:a16="http://schemas.microsoft.com/office/drawing/2014/main" id="{C9E3D618-28AB-4D75-8837-36F9914248FE}"/>
              </a:ext>
            </a:extLst>
          </p:cNvPr>
          <p:cNvSpPr>
            <a:spLocks noChangeArrowheads="1"/>
          </p:cNvSpPr>
          <p:nvPr/>
        </p:nvSpPr>
        <p:spPr bwMode="gray">
          <a:xfrm>
            <a:off x="0" y="0"/>
            <a:ext cx="9140825" cy="6856413"/>
          </a:xfrm>
          <a:prstGeom prst="rect">
            <a:avLst/>
          </a:prstGeom>
          <a:solidFill>
            <a:schemeClr val="bg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5" name="Picture 27">
            <a:extLst>
              <a:ext uri="{FF2B5EF4-FFF2-40B4-BE49-F238E27FC236}">
                <a16:creationId xmlns:a16="http://schemas.microsoft.com/office/drawing/2014/main" id="{639F2512-8650-4B13-A3CD-A43D571B8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a:extLst>
              <a:ext uri="{FF2B5EF4-FFF2-40B4-BE49-F238E27FC236}">
                <a16:creationId xmlns:a16="http://schemas.microsoft.com/office/drawing/2014/main" id="{86F618C5-CC3B-4EEA-A879-CBDAA06E63A7}"/>
              </a:ext>
            </a:extLst>
          </p:cNvPr>
          <p:cNvSpPr>
            <a:spLocks noChangeArrowheads="1"/>
          </p:cNvSpPr>
          <p:nvPr/>
        </p:nvSpPr>
        <p:spPr bwMode="gray">
          <a:xfrm>
            <a:off x="0" y="3200400"/>
            <a:ext cx="9144000" cy="914400"/>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sp>
        <p:nvSpPr>
          <p:cNvPr id="7" name="Line 15">
            <a:extLst>
              <a:ext uri="{FF2B5EF4-FFF2-40B4-BE49-F238E27FC236}">
                <a16:creationId xmlns:a16="http://schemas.microsoft.com/office/drawing/2014/main" id="{8EE3789B-2F39-4766-A8C7-6AE3DF282E54}"/>
              </a:ext>
            </a:extLst>
          </p:cNvPr>
          <p:cNvSpPr>
            <a:spLocks noChangeShapeType="1"/>
          </p:cNvSpPr>
          <p:nvPr/>
        </p:nvSpPr>
        <p:spPr bwMode="gray">
          <a:xfrm>
            <a:off x="0" y="3200400"/>
            <a:ext cx="9144000" cy="0"/>
          </a:xfrm>
          <a:prstGeom prst="line">
            <a:avLst/>
          </a:prstGeom>
          <a:noFill/>
          <a:ln w="635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 name="Rectangle 30">
            <a:extLst>
              <a:ext uri="{FF2B5EF4-FFF2-40B4-BE49-F238E27FC236}">
                <a16:creationId xmlns:a16="http://schemas.microsoft.com/office/drawing/2014/main" id="{A0BDA908-29C8-4752-AB39-5A0E3566F6FA}"/>
              </a:ext>
            </a:extLst>
          </p:cNvPr>
          <p:cNvSpPr>
            <a:spLocks noChangeArrowheads="1"/>
          </p:cNvSpPr>
          <p:nvPr/>
        </p:nvSpPr>
        <p:spPr bwMode="auto">
          <a:xfrm>
            <a:off x="0" y="6629400"/>
            <a:ext cx="9144000" cy="228600"/>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9" name="Picture 31" descr="CL_Logo_RGB_PNG">
            <a:extLst>
              <a:ext uri="{FF2B5EF4-FFF2-40B4-BE49-F238E27FC236}">
                <a16:creationId xmlns:a16="http://schemas.microsoft.com/office/drawing/2014/main" id="{957C4F83-AEAB-4790-A1B9-E14C3F313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013450" y="5002213"/>
            <a:ext cx="2697163"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subTitle" idx="1"/>
          </p:nvPr>
        </p:nvSpPr>
        <p:spPr bwMode="gray">
          <a:xfrm>
            <a:off x="457200" y="3365500"/>
            <a:ext cx="8229600" cy="304800"/>
          </a:xfrm>
          <a:solidFill>
            <a:schemeClr val="accent1"/>
          </a:solidFill>
        </p:spPr>
        <p:txBody>
          <a:bodyPr/>
          <a:lstStyle>
            <a:lvl1pPr>
              <a:spcBef>
                <a:spcPct val="0"/>
              </a:spcBef>
              <a:defRPr>
                <a:solidFill>
                  <a:schemeClr val="bg1"/>
                </a:solidFill>
              </a:defRPr>
            </a:lvl1pPr>
          </a:lstStyle>
          <a:p>
            <a:r>
              <a:rPr lang="en-US"/>
              <a:t>Click to edit Master subtitle style</a:t>
            </a:r>
          </a:p>
        </p:txBody>
      </p:sp>
      <p:sp>
        <p:nvSpPr>
          <p:cNvPr id="4106" name="Rectangle 10"/>
          <p:cNvSpPr>
            <a:spLocks noGrp="1" noChangeArrowheads="1"/>
          </p:cNvSpPr>
          <p:nvPr>
            <p:ph type="ctrTitle"/>
          </p:nvPr>
        </p:nvSpPr>
        <p:spPr>
          <a:xfrm>
            <a:off x="457200" y="1143000"/>
            <a:ext cx="8229600" cy="1828800"/>
          </a:xfrm>
        </p:spPr>
        <p:txBody>
          <a:bodyPr anchor="b"/>
          <a:lstStyle>
            <a:lvl1pPr>
              <a:lnSpc>
                <a:spcPts val="4200"/>
              </a:lnSpc>
              <a:defRPr sz="3600">
                <a:solidFill>
                  <a:schemeClr val="bg1"/>
                </a:solidFill>
              </a:defRPr>
            </a:lvl1pPr>
          </a:lstStyle>
          <a:p>
            <a:r>
              <a:rPr lang="en-US"/>
              <a:t>Click to edit Master title style</a:t>
            </a:r>
          </a:p>
        </p:txBody>
      </p:sp>
    </p:spTree>
    <p:extLst>
      <p:ext uri="{BB962C8B-B14F-4D97-AF65-F5344CB8AC3E}">
        <p14:creationId xmlns:p14="http://schemas.microsoft.com/office/powerpoint/2010/main" val="275507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BE4ACD7-0D1E-46A7-B4D2-384B82F0E9E8}"/>
              </a:ext>
            </a:extLst>
          </p:cNvPr>
          <p:cNvSpPr>
            <a:spLocks noGrp="1" noChangeArrowheads="1"/>
          </p:cNvSpPr>
          <p:nvPr>
            <p:ph type="dt" sz="half" idx="10"/>
          </p:nvPr>
        </p:nvSpPr>
        <p:spPr>
          <a:ln/>
        </p:spPr>
        <p:txBody>
          <a:bodyPr/>
          <a:lstStyle>
            <a:lvl1pPr>
              <a:defRPr/>
            </a:lvl1pPr>
          </a:lstStyle>
          <a:p>
            <a:pPr>
              <a:defRPr/>
            </a:pPr>
            <a:fld id="{8709D28A-5833-4432-8D46-D55D23C20331}" type="datetimeFigureOut">
              <a:rPr lang="en-US" altLang="en-US"/>
              <a:pPr>
                <a:defRPr/>
              </a:pPr>
              <a:t>3/14/2022</a:t>
            </a:fld>
            <a:endParaRPr lang="en-US" altLang="en-US"/>
          </a:p>
        </p:txBody>
      </p:sp>
      <p:sp>
        <p:nvSpPr>
          <p:cNvPr id="5" name="Rectangle 6">
            <a:extLst>
              <a:ext uri="{FF2B5EF4-FFF2-40B4-BE49-F238E27FC236}">
                <a16:creationId xmlns:a16="http://schemas.microsoft.com/office/drawing/2014/main" id="{B99F110F-CBD3-405A-8092-492BB90D1A09}"/>
              </a:ext>
            </a:extLst>
          </p:cNvPr>
          <p:cNvSpPr>
            <a:spLocks noGrp="1" noChangeArrowheads="1"/>
          </p:cNvSpPr>
          <p:nvPr>
            <p:ph type="sldNum" sz="quarter" idx="11"/>
          </p:nvPr>
        </p:nvSpPr>
        <p:spPr>
          <a:ln/>
        </p:spPr>
        <p:txBody>
          <a:bodyPr/>
          <a:lstStyle>
            <a:lvl1pPr>
              <a:defRPr/>
            </a:lvl1pPr>
          </a:lstStyle>
          <a:p>
            <a:pPr>
              <a:defRPr/>
            </a:pPr>
            <a:fld id="{DF5CC05C-1697-4137-B2B4-AE46487F0C23}" type="slidenum">
              <a:rPr lang="en-US" altLang="en-US"/>
              <a:pPr>
                <a:defRPr/>
              </a:pPr>
              <a:t>‹#›</a:t>
            </a:fld>
            <a:endParaRPr lang="en-US" altLang="en-US"/>
          </a:p>
        </p:txBody>
      </p:sp>
    </p:spTree>
    <p:extLst>
      <p:ext uri="{BB962C8B-B14F-4D97-AF65-F5344CB8AC3E}">
        <p14:creationId xmlns:p14="http://schemas.microsoft.com/office/powerpoint/2010/main" val="169790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2813"/>
            <a:ext cx="2057400" cy="48783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2813"/>
            <a:ext cx="6019800" cy="4878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DF94C3B-F373-4EB9-853A-392C2B15697A}"/>
              </a:ext>
            </a:extLst>
          </p:cNvPr>
          <p:cNvSpPr>
            <a:spLocks noGrp="1" noChangeArrowheads="1"/>
          </p:cNvSpPr>
          <p:nvPr>
            <p:ph type="dt" sz="half" idx="10"/>
          </p:nvPr>
        </p:nvSpPr>
        <p:spPr>
          <a:ln/>
        </p:spPr>
        <p:txBody>
          <a:bodyPr/>
          <a:lstStyle>
            <a:lvl1pPr>
              <a:defRPr/>
            </a:lvl1pPr>
          </a:lstStyle>
          <a:p>
            <a:pPr>
              <a:defRPr/>
            </a:pPr>
            <a:fld id="{529CF17D-0AF0-4962-A1A1-4D37B8652A82}" type="datetimeFigureOut">
              <a:rPr lang="en-US" altLang="en-US"/>
              <a:pPr>
                <a:defRPr/>
              </a:pPr>
              <a:t>3/14/2022</a:t>
            </a:fld>
            <a:endParaRPr lang="en-US" altLang="en-US"/>
          </a:p>
        </p:txBody>
      </p:sp>
      <p:sp>
        <p:nvSpPr>
          <p:cNvPr id="5" name="Rectangle 6">
            <a:extLst>
              <a:ext uri="{FF2B5EF4-FFF2-40B4-BE49-F238E27FC236}">
                <a16:creationId xmlns:a16="http://schemas.microsoft.com/office/drawing/2014/main" id="{06ECA27F-2C60-4F1A-835A-C25103FA9798}"/>
              </a:ext>
            </a:extLst>
          </p:cNvPr>
          <p:cNvSpPr>
            <a:spLocks noGrp="1" noChangeArrowheads="1"/>
          </p:cNvSpPr>
          <p:nvPr>
            <p:ph type="sldNum" sz="quarter" idx="11"/>
          </p:nvPr>
        </p:nvSpPr>
        <p:spPr>
          <a:ln/>
        </p:spPr>
        <p:txBody>
          <a:bodyPr/>
          <a:lstStyle>
            <a:lvl1pPr>
              <a:defRPr/>
            </a:lvl1pPr>
          </a:lstStyle>
          <a:p>
            <a:pPr>
              <a:defRPr/>
            </a:pPr>
            <a:fld id="{9D692243-2D2D-4FEB-AECD-2CF69AA0ED5F}" type="slidenum">
              <a:rPr lang="en-US" altLang="en-US"/>
              <a:pPr>
                <a:defRPr/>
              </a:pPr>
              <a:t>‹#›</a:t>
            </a:fld>
            <a:endParaRPr lang="en-US" altLang="en-US"/>
          </a:p>
        </p:txBody>
      </p:sp>
    </p:spTree>
    <p:extLst>
      <p:ext uri="{BB962C8B-B14F-4D97-AF65-F5344CB8AC3E}">
        <p14:creationId xmlns:p14="http://schemas.microsoft.com/office/powerpoint/2010/main" val="327987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912813"/>
            <a:ext cx="8229600" cy="685800"/>
          </a:xfrm>
        </p:spPr>
        <p:txBody>
          <a:bodyPr/>
          <a:lstStyle/>
          <a:p>
            <a:r>
              <a:rPr lang="en-US"/>
              <a:t>Click to edit Master title style</a:t>
            </a:r>
          </a:p>
        </p:txBody>
      </p:sp>
      <p:sp>
        <p:nvSpPr>
          <p:cNvPr id="3" name="Table Placeholder 2"/>
          <p:cNvSpPr>
            <a:spLocks noGrp="1"/>
          </p:cNvSpPr>
          <p:nvPr>
            <p:ph type="tbl" idx="1"/>
          </p:nvPr>
        </p:nvSpPr>
        <p:spPr>
          <a:xfrm>
            <a:off x="457200" y="1676400"/>
            <a:ext cx="8229600" cy="4114800"/>
          </a:xfrm>
        </p:spPr>
        <p:txBody>
          <a:bodyPr/>
          <a:lstStyle/>
          <a:p>
            <a:pPr lvl="0"/>
            <a:r>
              <a:rPr lang="en-US" noProof="0"/>
              <a:t>Click icon to add table</a:t>
            </a:r>
          </a:p>
        </p:txBody>
      </p:sp>
      <p:sp>
        <p:nvSpPr>
          <p:cNvPr id="4" name="Rectangle 4">
            <a:extLst>
              <a:ext uri="{FF2B5EF4-FFF2-40B4-BE49-F238E27FC236}">
                <a16:creationId xmlns:a16="http://schemas.microsoft.com/office/drawing/2014/main" id="{CF45229F-CE98-44F0-86D7-75529DBB83DB}"/>
              </a:ext>
            </a:extLst>
          </p:cNvPr>
          <p:cNvSpPr>
            <a:spLocks noGrp="1" noChangeArrowheads="1"/>
          </p:cNvSpPr>
          <p:nvPr>
            <p:ph type="dt" sz="half" idx="10"/>
          </p:nvPr>
        </p:nvSpPr>
        <p:spPr>
          <a:ln/>
        </p:spPr>
        <p:txBody>
          <a:bodyPr/>
          <a:lstStyle>
            <a:lvl1pPr>
              <a:defRPr/>
            </a:lvl1pPr>
          </a:lstStyle>
          <a:p>
            <a:pPr>
              <a:defRPr/>
            </a:pPr>
            <a:fld id="{2E182356-F49C-431F-ABA8-67E5581F561B}" type="datetimeFigureOut">
              <a:rPr lang="en-US" altLang="en-US"/>
              <a:pPr>
                <a:defRPr/>
              </a:pPr>
              <a:t>3/14/2022</a:t>
            </a:fld>
            <a:endParaRPr lang="en-US" altLang="en-US"/>
          </a:p>
        </p:txBody>
      </p:sp>
      <p:sp>
        <p:nvSpPr>
          <p:cNvPr id="5" name="Rectangle 6">
            <a:extLst>
              <a:ext uri="{FF2B5EF4-FFF2-40B4-BE49-F238E27FC236}">
                <a16:creationId xmlns:a16="http://schemas.microsoft.com/office/drawing/2014/main" id="{68316337-A323-4023-BAF6-5290DC728D46}"/>
              </a:ext>
            </a:extLst>
          </p:cNvPr>
          <p:cNvSpPr>
            <a:spLocks noGrp="1" noChangeArrowheads="1"/>
          </p:cNvSpPr>
          <p:nvPr>
            <p:ph type="sldNum" sz="quarter" idx="11"/>
          </p:nvPr>
        </p:nvSpPr>
        <p:spPr>
          <a:ln/>
        </p:spPr>
        <p:txBody>
          <a:bodyPr/>
          <a:lstStyle>
            <a:lvl1pPr>
              <a:defRPr/>
            </a:lvl1pPr>
          </a:lstStyle>
          <a:p>
            <a:pPr>
              <a:defRPr/>
            </a:pPr>
            <a:fld id="{991C8C78-03A8-41BA-AC78-1BA1BB18A10B}" type="slidenum">
              <a:rPr lang="en-US" altLang="en-US"/>
              <a:pPr>
                <a:defRPr/>
              </a:pPr>
              <a:t>‹#›</a:t>
            </a:fld>
            <a:endParaRPr lang="en-US" altLang="en-US"/>
          </a:p>
        </p:txBody>
      </p:sp>
    </p:spTree>
    <p:extLst>
      <p:ext uri="{BB962C8B-B14F-4D97-AF65-F5344CB8AC3E}">
        <p14:creationId xmlns:p14="http://schemas.microsoft.com/office/powerpoint/2010/main" val="322351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9E039D4-E2BE-4F0C-B5F9-F0246C2E0E3C}"/>
              </a:ext>
            </a:extLst>
          </p:cNvPr>
          <p:cNvSpPr>
            <a:spLocks noGrp="1" noChangeArrowheads="1"/>
          </p:cNvSpPr>
          <p:nvPr>
            <p:ph type="dt" sz="half" idx="10"/>
          </p:nvPr>
        </p:nvSpPr>
        <p:spPr>
          <a:ln/>
        </p:spPr>
        <p:txBody>
          <a:bodyPr/>
          <a:lstStyle>
            <a:lvl1pPr>
              <a:defRPr/>
            </a:lvl1pPr>
          </a:lstStyle>
          <a:p>
            <a:pPr>
              <a:defRPr/>
            </a:pPr>
            <a:fld id="{C0C29B96-AA29-4013-A582-FF70FE35AD1C}" type="datetimeFigureOut">
              <a:rPr lang="en-US" altLang="en-US"/>
              <a:pPr>
                <a:defRPr/>
              </a:pPr>
              <a:t>3/14/2022</a:t>
            </a:fld>
            <a:endParaRPr lang="en-US" altLang="en-US"/>
          </a:p>
        </p:txBody>
      </p:sp>
      <p:sp>
        <p:nvSpPr>
          <p:cNvPr id="5" name="Rectangle 6">
            <a:extLst>
              <a:ext uri="{FF2B5EF4-FFF2-40B4-BE49-F238E27FC236}">
                <a16:creationId xmlns:a16="http://schemas.microsoft.com/office/drawing/2014/main" id="{870CBA7B-A4CE-49A4-82F9-354177443037}"/>
              </a:ext>
            </a:extLst>
          </p:cNvPr>
          <p:cNvSpPr>
            <a:spLocks noGrp="1" noChangeArrowheads="1"/>
          </p:cNvSpPr>
          <p:nvPr>
            <p:ph type="sldNum" sz="quarter" idx="11"/>
          </p:nvPr>
        </p:nvSpPr>
        <p:spPr>
          <a:ln/>
        </p:spPr>
        <p:txBody>
          <a:bodyPr/>
          <a:lstStyle>
            <a:lvl1pPr>
              <a:defRPr/>
            </a:lvl1pPr>
          </a:lstStyle>
          <a:p>
            <a:pPr>
              <a:defRPr/>
            </a:pPr>
            <a:fld id="{866CA658-D0AF-4A0D-A8C7-2681BB601587}" type="slidenum">
              <a:rPr lang="en-US" altLang="en-US"/>
              <a:pPr>
                <a:defRPr/>
              </a:pPr>
              <a:t>‹#›</a:t>
            </a:fld>
            <a:endParaRPr lang="en-US" altLang="en-US"/>
          </a:p>
        </p:txBody>
      </p:sp>
    </p:spTree>
    <p:extLst>
      <p:ext uri="{BB962C8B-B14F-4D97-AF65-F5344CB8AC3E}">
        <p14:creationId xmlns:p14="http://schemas.microsoft.com/office/powerpoint/2010/main" val="152171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E3447CB-EE2E-4997-AF5E-AD4394AEC08F}"/>
              </a:ext>
            </a:extLst>
          </p:cNvPr>
          <p:cNvSpPr>
            <a:spLocks noGrp="1" noChangeArrowheads="1"/>
          </p:cNvSpPr>
          <p:nvPr>
            <p:ph type="dt" sz="half" idx="10"/>
          </p:nvPr>
        </p:nvSpPr>
        <p:spPr>
          <a:ln/>
        </p:spPr>
        <p:txBody>
          <a:bodyPr/>
          <a:lstStyle>
            <a:lvl1pPr>
              <a:defRPr/>
            </a:lvl1pPr>
          </a:lstStyle>
          <a:p>
            <a:pPr>
              <a:defRPr/>
            </a:pPr>
            <a:fld id="{96CF7220-6057-4411-98DB-C74CBBE568AE}" type="datetimeFigureOut">
              <a:rPr lang="en-US" altLang="en-US"/>
              <a:pPr>
                <a:defRPr/>
              </a:pPr>
              <a:t>3/14/2022</a:t>
            </a:fld>
            <a:endParaRPr lang="en-US" altLang="en-US"/>
          </a:p>
        </p:txBody>
      </p:sp>
      <p:sp>
        <p:nvSpPr>
          <p:cNvPr id="5" name="Rectangle 6">
            <a:extLst>
              <a:ext uri="{FF2B5EF4-FFF2-40B4-BE49-F238E27FC236}">
                <a16:creationId xmlns:a16="http://schemas.microsoft.com/office/drawing/2014/main" id="{A84D023B-E9BD-4692-9EE4-388BDE41851F}"/>
              </a:ext>
            </a:extLst>
          </p:cNvPr>
          <p:cNvSpPr>
            <a:spLocks noGrp="1" noChangeArrowheads="1"/>
          </p:cNvSpPr>
          <p:nvPr>
            <p:ph type="sldNum" sz="quarter" idx="11"/>
          </p:nvPr>
        </p:nvSpPr>
        <p:spPr>
          <a:ln/>
        </p:spPr>
        <p:txBody>
          <a:bodyPr/>
          <a:lstStyle>
            <a:lvl1pPr>
              <a:defRPr/>
            </a:lvl1pPr>
          </a:lstStyle>
          <a:p>
            <a:pPr>
              <a:defRPr/>
            </a:pPr>
            <a:fld id="{0263F545-B2EF-48E0-B4AD-AD6E9809831E}" type="slidenum">
              <a:rPr lang="en-US" altLang="en-US"/>
              <a:pPr>
                <a:defRPr/>
              </a:pPr>
              <a:t>‹#›</a:t>
            </a:fld>
            <a:endParaRPr lang="en-US" altLang="en-US"/>
          </a:p>
        </p:txBody>
      </p:sp>
    </p:spTree>
    <p:extLst>
      <p:ext uri="{BB962C8B-B14F-4D97-AF65-F5344CB8AC3E}">
        <p14:creationId xmlns:p14="http://schemas.microsoft.com/office/powerpoint/2010/main" val="2714308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A3CAA77-1408-42DC-BA8B-316A5DA72E6E}"/>
              </a:ext>
            </a:extLst>
          </p:cNvPr>
          <p:cNvSpPr>
            <a:spLocks noGrp="1" noChangeArrowheads="1"/>
          </p:cNvSpPr>
          <p:nvPr>
            <p:ph type="dt" sz="half" idx="10"/>
          </p:nvPr>
        </p:nvSpPr>
        <p:spPr>
          <a:ln/>
        </p:spPr>
        <p:txBody>
          <a:bodyPr/>
          <a:lstStyle>
            <a:lvl1pPr>
              <a:defRPr/>
            </a:lvl1pPr>
          </a:lstStyle>
          <a:p>
            <a:pPr>
              <a:defRPr/>
            </a:pPr>
            <a:fld id="{9D8E346F-28FD-4B2D-8488-94BDCCA743BF}" type="datetimeFigureOut">
              <a:rPr lang="en-US" altLang="en-US"/>
              <a:pPr>
                <a:defRPr/>
              </a:pPr>
              <a:t>3/14/2022</a:t>
            </a:fld>
            <a:endParaRPr lang="en-US" altLang="en-US"/>
          </a:p>
        </p:txBody>
      </p:sp>
      <p:sp>
        <p:nvSpPr>
          <p:cNvPr id="6" name="Rectangle 6">
            <a:extLst>
              <a:ext uri="{FF2B5EF4-FFF2-40B4-BE49-F238E27FC236}">
                <a16:creationId xmlns:a16="http://schemas.microsoft.com/office/drawing/2014/main" id="{4AAF2AAD-683F-45EE-A284-41C63A6617EB}"/>
              </a:ext>
            </a:extLst>
          </p:cNvPr>
          <p:cNvSpPr>
            <a:spLocks noGrp="1" noChangeArrowheads="1"/>
          </p:cNvSpPr>
          <p:nvPr>
            <p:ph type="sldNum" sz="quarter" idx="11"/>
          </p:nvPr>
        </p:nvSpPr>
        <p:spPr>
          <a:ln/>
        </p:spPr>
        <p:txBody>
          <a:bodyPr/>
          <a:lstStyle>
            <a:lvl1pPr>
              <a:defRPr/>
            </a:lvl1pPr>
          </a:lstStyle>
          <a:p>
            <a:pPr>
              <a:defRPr/>
            </a:pPr>
            <a:fld id="{B7C85177-DBD9-43D8-8CB5-4E430A9DDF1C}" type="slidenum">
              <a:rPr lang="en-US" altLang="en-US"/>
              <a:pPr>
                <a:defRPr/>
              </a:pPr>
              <a:t>‹#›</a:t>
            </a:fld>
            <a:endParaRPr lang="en-US" altLang="en-US"/>
          </a:p>
        </p:txBody>
      </p:sp>
    </p:spTree>
    <p:extLst>
      <p:ext uri="{BB962C8B-B14F-4D97-AF65-F5344CB8AC3E}">
        <p14:creationId xmlns:p14="http://schemas.microsoft.com/office/powerpoint/2010/main" val="2330688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D3EDF2D-BA8D-4846-B176-AC124D46742A}"/>
              </a:ext>
            </a:extLst>
          </p:cNvPr>
          <p:cNvSpPr>
            <a:spLocks noGrp="1" noChangeArrowheads="1"/>
          </p:cNvSpPr>
          <p:nvPr>
            <p:ph type="dt" sz="half" idx="10"/>
          </p:nvPr>
        </p:nvSpPr>
        <p:spPr>
          <a:ln/>
        </p:spPr>
        <p:txBody>
          <a:bodyPr/>
          <a:lstStyle>
            <a:lvl1pPr>
              <a:defRPr/>
            </a:lvl1pPr>
          </a:lstStyle>
          <a:p>
            <a:pPr>
              <a:defRPr/>
            </a:pPr>
            <a:fld id="{4B51CA83-F72A-4363-A961-5CC9BD93B49B}" type="datetimeFigureOut">
              <a:rPr lang="en-US" altLang="en-US"/>
              <a:pPr>
                <a:defRPr/>
              </a:pPr>
              <a:t>3/14/2022</a:t>
            </a:fld>
            <a:endParaRPr lang="en-US" altLang="en-US"/>
          </a:p>
        </p:txBody>
      </p:sp>
      <p:sp>
        <p:nvSpPr>
          <p:cNvPr id="8" name="Rectangle 6">
            <a:extLst>
              <a:ext uri="{FF2B5EF4-FFF2-40B4-BE49-F238E27FC236}">
                <a16:creationId xmlns:a16="http://schemas.microsoft.com/office/drawing/2014/main" id="{750D3074-507C-461A-9077-1F072E870646}"/>
              </a:ext>
            </a:extLst>
          </p:cNvPr>
          <p:cNvSpPr>
            <a:spLocks noGrp="1" noChangeArrowheads="1"/>
          </p:cNvSpPr>
          <p:nvPr>
            <p:ph type="sldNum" sz="quarter" idx="11"/>
          </p:nvPr>
        </p:nvSpPr>
        <p:spPr>
          <a:ln/>
        </p:spPr>
        <p:txBody>
          <a:bodyPr/>
          <a:lstStyle>
            <a:lvl1pPr>
              <a:defRPr/>
            </a:lvl1pPr>
          </a:lstStyle>
          <a:p>
            <a:pPr>
              <a:defRPr/>
            </a:pPr>
            <a:fld id="{CEC7940A-C207-428A-8C9B-DDEA67881801}" type="slidenum">
              <a:rPr lang="en-US" altLang="en-US"/>
              <a:pPr>
                <a:defRPr/>
              </a:pPr>
              <a:t>‹#›</a:t>
            </a:fld>
            <a:endParaRPr lang="en-US" altLang="en-US"/>
          </a:p>
        </p:txBody>
      </p:sp>
    </p:spTree>
    <p:extLst>
      <p:ext uri="{BB962C8B-B14F-4D97-AF65-F5344CB8AC3E}">
        <p14:creationId xmlns:p14="http://schemas.microsoft.com/office/powerpoint/2010/main" val="745421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20D7757-7D44-4A6F-B252-776E1C62C07F}"/>
              </a:ext>
            </a:extLst>
          </p:cNvPr>
          <p:cNvSpPr>
            <a:spLocks noGrp="1" noChangeArrowheads="1"/>
          </p:cNvSpPr>
          <p:nvPr>
            <p:ph type="dt" sz="half" idx="10"/>
          </p:nvPr>
        </p:nvSpPr>
        <p:spPr>
          <a:ln/>
        </p:spPr>
        <p:txBody>
          <a:bodyPr/>
          <a:lstStyle>
            <a:lvl1pPr>
              <a:defRPr/>
            </a:lvl1pPr>
          </a:lstStyle>
          <a:p>
            <a:pPr>
              <a:defRPr/>
            </a:pPr>
            <a:fld id="{F29132AE-CA9A-4F34-9493-A716D67E59E3}" type="datetimeFigureOut">
              <a:rPr lang="en-US" altLang="en-US"/>
              <a:pPr>
                <a:defRPr/>
              </a:pPr>
              <a:t>3/14/2022</a:t>
            </a:fld>
            <a:endParaRPr lang="en-US" altLang="en-US"/>
          </a:p>
        </p:txBody>
      </p:sp>
      <p:sp>
        <p:nvSpPr>
          <p:cNvPr id="4" name="Rectangle 6">
            <a:extLst>
              <a:ext uri="{FF2B5EF4-FFF2-40B4-BE49-F238E27FC236}">
                <a16:creationId xmlns:a16="http://schemas.microsoft.com/office/drawing/2014/main" id="{7C938ABA-C574-4EA3-A6C4-84B46C2BE35E}"/>
              </a:ext>
            </a:extLst>
          </p:cNvPr>
          <p:cNvSpPr>
            <a:spLocks noGrp="1" noChangeArrowheads="1"/>
          </p:cNvSpPr>
          <p:nvPr>
            <p:ph type="sldNum" sz="quarter" idx="11"/>
          </p:nvPr>
        </p:nvSpPr>
        <p:spPr>
          <a:ln/>
        </p:spPr>
        <p:txBody>
          <a:bodyPr/>
          <a:lstStyle>
            <a:lvl1pPr>
              <a:defRPr/>
            </a:lvl1pPr>
          </a:lstStyle>
          <a:p>
            <a:pPr>
              <a:defRPr/>
            </a:pPr>
            <a:fld id="{6D2B26B4-6643-4464-9098-793C9F41ACFA}" type="slidenum">
              <a:rPr lang="en-US" altLang="en-US"/>
              <a:pPr>
                <a:defRPr/>
              </a:pPr>
              <a:t>‹#›</a:t>
            </a:fld>
            <a:endParaRPr lang="en-US" altLang="en-US"/>
          </a:p>
        </p:txBody>
      </p:sp>
    </p:spTree>
    <p:extLst>
      <p:ext uri="{BB962C8B-B14F-4D97-AF65-F5344CB8AC3E}">
        <p14:creationId xmlns:p14="http://schemas.microsoft.com/office/powerpoint/2010/main" val="183194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F977A4C-76BF-4000-B78B-254ED17C357A}"/>
              </a:ext>
            </a:extLst>
          </p:cNvPr>
          <p:cNvSpPr>
            <a:spLocks noGrp="1" noChangeArrowheads="1"/>
          </p:cNvSpPr>
          <p:nvPr>
            <p:ph type="dt" sz="half" idx="10"/>
          </p:nvPr>
        </p:nvSpPr>
        <p:spPr>
          <a:ln/>
        </p:spPr>
        <p:txBody>
          <a:bodyPr/>
          <a:lstStyle>
            <a:lvl1pPr>
              <a:defRPr/>
            </a:lvl1pPr>
          </a:lstStyle>
          <a:p>
            <a:pPr>
              <a:defRPr/>
            </a:pPr>
            <a:fld id="{873BB95A-1950-44BC-91DA-D3883E3C7064}" type="datetimeFigureOut">
              <a:rPr lang="en-US" altLang="en-US"/>
              <a:pPr>
                <a:defRPr/>
              </a:pPr>
              <a:t>3/14/2022</a:t>
            </a:fld>
            <a:endParaRPr lang="en-US" altLang="en-US"/>
          </a:p>
        </p:txBody>
      </p:sp>
      <p:sp>
        <p:nvSpPr>
          <p:cNvPr id="3" name="Rectangle 6">
            <a:extLst>
              <a:ext uri="{FF2B5EF4-FFF2-40B4-BE49-F238E27FC236}">
                <a16:creationId xmlns:a16="http://schemas.microsoft.com/office/drawing/2014/main" id="{C2E4FA5F-3A9A-48BC-93ED-6535645CE2CC}"/>
              </a:ext>
            </a:extLst>
          </p:cNvPr>
          <p:cNvSpPr>
            <a:spLocks noGrp="1" noChangeArrowheads="1"/>
          </p:cNvSpPr>
          <p:nvPr>
            <p:ph type="sldNum" sz="quarter" idx="11"/>
          </p:nvPr>
        </p:nvSpPr>
        <p:spPr>
          <a:ln/>
        </p:spPr>
        <p:txBody>
          <a:bodyPr/>
          <a:lstStyle>
            <a:lvl1pPr>
              <a:defRPr/>
            </a:lvl1pPr>
          </a:lstStyle>
          <a:p>
            <a:pPr>
              <a:defRPr/>
            </a:pPr>
            <a:fld id="{37520754-DDDD-4629-9CA2-CF3B6FDA2979}" type="slidenum">
              <a:rPr lang="en-US" altLang="en-US"/>
              <a:pPr>
                <a:defRPr/>
              </a:pPr>
              <a:t>‹#›</a:t>
            </a:fld>
            <a:endParaRPr lang="en-US" altLang="en-US"/>
          </a:p>
        </p:txBody>
      </p:sp>
    </p:spTree>
    <p:extLst>
      <p:ext uri="{BB962C8B-B14F-4D97-AF65-F5344CB8AC3E}">
        <p14:creationId xmlns:p14="http://schemas.microsoft.com/office/powerpoint/2010/main" val="73751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8743475-2F0A-4CBC-9C4F-D7122B55FC93}"/>
              </a:ext>
            </a:extLst>
          </p:cNvPr>
          <p:cNvSpPr>
            <a:spLocks noGrp="1" noChangeArrowheads="1"/>
          </p:cNvSpPr>
          <p:nvPr>
            <p:ph type="dt" sz="half" idx="10"/>
          </p:nvPr>
        </p:nvSpPr>
        <p:spPr>
          <a:ln/>
        </p:spPr>
        <p:txBody>
          <a:bodyPr/>
          <a:lstStyle>
            <a:lvl1pPr>
              <a:defRPr/>
            </a:lvl1pPr>
          </a:lstStyle>
          <a:p>
            <a:pPr>
              <a:defRPr/>
            </a:pPr>
            <a:fld id="{778EAEDC-3B7F-4F7F-864E-B1B55AD3A6EE}" type="datetimeFigureOut">
              <a:rPr lang="en-US" altLang="en-US"/>
              <a:pPr>
                <a:defRPr/>
              </a:pPr>
              <a:t>3/14/2022</a:t>
            </a:fld>
            <a:endParaRPr lang="en-US" altLang="en-US"/>
          </a:p>
        </p:txBody>
      </p:sp>
      <p:sp>
        <p:nvSpPr>
          <p:cNvPr id="6" name="Rectangle 6">
            <a:extLst>
              <a:ext uri="{FF2B5EF4-FFF2-40B4-BE49-F238E27FC236}">
                <a16:creationId xmlns:a16="http://schemas.microsoft.com/office/drawing/2014/main" id="{329A5D87-FD5A-4C68-B161-86A96F28406A}"/>
              </a:ext>
            </a:extLst>
          </p:cNvPr>
          <p:cNvSpPr>
            <a:spLocks noGrp="1" noChangeArrowheads="1"/>
          </p:cNvSpPr>
          <p:nvPr>
            <p:ph type="sldNum" sz="quarter" idx="11"/>
          </p:nvPr>
        </p:nvSpPr>
        <p:spPr>
          <a:ln/>
        </p:spPr>
        <p:txBody>
          <a:bodyPr/>
          <a:lstStyle>
            <a:lvl1pPr>
              <a:defRPr/>
            </a:lvl1pPr>
          </a:lstStyle>
          <a:p>
            <a:pPr>
              <a:defRPr/>
            </a:pPr>
            <a:fld id="{3EB55A63-D53A-4615-8A78-44BEBADA1E75}" type="slidenum">
              <a:rPr lang="en-US" altLang="en-US"/>
              <a:pPr>
                <a:defRPr/>
              </a:pPr>
              <a:t>‹#›</a:t>
            </a:fld>
            <a:endParaRPr lang="en-US" altLang="en-US"/>
          </a:p>
        </p:txBody>
      </p:sp>
    </p:spTree>
    <p:extLst>
      <p:ext uri="{BB962C8B-B14F-4D97-AF65-F5344CB8AC3E}">
        <p14:creationId xmlns:p14="http://schemas.microsoft.com/office/powerpoint/2010/main" val="203230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D757D3F-E08D-4165-A478-65346BFA85E1}"/>
              </a:ext>
            </a:extLst>
          </p:cNvPr>
          <p:cNvSpPr>
            <a:spLocks noGrp="1" noChangeArrowheads="1"/>
          </p:cNvSpPr>
          <p:nvPr>
            <p:ph type="dt" sz="half" idx="10"/>
          </p:nvPr>
        </p:nvSpPr>
        <p:spPr>
          <a:ln/>
        </p:spPr>
        <p:txBody>
          <a:bodyPr/>
          <a:lstStyle>
            <a:lvl1pPr>
              <a:defRPr/>
            </a:lvl1pPr>
          </a:lstStyle>
          <a:p>
            <a:pPr>
              <a:defRPr/>
            </a:pPr>
            <a:fld id="{C59D485A-1D12-4942-AA1D-932937060273}" type="datetimeFigureOut">
              <a:rPr lang="en-US" altLang="en-US"/>
              <a:pPr>
                <a:defRPr/>
              </a:pPr>
              <a:t>3/14/2022</a:t>
            </a:fld>
            <a:endParaRPr lang="en-US" altLang="en-US"/>
          </a:p>
        </p:txBody>
      </p:sp>
      <p:sp>
        <p:nvSpPr>
          <p:cNvPr id="6" name="Rectangle 6">
            <a:extLst>
              <a:ext uri="{FF2B5EF4-FFF2-40B4-BE49-F238E27FC236}">
                <a16:creationId xmlns:a16="http://schemas.microsoft.com/office/drawing/2014/main" id="{03A3BBFF-E400-4286-B864-A09F418D69C0}"/>
              </a:ext>
            </a:extLst>
          </p:cNvPr>
          <p:cNvSpPr>
            <a:spLocks noGrp="1" noChangeArrowheads="1"/>
          </p:cNvSpPr>
          <p:nvPr>
            <p:ph type="sldNum" sz="quarter" idx="11"/>
          </p:nvPr>
        </p:nvSpPr>
        <p:spPr>
          <a:ln/>
        </p:spPr>
        <p:txBody>
          <a:bodyPr/>
          <a:lstStyle>
            <a:lvl1pPr>
              <a:defRPr/>
            </a:lvl1pPr>
          </a:lstStyle>
          <a:p>
            <a:pPr>
              <a:defRPr/>
            </a:pPr>
            <a:fld id="{0F368ABF-0484-4D6D-B42C-F407F2FB011C}" type="slidenum">
              <a:rPr lang="en-US" altLang="en-US"/>
              <a:pPr>
                <a:defRPr/>
              </a:pPr>
              <a:t>‹#›</a:t>
            </a:fld>
            <a:endParaRPr lang="en-US" altLang="en-US"/>
          </a:p>
        </p:txBody>
      </p:sp>
    </p:spTree>
    <p:extLst>
      <p:ext uri="{BB962C8B-B14F-4D97-AF65-F5344CB8AC3E}">
        <p14:creationId xmlns:p14="http://schemas.microsoft.com/office/powerpoint/2010/main" val="2463654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a:extLst>
              <a:ext uri="{FF2B5EF4-FFF2-40B4-BE49-F238E27FC236}">
                <a16:creationId xmlns:a16="http://schemas.microsoft.com/office/drawing/2014/main" id="{0DD10A28-9E0B-409A-9AB1-477037E4015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t="26190" b="52380"/>
          <a:stretch>
            <a:fillRect/>
          </a:stretch>
        </p:blipFill>
        <p:spPr bwMode="gray">
          <a:xfrm>
            <a:off x="0" y="0"/>
            <a:ext cx="9145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1">
            <a:extLst>
              <a:ext uri="{FF2B5EF4-FFF2-40B4-BE49-F238E27FC236}">
                <a16:creationId xmlns:a16="http://schemas.microsoft.com/office/drawing/2014/main" id="{9E701FAB-18ED-4F9C-9533-C14E51EA6837}"/>
              </a:ext>
            </a:extLst>
          </p:cNvPr>
          <p:cNvSpPr>
            <a:spLocks noChangeArrowheads="1"/>
          </p:cNvSpPr>
          <p:nvPr/>
        </p:nvSpPr>
        <p:spPr bwMode="gray">
          <a:xfrm>
            <a:off x="0" y="684213"/>
            <a:ext cx="9144000" cy="109537"/>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sp>
        <p:nvSpPr>
          <p:cNvPr id="1028" name="Rectangle 3">
            <a:extLst>
              <a:ext uri="{FF2B5EF4-FFF2-40B4-BE49-F238E27FC236}">
                <a16:creationId xmlns:a16="http://schemas.microsoft.com/office/drawing/2014/main" id="{69497564-E7F9-49D8-A29A-1E6541BA336C}"/>
              </a:ext>
            </a:extLst>
          </p:cNvPr>
          <p:cNvSpPr>
            <a:spLocks noGrp="1" noChangeArrowheads="1"/>
          </p:cNvSpPr>
          <p:nvPr>
            <p:ph type="body" idx="1"/>
          </p:nvPr>
        </p:nvSpPr>
        <p:spPr bwMode="auto">
          <a:xfrm>
            <a:off x="457200" y="1676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a:extLst>
              <a:ext uri="{FF2B5EF4-FFF2-40B4-BE49-F238E27FC236}">
                <a16:creationId xmlns:a16="http://schemas.microsoft.com/office/drawing/2014/main" id="{AB451812-1BD8-4500-96F2-F92DC2814AEB}"/>
              </a:ext>
            </a:extLst>
          </p:cNvPr>
          <p:cNvSpPr>
            <a:spLocks noGrp="1" noChangeArrowheads="1"/>
          </p:cNvSpPr>
          <p:nvPr>
            <p:ph type="dt" sz="half" idx="2"/>
          </p:nvPr>
        </p:nvSpPr>
        <p:spPr bwMode="auto">
          <a:xfrm>
            <a:off x="5257800" y="6426200"/>
            <a:ext cx="1371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1" hangingPunct="1">
              <a:defRPr sz="800">
                <a:cs typeface="Arial" panose="020B0604020202020204" pitchFamily="34" charset="0"/>
              </a:defRPr>
            </a:lvl1pPr>
          </a:lstStyle>
          <a:p>
            <a:pPr>
              <a:defRPr/>
            </a:pPr>
            <a:fld id="{47D27F11-3EC0-48E5-8702-22DB961D0C98}" type="datetimeFigureOut">
              <a:rPr lang="en-US" altLang="en-US"/>
              <a:pPr>
                <a:defRPr/>
              </a:pPr>
              <a:t>3/14/2022</a:t>
            </a:fld>
            <a:endParaRPr lang="en-US" altLang="en-US"/>
          </a:p>
        </p:txBody>
      </p:sp>
      <p:sp>
        <p:nvSpPr>
          <p:cNvPr id="1030" name="Rectangle 6">
            <a:extLst>
              <a:ext uri="{FF2B5EF4-FFF2-40B4-BE49-F238E27FC236}">
                <a16:creationId xmlns:a16="http://schemas.microsoft.com/office/drawing/2014/main" id="{70C9B036-CAD6-4D58-8527-B0E6D73CB4EA}"/>
              </a:ext>
            </a:extLst>
          </p:cNvPr>
          <p:cNvSpPr>
            <a:spLocks noGrp="1" noChangeArrowheads="1"/>
          </p:cNvSpPr>
          <p:nvPr>
            <p:ph type="sldNum" sz="quarter" idx="4"/>
          </p:nvPr>
        </p:nvSpPr>
        <p:spPr bwMode="auto">
          <a:xfrm>
            <a:off x="457200" y="6426200"/>
            <a:ext cx="228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defRPr sz="800" smtClean="0">
                <a:cs typeface="Arial" panose="020B0604020202020204" pitchFamily="34" charset="0"/>
              </a:defRPr>
            </a:lvl1pPr>
          </a:lstStyle>
          <a:p>
            <a:pPr>
              <a:defRPr/>
            </a:pPr>
            <a:fld id="{14142D5A-FDA1-4741-B283-80AD5002A153}" type="slidenum">
              <a:rPr lang="en-US" altLang="en-US"/>
              <a:pPr>
                <a:defRPr/>
              </a:pPr>
              <a:t>‹#›</a:t>
            </a:fld>
            <a:endParaRPr lang="en-US" altLang="en-US"/>
          </a:p>
        </p:txBody>
      </p:sp>
      <p:sp>
        <p:nvSpPr>
          <p:cNvPr id="1031" name="Rectangle 2">
            <a:extLst>
              <a:ext uri="{FF2B5EF4-FFF2-40B4-BE49-F238E27FC236}">
                <a16:creationId xmlns:a16="http://schemas.microsoft.com/office/drawing/2014/main" id="{7C44E85D-4309-4BE6-8A7A-F6DA3CA8ADD2}"/>
              </a:ext>
            </a:extLst>
          </p:cNvPr>
          <p:cNvSpPr>
            <a:spLocks noGrp="1" noChangeArrowheads="1"/>
          </p:cNvSpPr>
          <p:nvPr>
            <p:ph type="title"/>
          </p:nvPr>
        </p:nvSpPr>
        <p:spPr bwMode="gray">
          <a:xfrm>
            <a:off x="457200" y="912813"/>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32" name="Rectangle 18">
            <a:extLst>
              <a:ext uri="{FF2B5EF4-FFF2-40B4-BE49-F238E27FC236}">
                <a16:creationId xmlns:a16="http://schemas.microsoft.com/office/drawing/2014/main" id="{7B4241D4-2399-44B3-901D-E030DA294246}"/>
              </a:ext>
            </a:extLst>
          </p:cNvPr>
          <p:cNvSpPr>
            <a:spLocks noChangeArrowheads="1"/>
          </p:cNvSpPr>
          <p:nvPr/>
        </p:nvSpPr>
        <p:spPr bwMode="gray">
          <a:xfrm>
            <a:off x="0" y="6721475"/>
            <a:ext cx="9144000" cy="136525"/>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1033" name="Picture 29" descr="CL_Logo_RGB_PNG">
            <a:extLst>
              <a:ext uri="{FF2B5EF4-FFF2-40B4-BE49-F238E27FC236}">
                <a16:creationId xmlns:a16="http://schemas.microsoft.com/office/drawing/2014/main" id="{55B77287-59A8-4B48-9AE6-5513CC8966D7}"/>
              </a:ext>
            </a:extLst>
          </p:cNvPr>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89800" y="6035675"/>
            <a:ext cx="15446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14"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Lst>
  <p:txStyles>
    <p:titleStyle>
      <a:lvl1pPr algn="l" rtl="0" eaLnBrk="0" fontAlgn="base" hangingPunct="0">
        <a:lnSpc>
          <a:spcPts val="2400"/>
        </a:lnSpc>
        <a:spcBef>
          <a:spcPct val="0"/>
        </a:spcBef>
        <a:spcAft>
          <a:spcPct val="0"/>
        </a:spcAft>
        <a:defRPr sz="2200">
          <a:solidFill>
            <a:schemeClr val="accent1"/>
          </a:solidFill>
          <a:latin typeface="+mj-lt"/>
          <a:ea typeface="MS PGothic" panose="020B0600070205080204" pitchFamily="34" charset="-128"/>
          <a:cs typeface="ＭＳ Ｐゴシック" charset="0"/>
        </a:defRPr>
      </a:lvl1pPr>
      <a:lvl2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2pPr>
      <a:lvl3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3pPr>
      <a:lvl4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4pPr>
      <a:lvl5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5pPr>
      <a:lvl6pPr marL="457200" algn="l" rtl="0" eaLnBrk="1" fontAlgn="base" hangingPunct="1">
        <a:lnSpc>
          <a:spcPts val="2400"/>
        </a:lnSpc>
        <a:spcBef>
          <a:spcPct val="0"/>
        </a:spcBef>
        <a:spcAft>
          <a:spcPct val="0"/>
        </a:spcAft>
        <a:defRPr sz="2200">
          <a:solidFill>
            <a:schemeClr val="accent1"/>
          </a:solidFill>
          <a:latin typeface="Arial" charset="0"/>
        </a:defRPr>
      </a:lvl6pPr>
      <a:lvl7pPr marL="914400" algn="l" rtl="0" eaLnBrk="1" fontAlgn="base" hangingPunct="1">
        <a:lnSpc>
          <a:spcPts val="2400"/>
        </a:lnSpc>
        <a:spcBef>
          <a:spcPct val="0"/>
        </a:spcBef>
        <a:spcAft>
          <a:spcPct val="0"/>
        </a:spcAft>
        <a:defRPr sz="2200">
          <a:solidFill>
            <a:schemeClr val="accent1"/>
          </a:solidFill>
          <a:latin typeface="Arial" charset="0"/>
        </a:defRPr>
      </a:lvl7pPr>
      <a:lvl8pPr marL="1371600" algn="l" rtl="0" eaLnBrk="1" fontAlgn="base" hangingPunct="1">
        <a:lnSpc>
          <a:spcPts val="2400"/>
        </a:lnSpc>
        <a:spcBef>
          <a:spcPct val="0"/>
        </a:spcBef>
        <a:spcAft>
          <a:spcPct val="0"/>
        </a:spcAft>
        <a:defRPr sz="2200">
          <a:solidFill>
            <a:schemeClr val="accent1"/>
          </a:solidFill>
          <a:latin typeface="Arial" charset="0"/>
        </a:defRPr>
      </a:lvl8pPr>
      <a:lvl9pPr marL="1828800" algn="l" rtl="0" eaLnBrk="1" fontAlgn="base" hangingPunct="1">
        <a:lnSpc>
          <a:spcPts val="2400"/>
        </a:lnSpc>
        <a:spcBef>
          <a:spcPct val="0"/>
        </a:spcBef>
        <a:spcAft>
          <a:spcPct val="0"/>
        </a:spcAft>
        <a:defRPr sz="2200">
          <a:solidFill>
            <a:schemeClr val="accent1"/>
          </a:solidFill>
          <a:latin typeface="Arial" charset="0"/>
        </a:defRPr>
      </a:lvl9pPr>
    </p:titleStyle>
    <p:bodyStyle>
      <a:lvl1pPr marL="342900" indent="-342900" algn="l" rtl="0" eaLnBrk="0" fontAlgn="base" hangingPunct="0">
        <a:lnSpc>
          <a:spcPts val="2200"/>
        </a:lnSpc>
        <a:spcBef>
          <a:spcPct val="50000"/>
        </a:spcBef>
        <a:spcAft>
          <a:spcPct val="0"/>
        </a:spcAft>
        <a:defRPr>
          <a:solidFill>
            <a:schemeClr val="tx1"/>
          </a:solidFill>
          <a:latin typeface="+mn-lt"/>
          <a:ea typeface="MS PGothic" panose="020B0600070205080204" pitchFamily="34" charset="-128"/>
          <a:cs typeface="ＭＳ Ｐゴシック" charset="0"/>
        </a:defRPr>
      </a:lvl1pPr>
      <a:lvl2pPr marL="228600" indent="-227013" algn="l" rtl="0" eaLnBrk="0" fontAlgn="base" hangingPunct="0">
        <a:lnSpc>
          <a:spcPts val="2200"/>
        </a:lnSpc>
        <a:spcBef>
          <a:spcPct val="50000"/>
        </a:spcBef>
        <a:spcAft>
          <a:spcPct val="0"/>
        </a:spcAft>
        <a:buClr>
          <a:schemeClr val="hlink"/>
        </a:buClr>
        <a:buFont typeface="Wingdings" panose="05000000000000000000" pitchFamily="2" charset="2"/>
        <a:buChar char="§"/>
        <a:defRPr>
          <a:solidFill>
            <a:schemeClr val="tx1"/>
          </a:solidFill>
          <a:latin typeface="+mn-lt"/>
          <a:ea typeface="MS PGothic" panose="020B0600070205080204" pitchFamily="34" charset="-128"/>
        </a:defRPr>
      </a:lvl2pPr>
      <a:lvl3pPr marL="449263" indent="-2190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3pPr>
      <a:lvl4pPr marL="682625" indent="-2317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4pPr>
      <a:lvl5pPr marL="915988" indent="-231775" algn="l" rtl="0" eaLnBrk="0" fontAlgn="base" hangingPunct="0">
        <a:lnSpc>
          <a:spcPts val="1600"/>
        </a:lnSpc>
        <a:spcBef>
          <a:spcPct val="50000"/>
        </a:spcBef>
        <a:spcAft>
          <a:spcPct val="0"/>
        </a:spcAft>
        <a:buClr>
          <a:schemeClr val="hlink"/>
        </a:buClr>
        <a:buChar char="–"/>
        <a:defRPr sz="1400">
          <a:solidFill>
            <a:schemeClr val="tx1"/>
          </a:solidFill>
          <a:latin typeface="+mn-lt"/>
          <a:ea typeface="MS PGothic" panose="020B0600070205080204" pitchFamily="34" charset="-128"/>
        </a:defRPr>
      </a:lvl5pPr>
      <a:lvl6pPr marL="13731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6pPr>
      <a:lvl7pPr marL="18303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7pPr>
      <a:lvl8pPr marL="22875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8pPr>
      <a:lvl9pPr marL="27447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60.png"/><Relationship Id="rId4" Type="http://schemas.openxmlformats.org/officeDocument/2006/relationships/customXml" Target="../ink/ink1.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36F3B2B8-17B6-4215-AB3A-C56B7EC7F562}"/>
              </a:ext>
            </a:extLst>
          </p:cNvPr>
          <p:cNvSpPr>
            <a:spLocks noGrp="1" noChangeArrowheads="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2: Acid–base equilibrium systems</a:t>
            </a:r>
          </a:p>
        </p:txBody>
      </p:sp>
      <p:sp>
        <p:nvSpPr>
          <p:cNvPr id="5123" name="TextBox 1">
            <a:extLst>
              <a:ext uri="{FF2B5EF4-FFF2-40B4-BE49-F238E27FC236}">
                <a16:creationId xmlns:a16="http://schemas.microsoft.com/office/drawing/2014/main" id="{D7CC7404-9CCD-4DCF-9584-31A7074DE010}"/>
              </a:ext>
            </a:extLst>
          </p:cNvPr>
          <p:cNvSpPr txBox="1">
            <a:spLocks noChangeArrowheads="1"/>
          </p:cNvSpPr>
          <p:nvPr/>
        </p:nvSpPr>
        <p:spPr bwMode="auto">
          <a:xfrm>
            <a:off x="228600" y="3505200"/>
            <a:ext cx="480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cs typeface="Arial" panose="020B0604020202020204" pitchFamily="34" charset="0"/>
              </a:rPr>
              <a:t>What is an acid?</a:t>
            </a:r>
            <a:endParaRPr lang="en-AU" altLang="en-US" b="1">
              <a:solidFill>
                <a:schemeClr val="bg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CE201F7-16B0-4353-BC0F-AB1E2C1220BC}"/>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Mirrors and conjugate pairs</a:t>
            </a:r>
          </a:p>
        </p:txBody>
      </p:sp>
      <p:sp>
        <p:nvSpPr>
          <p:cNvPr id="23555" name="TextBox 1">
            <a:extLst>
              <a:ext uri="{FF2B5EF4-FFF2-40B4-BE49-F238E27FC236}">
                <a16:creationId xmlns:a16="http://schemas.microsoft.com/office/drawing/2014/main" id="{B86DA08B-64ED-4205-AF59-5582F906BCA4}"/>
              </a:ext>
            </a:extLst>
          </p:cNvPr>
          <p:cNvSpPr txBox="1">
            <a:spLocks noChangeArrowheads="1"/>
          </p:cNvSpPr>
          <p:nvPr/>
        </p:nvSpPr>
        <p:spPr bwMode="auto">
          <a:xfrm>
            <a:off x="228600" y="1143000"/>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Using the Brønsted–Lowry definition, a general acid–base proton transfer reaction is developed.</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acid (HA) donates a proton to form A</a:t>
            </a:r>
            <a:r>
              <a:rPr lang="en-US" altLang="en-US" sz="2800" baseline="30000"/>
              <a:t>–</a:t>
            </a:r>
            <a:r>
              <a:rPr lang="en-US" altLang="en-US" sz="2800"/>
              <a:t>. </a:t>
            </a:r>
          </a:p>
          <a:p>
            <a:pPr eaLnBrk="1" hangingPunct="1">
              <a:lnSpc>
                <a:spcPct val="100000"/>
              </a:lnSpc>
              <a:spcBef>
                <a:spcPct val="0"/>
              </a:spcBef>
            </a:pPr>
            <a:r>
              <a:rPr lang="en-US" altLang="en-US" sz="2800"/>
              <a:t>These two are a </a:t>
            </a:r>
            <a:r>
              <a:rPr lang="en-US" altLang="en-US" sz="2800">
                <a:solidFill>
                  <a:srgbClr val="FF0000"/>
                </a:solidFill>
              </a:rPr>
              <a:t>conjugate pair</a:t>
            </a:r>
            <a:r>
              <a:rPr lang="en-US" altLang="en-US" sz="2800"/>
              <a:t>.</a:t>
            </a:r>
          </a:p>
        </p:txBody>
      </p:sp>
      <p:pic>
        <p:nvPicPr>
          <p:cNvPr id="23556" name="Picture 1">
            <a:extLst>
              <a:ext uri="{FF2B5EF4-FFF2-40B4-BE49-F238E27FC236}">
                <a16:creationId xmlns:a16="http://schemas.microsoft.com/office/drawing/2014/main" id="{2C2C2DEA-D093-46AA-9FFA-72F0CCE8C1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86000"/>
            <a:ext cx="5943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2">
            <a:extLst>
              <a:ext uri="{FF2B5EF4-FFF2-40B4-BE49-F238E27FC236}">
                <a16:creationId xmlns:a16="http://schemas.microsoft.com/office/drawing/2014/main" id="{39C2C464-7671-4AFE-98B0-63D6AE62325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416425"/>
            <a:ext cx="4948238"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3010B69-767F-4A32-A49B-ABCB9FE65C43}"/>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Mirrors and conjugate pairs </a:t>
            </a:r>
          </a:p>
        </p:txBody>
      </p:sp>
      <p:sp>
        <p:nvSpPr>
          <p:cNvPr id="25603" name="TextBox 1">
            <a:extLst>
              <a:ext uri="{FF2B5EF4-FFF2-40B4-BE49-F238E27FC236}">
                <a16:creationId xmlns:a16="http://schemas.microsoft.com/office/drawing/2014/main" id="{599248C0-88E2-403B-85C3-D8AC39046FBB}"/>
              </a:ext>
            </a:extLst>
          </p:cNvPr>
          <p:cNvSpPr txBox="1">
            <a:spLocks noChangeArrowheads="1"/>
          </p:cNvSpPr>
          <p:nvPr/>
        </p:nvSpPr>
        <p:spPr bwMode="auto">
          <a:xfrm>
            <a:off x="228600" y="1143000"/>
            <a:ext cx="8305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Members of a conjugate acid–base pair differ from each other by the presence or absence of the transferable hydrogen ion (H</a:t>
            </a:r>
            <a:r>
              <a:rPr lang="en-US" altLang="en-US" sz="2800" baseline="30000"/>
              <a:t>+</a:t>
            </a:r>
            <a:r>
              <a:rPr lang="en-US" altLang="en-US" sz="2800"/>
              <a:t>).</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When hydrochloric acid is added to water, the hydrogen ion transfers from the acid to the water.</a:t>
            </a:r>
          </a:p>
        </p:txBody>
      </p:sp>
      <p:pic>
        <p:nvPicPr>
          <p:cNvPr id="25604" name="Picture 4">
            <a:extLst>
              <a:ext uri="{FF2B5EF4-FFF2-40B4-BE49-F238E27FC236}">
                <a16:creationId xmlns:a16="http://schemas.microsoft.com/office/drawing/2014/main" id="{EB2B27E9-6733-4AC3-B56C-B067AD45A2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191000"/>
            <a:ext cx="4948238"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C898374-C422-4BF4-B70F-4EF877B00FEE}"/>
              </a:ext>
            </a:extLst>
          </p:cNvPr>
          <p:cNvSpPr>
            <a:spLocks noGrp="1" noChangeArrowheads="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2: Acid–base equilibrium systems</a:t>
            </a:r>
          </a:p>
        </p:txBody>
      </p:sp>
      <p:sp>
        <p:nvSpPr>
          <p:cNvPr id="27651" name="TextBox 1">
            <a:extLst>
              <a:ext uri="{FF2B5EF4-FFF2-40B4-BE49-F238E27FC236}">
                <a16:creationId xmlns:a16="http://schemas.microsoft.com/office/drawing/2014/main" id="{6A709BBD-B73C-4282-B44C-FA5F5E30C26D}"/>
              </a:ext>
            </a:extLst>
          </p:cNvPr>
          <p:cNvSpPr txBox="1">
            <a:spLocks noChangeArrowheads="1"/>
          </p:cNvSpPr>
          <p:nvPr/>
        </p:nvSpPr>
        <p:spPr bwMode="auto">
          <a:xfrm>
            <a:off x="228600" y="3505200"/>
            <a:ext cx="441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dirty="0">
                <a:solidFill>
                  <a:schemeClr val="bg1"/>
                </a:solidFill>
                <a:cs typeface="Arial" panose="020B0604020202020204" pitchFamily="34" charset="0"/>
              </a:rPr>
              <a:t>pH and water self </a:t>
            </a:r>
            <a:r>
              <a:rPr lang="en-US" altLang="en-US" b="1" dirty="0" err="1">
                <a:solidFill>
                  <a:schemeClr val="bg1"/>
                </a:solidFill>
                <a:cs typeface="Arial" panose="020B0604020202020204" pitchFamily="34" charset="0"/>
              </a:rPr>
              <a:t>ionisation</a:t>
            </a:r>
            <a:endParaRPr lang="en-AU" altLang="en-US" b="1" dirty="0">
              <a:solidFill>
                <a:schemeClr val="bg1"/>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94786FA-90EA-4298-96CA-D6D0B1D45A6D}"/>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Self-ionisation of water</a:t>
            </a:r>
          </a:p>
        </p:txBody>
      </p:sp>
      <p:sp>
        <p:nvSpPr>
          <p:cNvPr id="37891" name="TextBox 1">
            <a:extLst>
              <a:ext uri="{FF2B5EF4-FFF2-40B4-BE49-F238E27FC236}">
                <a16:creationId xmlns:a16="http://schemas.microsoft.com/office/drawing/2014/main" id="{4AF010FE-F4C7-4822-A40A-1A8E0E9E6DE7}"/>
              </a:ext>
            </a:extLst>
          </p:cNvPr>
          <p:cNvSpPr txBox="1">
            <a:spLocks noChangeArrowheads="1"/>
          </p:cNvSpPr>
          <p:nvPr/>
        </p:nvSpPr>
        <p:spPr bwMode="auto">
          <a:xfrm>
            <a:off x="228600" y="1143000"/>
            <a:ext cx="8305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Water is an </a:t>
            </a:r>
            <a:r>
              <a:rPr lang="en-US" altLang="en-US" sz="2800">
                <a:solidFill>
                  <a:srgbClr val="FF0000"/>
                </a:solidFill>
              </a:rPr>
              <a:t>amphiprotic</a:t>
            </a:r>
            <a:r>
              <a:rPr lang="en-US" altLang="en-US" sz="2800"/>
              <a:t> substance, acting as both an acid and a base.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Water will react with itself to form hydronium and hydroxide ions:</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presence of the ions means water can conduct electricity.</a:t>
            </a:r>
          </a:p>
          <a:p>
            <a:pPr eaLnBrk="1" hangingPunct="1">
              <a:lnSpc>
                <a:spcPct val="100000"/>
              </a:lnSpc>
              <a:spcBef>
                <a:spcPct val="0"/>
              </a:spcBef>
            </a:pPr>
            <a:endParaRPr lang="en-US" altLang="en-US" sz="2800"/>
          </a:p>
        </p:txBody>
      </p:sp>
      <p:pic>
        <p:nvPicPr>
          <p:cNvPr id="37892" name="Picture 1">
            <a:extLst>
              <a:ext uri="{FF2B5EF4-FFF2-40B4-BE49-F238E27FC236}">
                <a16:creationId xmlns:a16="http://schemas.microsoft.com/office/drawing/2014/main" id="{5D278421-4A12-4CE3-ADDB-3EB4D2E434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52800"/>
            <a:ext cx="69342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8823E925-A60B-43BD-BB48-250A537820B5}"/>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Self-ionisation of water </a:t>
            </a:r>
          </a:p>
        </p:txBody>
      </p:sp>
      <p:sp>
        <p:nvSpPr>
          <p:cNvPr id="39939" name="TextBox 1">
            <a:extLst>
              <a:ext uri="{FF2B5EF4-FFF2-40B4-BE49-F238E27FC236}">
                <a16:creationId xmlns:a16="http://schemas.microsoft.com/office/drawing/2014/main" id="{CC5600D9-4D8D-4CCB-9DBF-8C08ED8A09D9}"/>
              </a:ext>
            </a:extLst>
          </p:cNvPr>
          <p:cNvSpPr txBox="1">
            <a:spLocks noChangeArrowheads="1"/>
          </p:cNvSpPr>
          <p:nvPr/>
        </p:nvSpPr>
        <p:spPr bwMode="auto">
          <a:xfrm>
            <a:off x="228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This is a reaction that heavily favours the left so only a small amount of ions are formed.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In pure water: [H</a:t>
            </a:r>
            <a:r>
              <a:rPr lang="en-US" altLang="en-US" sz="2800" baseline="-25000"/>
              <a:t>3</a:t>
            </a:r>
            <a:r>
              <a:rPr lang="en-US" altLang="en-US" sz="2800"/>
              <a:t>O</a:t>
            </a:r>
            <a:r>
              <a:rPr lang="en-US" altLang="en-US" sz="2800" baseline="30000"/>
              <a:t>+</a:t>
            </a:r>
            <a:r>
              <a:rPr lang="en-US" altLang="en-US" sz="2800"/>
              <a:t>] = [OH</a:t>
            </a:r>
            <a:r>
              <a:rPr lang="en-US" altLang="en-US" sz="2800" baseline="30000"/>
              <a:t>–</a:t>
            </a:r>
            <a:r>
              <a:rPr lang="en-US" altLang="en-US" sz="2800"/>
              <a:t>] = 10</a:t>
            </a:r>
            <a:r>
              <a:rPr lang="en-US" altLang="en-US" sz="2800" baseline="30000"/>
              <a:t>–7</a:t>
            </a:r>
            <a:r>
              <a:rPr lang="en-US" altLang="en-US" sz="2800"/>
              <a:t> M. </a:t>
            </a:r>
          </a:p>
          <a:p>
            <a:pPr eaLnBrk="1" hangingPunct="1">
              <a:lnSpc>
                <a:spcPct val="100000"/>
              </a:lnSpc>
              <a:spcBef>
                <a:spcPct val="0"/>
              </a:spcBef>
            </a:pPr>
            <a:r>
              <a:rPr lang="en-US" altLang="en-US" sz="2800"/>
              <a:t>This gives a pH of 7 and is considered neutral.</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When [H</a:t>
            </a:r>
            <a:r>
              <a:rPr lang="en-US" altLang="en-US" sz="2800" baseline="-25000"/>
              <a:t>3</a:t>
            </a:r>
            <a:r>
              <a:rPr lang="en-US" altLang="en-US" sz="2800"/>
              <a:t>O</a:t>
            </a:r>
            <a:r>
              <a:rPr lang="en-US" altLang="en-US" sz="2800" baseline="30000"/>
              <a:t>+</a:t>
            </a:r>
            <a:r>
              <a:rPr lang="en-US" altLang="en-US" sz="2800"/>
              <a:t>] &gt; [OH</a:t>
            </a:r>
            <a:r>
              <a:rPr lang="en-US" altLang="en-US" sz="2800" baseline="30000"/>
              <a:t>–</a:t>
            </a:r>
            <a:r>
              <a:rPr lang="en-US" altLang="en-US" sz="2800"/>
              <a:t>] the solution is acidic.</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When [H</a:t>
            </a:r>
            <a:r>
              <a:rPr lang="en-US" altLang="en-US" sz="2800" baseline="-25000"/>
              <a:t>3</a:t>
            </a:r>
            <a:r>
              <a:rPr lang="en-US" altLang="en-US" sz="2800"/>
              <a:t>O</a:t>
            </a:r>
            <a:r>
              <a:rPr lang="en-US" altLang="en-US" sz="2800" baseline="30000"/>
              <a:t>+</a:t>
            </a:r>
            <a:r>
              <a:rPr lang="en-US" altLang="en-US" sz="2800"/>
              <a:t>] &lt; [OH</a:t>
            </a:r>
            <a:r>
              <a:rPr lang="en-US" altLang="en-US" sz="2800" baseline="30000"/>
              <a:t>–</a:t>
            </a:r>
            <a:r>
              <a:rPr lang="en-US" altLang="en-US" sz="2800"/>
              <a:t>] the solution is basic.</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0906-60A7-4E71-8DC1-5ABED5256F26}"/>
              </a:ext>
            </a:extLst>
          </p:cNvPr>
          <p:cNvSpPr>
            <a:spLocks noGrp="1"/>
          </p:cNvSpPr>
          <p:nvPr>
            <p:ph type="title"/>
          </p:nvPr>
        </p:nvSpPr>
        <p:spPr/>
        <p:txBody>
          <a:bodyPr/>
          <a:lstStyle/>
          <a:p>
            <a:r>
              <a:rPr lang="en-AU" sz="2400" dirty="0"/>
              <a:t>Self ionisation of water is an endothermic pro</a:t>
            </a:r>
            <a:r>
              <a:rPr lang="en-AU" dirty="0"/>
              <a:t>cess</a:t>
            </a:r>
          </a:p>
        </p:txBody>
      </p:sp>
      <p:sp>
        <p:nvSpPr>
          <p:cNvPr id="3" name="Content Placeholder 2">
            <a:extLst>
              <a:ext uri="{FF2B5EF4-FFF2-40B4-BE49-F238E27FC236}">
                <a16:creationId xmlns:a16="http://schemas.microsoft.com/office/drawing/2014/main" id="{FF7DA907-2C85-4FD6-996D-095EBCEB0829}"/>
              </a:ext>
            </a:extLst>
          </p:cNvPr>
          <p:cNvSpPr>
            <a:spLocks noGrp="1"/>
          </p:cNvSpPr>
          <p:nvPr>
            <p:ph idx="1"/>
          </p:nvPr>
        </p:nvSpPr>
        <p:spPr/>
        <p:txBody>
          <a:bodyPr/>
          <a:lstStyle/>
          <a:p>
            <a:r>
              <a:rPr lang="en-AU" dirty="0"/>
              <a:t>   </a:t>
            </a:r>
            <a:r>
              <a:rPr lang="en-AU" sz="2000" dirty="0"/>
              <a:t>Temperature (C)</a:t>
            </a:r>
          </a:p>
          <a:p>
            <a:r>
              <a:rPr lang="en-AU" sz="2000" dirty="0"/>
              <a:t> 				K</a:t>
            </a:r>
            <a:r>
              <a:rPr lang="en-AU" sz="2000" baseline="-25000" dirty="0"/>
              <a:t>w</a:t>
            </a:r>
            <a:r>
              <a:rPr lang="en-AU" sz="2000" dirty="0"/>
              <a:t>                       pH</a:t>
            </a:r>
          </a:p>
          <a:p>
            <a:r>
              <a:rPr lang="en-AU" sz="2000" dirty="0"/>
              <a:t>           0                     0.144 x 10</a:t>
            </a:r>
            <a:r>
              <a:rPr lang="en-AU" sz="2000" baseline="30000" dirty="0"/>
              <a:t>-14                </a:t>
            </a:r>
            <a:r>
              <a:rPr lang="en-AU" sz="2000" dirty="0"/>
              <a:t>7.42</a:t>
            </a:r>
            <a:r>
              <a:rPr lang="en-AU" sz="2000" baseline="30000" dirty="0"/>
              <a:t>        </a:t>
            </a:r>
          </a:p>
          <a:p>
            <a:r>
              <a:rPr lang="en-AU" sz="2000" dirty="0"/>
              <a:t>         10                    0.292 x 10</a:t>
            </a:r>
            <a:r>
              <a:rPr lang="en-AU" sz="2000" baseline="30000" dirty="0"/>
              <a:t>-14                 </a:t>
            </a:r>
            <a:r>
              <a:rPr lang="en-AU" sz="2000" dirty="0"/>
              <a:t>7.27</a:t>
            </a:r>
          </a:p>
          <a:p>
            <a:r>
              <a:rPr lang="en-AU" sz="2000" dirty="0"/>
              <a:t>         25                     1.00 x 10</a:t>
            </a:r>
            <a:r>
              <a:rPr lang="en-AU" sz="2000" baseline="30000" dirty="0"/>
              <a:t>-14                  </a:t>
            </a:r>
            <a:r>
              <a:rPr lang="en-AU" sz="2000" dirty="0"/>
              <a:t>7.00</a:t>
            </a:r>
          </a:p>
          <a:p>
            <a:r>
              <a:rPr lang="en-AU" sz="2000" dirty="0"/>
              <a:t>         50                     5.5 x 10</a:t>
            </a:r>
            <a:r>
              <a:rPr lang="en-AU" sz="2000" baseline="30000" dirty="0"/>
              <a:t>-14        </a:t>
            </a:r>
            <a:r>
              <a:rPr lang="en-AU" sz="2000" dirty="0"/>
              <a:t>         6.62</a:t>
            </a:r>
          </a:p>
          <a:p>
            <a:r>
              <a:rPr lang="en-AU" sz="2000" dirty="0"/>
              <a:t>         100                   55 x 10</a:t>
            </a:r>
            <a:r>
              <a:rPr lang="en-AU" sz="2000" baseline="30000" dirty="0"/>
              <a:t>-14        </a:t>
            </a:r>
            <a:r>
              <a:rPr lang="en-AU" sz="2000" dirty="0"/>
              <a:t>          6.13 </a:t>
            </a:r>
            <a:endParaRPr lang="en-AU" sz="2000" baseline="30000" dirty="0"/>
          </a:p>
          <a:p>
            <a:endParaRPr lang="en-AU" baseline="30000" dirty="0"/>
          </a:p>
          <a:p>
            <a:r>
              <a:rPr lang="en-AU" sz="2400" baseline="30000" dirty="0"/>
              <a:t>     </a:t>
            </a:r>
            <a:r>
              <a:rPr lang="en-AU" sz="2400" dirty="0"/>
              <a:t>H</a:t>
            </a:r>
            <a:r>
              <a:rPr lang="en-AU" sz="2400" baseline="-25000" dirty="0"/>
              <a:t>2</a:t>
            </a:r>
            <a:r>
              <a:rPr lang="en-AU" sz="2400" dirty="0"/>
              <a:t>O </a:t>
            </a:r>
            <a:r>
              <a:rPr lang="en-AU" sz="2400" baseline="-25000" dirty="0"/>
              <a:t>(l)</a:t>
            </a:r>
            <a:r>
              <a:rPr lang="en-AU" sz="2400" dirty="0"/>
              <a:t>   ↔    H</a:t>
            </a:r>
            <a:r>
              <a:rPr lang="en-AU" sz="2400" baseline="30000" dirty="0"/>
              <a:t>+ </a:t>
            </a:r>
            <a:r>
              <a:rPr lang="en-AU" sz="2400" baseline="-25000" dirty="0"/>
              <a:t>(</a:t>
            </a:r>
            <a:r>
              <a:rPr lang="en-AU" sz="2400" baseline="-25000" dirty="0" err="1"/>
              <a:t>aq</a:t>
            </a:r>
            <a:r>
              <a:rPr lang="en-AU" sz="2400" baseline="-25000" dirty="0"/>
              <a:t>)  </a:t>
            </a:r>
            <a:r>
              <a:rPr lang="en-AU" sz="2400" dirty="0"/>
              <a:t> +    OH</a:t>
            </a:r>
            <a:r>
              <a:rPr lang="en-AU" sz="2400" baseline="30000" dirty="0"/>
              <a:t>-  </a:t>
            </a:r>
            <a:r>
              <a:rPr lang="en-AU" sz="2400" baseline="-25000" dirty="0"/>
              <a:t>(</a:t>
            </a:r>
            <a:r>
              <a:rPr lang="en-AU" sz="2400" baseline="-25000" dirty="0" err="1"/>
              <a:t>aq</a:t>
            </a:r>
            <a:r>
              <a:rPr lang="en-AU" sz="2400" baseline="-25000" dirty="0"/>
              <a:t>)               </a:t>
            </a:r>
            <a:r>
              <a:rPr lang="en-AU" sz="2400" dirty="0"/>
              <a:t>∆H  = 55.8kJ</a:t>
            </a:r>
          </a:p>
        </p:txBody>
      </p:sp>
      <p:pic>
        <p:nvPicPr>
          <p:cNvPr id="4" name="Picture 1">
            <a:extLst>
              <a:ext uri="{FF2B5EF4-FFF2-40B4-BE49-F238E27FC236}">
                <a16:creationId xmlns:a16="http://schemas.microsoft.com/office/drawing/2014/main" id="{7D1050C0-E49E-4A7A-9D40-644E10A1E3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598614"/>
            <a:ext cx="2971800" cy="39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3430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1E8C96A-F766-4606-82D2-058EDAB9D65A}"/>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pH</a:t>
            </a:r>
          </a:p>
        </p:txBody>
      </p:sp>
      <p:sp>
        <p:nvSpPr>
          <p:cNvPr id="29699" name="TextBox 1">
            <a:extLst>
              <a:ext uri="{FF2B5EF4-FFF2-40B4-BE49-F238E27FC236}">
                <a16:creationId xmlns:a16="http://schemas.microsoft.com/office/drawing/2014/main" id="{5017D747-CBA9-404C-BA2C-30FD8395F451}"/>
              </a:ext>
            </a:extLst>
          </p:cNvPr>
          <p:cNvSpPr txBox="1">
            <a:spLocks noChangeArrowheads="1"/>
          </p:cNvSpPr>
          <p:nvPr/>
        </p:nvSpPr>
        <p:spPr bwMode="auto">
          <a:xfrm>
            <a:off x="228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a:t>
            </a:r>
            <a:r>
              <a:rPr lang="en-US" altLang="en-US" sz="2800">
                <a:solidFill>
                  <a:srgbClr val="FF0000"/>
                </a:solidFill>
              </a:rPr>
              <a:t>pH</a:t>
            </a:r>
            <a:r>
              <a:rPr lang="en-US" altLang="en-US" sz="2800"/>
              <a:t> of a solution is defined as the negative logarithm (to the base 10) of the hydronium ion concentration.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It essentially measures the concentration of hydrogen ions in solution and can be calculated using the formula:</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p:txBody>
      </p:sp>
      <p:pic>
        <p:nvPicPr>
          <p:cNvPr id="29700" name="Picture 1">
            <a:extLst>
              <a:ext uri="{FF2B5EF4-FFF2-40B4-BE49-F238E27FC236}">
                <a16:creationId xmlns:a16="http://schemas.microsoft.com/office/drawing/2014/main" id="{7397BA7D-65C8-4CCC-946C-72DE0C6A9A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4343400"/>
            <a:ext cx="39052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ED829E5-6215-41BB-A42E-34F30ABCC59E}"/>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pH</a:t>
            </a:r>
          </a:p>
        </p:txBody>
      </p:sp>
      <p:sp>
        <p:nvSpPr>
          <p:cNvPr id="31747" name="TextBox 1">
            <a:extLst>
              <a:ext uri="{FF2B5EF4-FFF2-40B4-BE49-F238E27FC236}">
                <a16:creationId xmlns:a16="http://schemas.microsoft.com/office/drawing/2014/main" id="{FC1A85D5-2145-459A-8395-953316E0930E}"/>
              </a:ext>
            </a:extLst>
          </p:cNvPr>
          <p:cNvSpPr txBox="1">
            <a:spLocks noChangeArrowheads="1"/>
          </p:cNvSpPr>
          <p:nvPr/>
        </p:nvSpPr>
        <p:spPr bwMode="auto">
          <a:xfrm>
            <a:off x="228600" y="1143000"/>
            <a:ext cx="8305800"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change in pH of one unit corresponds to a ten-fold change in the hydrogen ion concentration:</a:t>
            </a:r>
          </a:p>
          <a:p>
            <a:pPr eaLnBrk="1" hangingPunct="1">
              <a:lnSpc>
                <a:spcPct val="100000"/>
              </a:lnSpc>
              <a:spcBef>
                <a:spcPct val="0"/>
              </a:spcBef>
            </a:pPr>
            <a:endParaRPr lang="en-US" altLang="en-US" sz="2800"/>
          </a:p>
          <a:p>
            <a:pPr eaLnBrk="1" hangingPunct="1">
              <a:lnSpc>
                <a:spcPct val="140000"/>
              </a:lnSpc>
              <a:spcBef>
                <a:spcPct val="0"/>
              </a:spcBef>
            </a:pPr>
            <a:r>
              <a:rPr lang="en-US" altLang="en-US" sz="2800"/>
              <a:t>When [H</a:t>
            </a:r>
            <a:r>
              <a:rPr lang="en-US" altLang="en-US" sz="2800" baseline="-25000"/>
              <a:t>3</a:t>
            </a:r>
            <a:r>
              <a:rPr lang="en-US" altLang="en-US" sz="2800"/>
              <a:t>O</a:t>
            </a:r>
            <a:r>
              <a:rPr lang="en-US" altLang="en-US" sz="2800" baseline="30000"/>
              <a:t>+</a:t>
            </a:r>
            <a:r>
              <a:rPr lang="en-US" altLang="en-US" sz="2800"/>
              <a:t>] = 0.1 M, pH = 1.0</a:t>
            </a:r>
          </a:p>
          <a:p>
            <a:pPr eaLnBrk="1" hangingPunct="1">
              <a:lnSpc>
                <a:spcPct val="140000"/>
              </a:lnSpc>
              <a:spcBef>
                <a:spcPct val="0"/>
              </a:spcBef>
            </a:pPr>
            <a:r>
              <a:rPr lang="en-US" altLang="en-US" sz="2800"/>
              <a:t>When [H</a:t>
            </a:r>
            <a:r>
              <a:rPr lang="en-US" altLang="en-US" sz="2800" baseline="-25000"/>
              <a:t>3</a:t>
            </a:r>
            <a:r>
              <a:rPr lang="en-US" altLang="en-US" sz="2800"/>
              <a:t>O</a:t>
            </a:r>
            <a:r>
              <a:rPr lang="en-US" altLang="en-US" sz="2800" baseline="30000"/>
              <a:t>+</a:t>
            </a:r>
            <a:r>
              <a:rPr lang="en-US" altLang="en-US" sz="2800"/>
              <a:t>] = 0.01 M, pH = 2.0</a:t>
            </a:r>
          </a:p>
          <a:p>
            <a:pPr eaLnBrk="1" hangingPunct="1">
              <a:lnSpc>
                <a:spcPct val="140000"/>
              </a:lnSpc>
              <a:spcBef>
                <a:spcPct val="0"/>
              </a:spcBef>
            </a:pPr>
            <a:r>
              <a:rPr lang="en-US" altLang="en-US" sz="2800"/>
              <a:t>When [H</a:t>
            </a:r>
            <a:r>
              <a:rPr lang="en-US" altLang="en-US" sz="2800" baseline="-25000"/>
              <a:t>3</a:t>
            </a:r>
            <a:r>
              <a:rPr lang="en-US" altLang="en-US" sz="2800"/>
              <a:t>O</a:t>
            </a:r>
            <a:r>
              <a:rPr lang="en-US" altLang="en-US" sz="2800" baseline="30000"/>
              <a:t>+</a:t>
            </a:r>
            <a:r>
              <a:rPr lang="en-US" altLang="en-US" sz="2800"/>
              <a:t>] = 0.001 M, pH = 3.0</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So [H</a:t>
            </a:r>
            <a:r>
              <a:rPr lang="en-US" altLang="en-US" sz="2800" baseline="-25000"/>
              <a:t>3</a:t>
            </a:r>
            <a:r>
              <a:rPr lang="en-US" altLang="en-US" sz="2800"/>
              <a:t>O</a:t>
            </a:r>
            <a:r>
              <a:rPr lang="en-US" altLang="en-US" sz="2800" baseline="30000"/>
              <a:t>+</a:t>
            </a:r>
            <a:r>
              <a:rPr lang="en-US" altLang="en-US" sz="2800"/>
              <a:t>] = 10</a:t>
            </a:r>
            <a:r>
              <a:rPr lang="en-US" altLang="en-US" sz="2800" baseline="30000"/>
              <a:t>–pH</a:t>
            </a: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4BCA79B-4442-45AA-9FE6-F9489F788588}"/>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Polyprotic acids</a:t>
            </a:r>
          </a:p>
        </p:txBody>
      </p:sp>
      <p:sp>
        <p:nvSpPr>
          <p:cNvPr id="33795" name="TextBox 1">
            <a:extLst>
              <a:ext uri="{FF2B5EF4-FFF2-40B4-BE49-F238E27FC236}">
                <a16:creationId xmlns:a16="http://schemas.microsoft.com/office/drawing/2014/main" id="{0BA90AA6-AADC-4647-963D-5ED77482D0EF}"/>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a:t>
            </a:r>
            <a:r>
              <a:rPr lang="en-US" altLang="en-US" sz="2800">
                <a:solidFill>
                  <a:srgbClr val="FF0000"/>
                </a:solidFill>
              </a:rPr>
              <a:t>monoprotic acid </a:t>
            </a:r>
            <a:r>
              <a:rPr lang="en-US" altLang="en-US" sz="2800"/>
              <a:t>such as HCl or HNO</a:t>
            </a:r>
            <a:r>
              <a:rPr lang="en-US" altLang="en-US" sz="2800" baseline="-25000"/>
              <a:t>3</a:t>
            </a:r>
            <a:r>
              <a:rPr lang="en-US" altLang="en-US" sz="2800"/>
              <a:t> can only donate one proton per molecule.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solidFill>
                  <a:srgbClr val="FF0000"/>
                </a:solidFill>
              </a:rPr>
              <a:t>Diprotic acids </a:t>
            </a:r>
            <a:r>
              <a:rPr lang="en-US" altLang="en-US" sz="2800"/>
              <a:t>such as H</a:t>
            </a:r>
            <a:r>
              <a:rPr lang="en-US" altLang="en-US" sz="2800" baseline="-25000"/>
              <a:t>2</a:t>
            </a:r>
            <a:r>
              <a:rPr lang="en-US" altLang="en-US" sz="2800"/>
              <a:t>SO</a:t>
            </a:r>
            <a:r>
              <a:rPr lang="en-US" altLang="en-US" sz="2800" baseline="-25000"/>
              <a:t>4</a:t>
            </a:r>
            <a:r>
              <a:rPr lang="en-US" altLang="en-US" sz="2800"/>
              <a:t> can donate two protons per molecule.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Any acid that can donate two or more protons per molecule is a </a:t>
            </a:r>
            <a:r>
              <a:rPr lang="en-US" altLang="en-US" sz="2800">
                <a:solidFill>
                  <a:srgbClr val="FF0000"/>
                </a:solidFill>
              </a:rPr>
              <a:t>polyprotic acid </a:t>
            </a:r>
            <a:r>
              <a:rPr lang="en-US" altLang="en-US" sz="2800"/>
              <a:t>and will have a higher concentration of hydrogen ions than a monoprotic acid of the same concentration.</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B2C6336-071C-4FAB-BF2A-2C14CCF84D15}"/>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Polyprotic acids </a:t>
            </a:r>
          </a:p>
        </p:txBody>
      </p:sp>
      <p:sp>
        <p:nvSpPr>
          <p:cNvPr id="35843" name="TextBox 1">
            <a:extLst>
              <a:ext uri="{FF2B5EF4-FFF2-40B4-BE49-F238E27FC236}">
                <a16:creationId xmlns:a16="http://schemas.microsoft.com/office/drawing/2014/main" id="{BBBF0B9F-E5CC-4C0B-A64B-BD0D9ADDC9A8}"/>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HCl (monoprotic) at 0.1 M has pH of 1.0, while H</a:t>
            </a:r>
            <a:r>
              <a:rPr lang="en-US" altLang="en-US" sz="2800" baseline="-25000"/>
              <a:t>2</a:t>
            </a:r>
            <a:r>
              <a:rPr lang="en-US" altLang="en-US" sz="2800"/>
              <a:t>SO</a:t>
            </a:r>
            <a:r>
              <a:rPr lang="en-US" altLang="en-US" sz="2800" baseline="-25000"/>
              <a:t>4</a:t>
            </a:r>
            <a:r>
              <a:rPr lang="en-US" altLang="en-US" sz="2800"/>
              <a:t> (diprotic) at 0.1 M has pH of 0.69.</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When sulfuric acid reacts with water it produces two hydrogen ions:</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higher concentration of hydrogen ions means a lower pH than for the monoprotic acid of the same concentration.</a:t>
            </a:r>
          </a:p>
        </p:txBody>
      </p:sp>
      <p:pic>
        <p:nvPicPr>
          <p:cNvPr id="35844" name="Picture 1">
            <a:extLst>
              <a:ext uri="{FF2B5EF4-FFF2-40B4-BE49-F238E27FC236}">
                <a16:creationId xmlns:a16="http://schemas.microsoft.com/office/drawing/2014/main" id="{E265F071-1CDE-4C46-8139-C587963302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343275"/>
            <a:ext cx="767873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A4322DF-4A63-4190-8D2F-E18A1EED047B}"/>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Terminology and definitions</a:t>
            </a:r>
          </a:p>
        </p:txBody>
      </p:sp>
      <p:sp>
        <p:nvSpPr>
          <p:cNvPr id="7171" name="TextBox 1">
            <a:extLst>
              <a:ext uri="{FF2B5EF4-FFF2-40B4-BE49-F238E27FC236}">
                <a16:creationId xmlns:a16="http://schemas.microsoft.com/office/drawing/2014/main" id="{C93B33DE-9C1A-4780-967D-7022F41CAC94}"/>
              </a:ext>
            </a:extLst>
          </p:cNvPr>
          <p:cNvSpPr txBox="1">
            <a:spLocks noChangeArrowheads="1"/>
          </p:cNvSpPr>
          <p:nvPr/>
        </p:nvSpPr>
        <p:spPr bwMode="auto">
          <a:xfrm>
            <a:off x="228600" y="1143000"/>
            <a:ext cx="83058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You previously learnt that an acid produces hydrogen ions (H</a:t>
            </a:r>
            <a:r>
              <a:rPr lang="en-US" altLang="en-US" sz="2800" baseline="30000" dirty="0"/>
              <a:t>+</a:t>
            </a:r>
            <a:r>
              <a:rPr lang="en-US" altLang="en-US" sz="2800" dirty="0"/>
              <a:t>) in an aqueous solution.</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The reaction of an acid with water is an </a:t>
            </a:r>
            <a:r>
              <a:rPr lang="en-US" altLang="en-US" sz="2800" dirty="0" err="1">
                <a:solidFill>
                  <a:srgbClr val="FF0000"/>
                </a:solidFill>
              </a:rPr>
              <a:t>ionisation</a:t>
            </a:r>
            <a:r>
              <a:rPr lang="en-US" altLang="en-US" sz="2800" dirty="0"/>
              <a:t> reaction as ions are formed.</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Arrhenius and </a:t>
            </a:r>
            <a:r>
              <a:rPr lang="en-US" altLang="en-US" sz="2800"/>
              <a:t>Bronsted-Lowry theories.</a:t>
            </a:r>
            <a:endParaRPr lang="en-US" altLang="en-US" sz="2800"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E0900587-974D-428A-A7C8-BE9C8EB67BBB}"/>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pH of alkaline solutions</a:t>
            </a:r>
          </a:p>
        </p:txBody>
      </p:sp>
      <p:sp>
        <p:nvSpPr>
          <p:cNvPr id="41987" name="TextBox 1">
            <a:extLst>
              <a:ext uri="{FF2B5EF4-FFF2-40B4-BE49-F238E27FC236}">
                <a16:creationId xmlns:a16="http://schemas.microsoft.com/office/drawing/2014/main" id="{985142C8-D115-4A7B-BD2C-83F02C775D64}"/>
              </a:ext>
            </a:extLst>
          </p:cNvPr>
          <p:cNvSpPr txBox="1">
            <a:spLocks noChangeArrowheads="1"/>
          </p:cNvSpPr>
          <p:nvPr/>
        </p:nvSpPr>
        <p:spPr bwMode="auto">
          <a:xfrm>
            <a:off x="228600" y="1143000"/>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relationship between hydroxide and hydronium ion concentration in a solution is given by:</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If hydroxide ion concentration is known, hydronium ion concentration can be calculated and hence pH.</a:t>
            </a:r>
          </a:p>
        </p:txBody>
      </p:sp>
      <p:pic>
        <p:nvPicPr>
          <p:cNvPr id="41988" name="Picture 1">
            <a:extLst>
              <a:ext uri="{FF2B5EF4-FFF2-40B4-BE49-F238E27FC236}">
                <a16:creationId xmlns:a16="http://schemas.microsoft.com/office/drawing/2014/main" id="{E5CBAC5A-D762-4EE1-8255-06A8777467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080418"/>
            <a:ext cx="33528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2">
            <a:extLst>
              <a:ext uri="{FF2B5EF4-FFF2-40B4-BE49-F238E27FC236}">
                <a16:creationId xmlns:a16="http://schemas.microsoft.com/office/drawing/2014/main" id="{3A39CBA5-6E84-4F16-8D14-4BDD66B3D67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657600"/>
            <a:ext cx="5983288" cy="28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667AC476-64D3-493C-93E2-A93A43C22F61}"/>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pH of alkaline solutions </a:t>
            </a:r>
          </a:p>
        </p:txBody>
      </p:sp>
      <p:sp>
        <p:nvSpPr>
          <p:cNvPr id="44035" name="TextBox 1">
            <a:extLst>
              <a:ext uri="{FF2B5EF4-FFF2-40B4-BE49-F238E27FC236}">
                <a16:creationId xmlns:a16="http://schemas.microsoft.com/office/drawing/2014/main" id="{41C388C9-EE3A-4CF3-BF87-1006CC3CCE4F}"/>
              </a:ext>
            </a:extLst>
          </p:cNvPr>
          <p:cNvSpPr txBox="1">
            <a:spLocks noChangeArrowheads="1"/>
          </p:cNvSpPr>
          <p:nvPr/>
        </p:nvSpPr>
        <p:spPr bwMode="auto">
          <a:xfrm>
            <a:off x="228600" y="1143000"/>
            <a:ext cx="8305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table shows the relationship between hydronium and hydroxide ions. Note that if multiplied, the two values always make 10</a:t>
            </a:r>
            <a:r>
              <a:rPr lang="en-US" altLang="en-US" sz="2800" baseline="30000"/>
              <a:t>–14</a:t>
            </a:r>
            <a:r>
              <a:rPr lang="en-US" altLang="en-US" sz="2800"/>
              <a:t>. </a:t>
            </a:r>
          </a:p>
          <a:p>
            <a:pPr eaLnBrk="1" hangingPunct="1">
              <a:lnSpc>
                <a:spcPct val="100000"/>
              </a:lnSpc>
              <a:spcBef>
                <a:spcPct val="0"/>
              </a:spcBef>
            </a:pPr>
            <a:r>
              <a:rPr lang="en-US" altLang="en-US" sz="2800"/>
              <a:t>Note this Kw is assumed at 25</a:t>
            </a:r>
            <a:r>
              <a:rPr lang="en-US" altLang="en-US" sz="2800" baseline="30000"/>
              <a:t>o</a:t>
            </a:r>
            <a:r>
              <a:rPr lang="en-US" altLang="en-US" sz="2800"/>
              <a:t>C</a:t>
            </a:r>
          </a:p>
        </p:txBody>
      </p:sp>
      <p:pic>
        <p:nvPicPr>
          <p:cNvPr id="44036" name="Picture 1">
            <a:extLst>
              <a:ext uri="{FF2B5EF4-FFF2-40B4-BE49-F238E27FC236}">
                <a16:creationId xmlns:a16="http://schemas.microsoft.com/office/drawing/2014/main" id="{80655E33-FFFF-4693-9C5D-90C61CC317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0050" y="3276600"/>
            <a:ext cx="81915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82B9083F-4889-4AEF-BA4C-0F5BC5391EF7}"/>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Neutral solutions</a:t>
            </a:r>
          </a:p>
        </p:txBody>
      </p:sp>
      <p:sp>
        <p:nvSpPr>
          <p:cNvPr id="46083" name="TextBox 1">
            <a:extLst>
              <a:ext uri="{FF2B5EF4-FFF2-40B4-BE49-F238E27FC236}">
                <a16:creationId xmlns:a16="http://schemas.microsoft.com/office/drawing/2014/main" id="{282C1A65-A055-41D4-B6CD-39187B282308}"/>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a:t>
            </a:r>
            <a:r>
              <a:rPr lang="en-US" altLang="en-US" sz="2800">
                <a:solidFill>
                  <a:srgbClr val="FF0000"/>
                </a:solidFill>
              </a:rPr>
              <a:t>neutral solution </a:t>
            </a:r>
            <a:r>
              <a:rPr lang="en-US" altLang="en-US" sz="2800"/>
              <a:t>occurs when [H</a:t>
            </a:r>
            <a:r>
              <a:rPr lang="en-US" altLang="en-US" sz="2800" baseline="-25000"/>
              <a:t>3</a:t>
            </a:r>
            <a:r>
              <a:rPr lang="en-US" altLang="en-US" sz="2800"/>
              <a:t>O</a:t>
            </a:r>
            <a:r>
              <a:rPr lang="en-US" altLang="en-US" sz="2800" baseline="30000"/>
              <a:t>+</a:t>
            </a:r>
            <a:r>
              <a:rPr lang="en-US" altLang="en-US" sz="2800"/>
              <a:t>] = [OH</a:t>
            </a:r>
            <a:r>
              <a:rPr lang="en-US" altLang="en-US" sz="2800" baseline="30000"/>
              <a:t>–</a:t>
            </a:r>
            <a:r>
              <a:rPr lang="en-US" altLang="en-US" sz="2800"/>
              <a:t>].</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 solution can be neutral but NOT have pH of 7. A pH of 7 only occurs when a strong acid and base are reacted together.</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When a weak base is mixed with a strong acid the conjugate products also need to be considered and they will alter the final pH of the solution, making it acidic or basic.</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5EE913E9-9640-47AD-AAFE-75F0B72E6CF3}"/>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Salts</a:t>
            </a:r>
          </a:p>
        </p:txBody>
      </p:sp>
      <p:sp>
        <p:nvSpPr>
          <p:cNvPr id="48131" name="TextBox 1">
            <a:extLst>
              <a:ext uri="{FF2B5EF4-FFF2-40B4-BE49-F238E27FC236}">
                <a16:creationId xmlns:a16="http://schemas.microsoft.com/office/drawing/2014/main" id="{50469AD6-3D2E-4D2F-A55F-4D18CBC5C80D}"/>
              </a:ext>
            </a:extLst>
          </p:cNvPr>
          <p:cNvSpPr txBox="1">
            <a:spLocks noChangeArrowheads="1"/>
          </p:cNvSpPr>
          <p:nvPr/>
        </p:nvSpPr>
        <p:spPr bwMode="auto">
          <a:xfrm>
            <a:off x="228600" y="1143000"/>
            <a:ext cx="8305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salt is formed when an acid and a base neutralise. It contains the anion from the acid and usually the metal cation from the base (where present). Salts are good electrolytes.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As various conjugate acids and bases form, the final solution can be acidic, basic or neutral depending on the substances that form.</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AE731F61-2889-4511-8F6A-1BEF268EC43C}"/>
              </a:ext>
            </a:extLst>
          </p:cNvPr>
          <p:cNvSpPr>
            <a:spLocks noGrp="1" noChangeArrowheads="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2: Acid–base equilibrium systems</a:t>
            </a:r>
          </a:p>
        </p:txBody>
      </p:sp>
      <p:sp>
        <p:nvSpPr>
          <p:cNvPr id="50179" name="TextBox 1">
            <a:extLst>
              <a:ext uri="{FF2B5EF4-FFF2-40B4-BE49-F238E27FC236}">
                <a16:creationId xmlns:a16="http://schemas.microsoft.com/office/drawing/2014/main" id="{16F7BDA2-AF2D-4249-B1DE-1F8DD2B3E81C}"/>
              </a:ext>
            </a:extLst>
          </p:cNvPr>
          <p:cNvSpPr txBox="1">
            <a:spLocks noChangeArrowheads="1"/>
          </p:cNvSpPr>
          <p:nvPr/>
        </p:nvSpPr>
        <p:spPr bwMode="auto">
          <a:xfrm>
            <a:off x="152400" y="3505200"/>
            <a:ext cx="472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cs typeface="Arial" panose="020B0604020202020204" pitchFamily="34" charset="0"/>
              </a:rPr>
              <a:t>Acidity constants: </a:t>
            </a:r>
            <a:r>
              <a:rPr lang="en-US" altLang="en-US" b="1" i="1">
                <a:solidFill>
                  <a:schemeClr val="bg1"/>
                </a:solidFill>
                <a:cs typeface="Arial" panose="020B0604020202020204" pitchFamily="34" charset="0"/>
              </a:rPr>
              <a:t>K</a:t>
            </a:r>
            <a:r>
              <a:rPr lang="en-US" altLang="en-US" b="1" baseline="-25000">
                <a:solidFill>
                  <a:schemeClr val="bg1"/>
                </a:solidFill>
                <a:cs typeface="Arial" panose="020B0604020202020204" pitchFamily="34" charset="0"/>
              </a:rPr>
              <a:t>a</a:t>
            </a:r>
            <a:endParaRPr lang="en-AU" altLang="en-US" b="1">
              <a:solidFill>
                <a:schemeClr val="bg1"/>
              </a:solidFill>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1CF5C214-3E06-4D1E-B08E-5FB7B9CBBD80}"/>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What is </a:t>
            </a:r>
            <a:r>
              <a:rPr lang="en-US" altLang="en-US" sz="2800" b="1" i="1">
                <a:solidFill>
                  <a:schemeClr val="bg1"/>
                </a:solidFill>
                <a:cs typeface="Arial" panose="020B0604020202020204" pitchFamily="34" charset="0"/>
              </a:rPr>
              <a:t>K</a:t>
            </a:r>
            <a:r>
              <a:rPr lang="en-US" altLang="en-US" sz="2800" b="1" baseline="-25000">
                <a:solidFill>
                  <a:schemeClr val="bg1"/>
                </a:solidFill>
                <a:cs typeface="Arial" panose="020B0604020202020204" pitchFamily="34" charset="0"/>
              </a:rPr>
              <a:t>a</a:t>
            </a:r>
            <a:r>
              <a:rPr lang="en-US" altLang="en-US" sz="2800" b="1">
                <a:solidFill>
                  <a:schemeClr val="bg1"/>
                </a:solidFill>
                <a:cs typeface="Arial" panose="020B0604020202020204" pitchFamily="34" charset="0"/>
              </a:rPr>
              <a:t>?</a:t>
            </a:r>
          </a:p>
        </p:txBody>
      </p:sp>
      <p:sp>
        <p:nvSpPr>
          <p:cNvPr id="52227" name="TextBox 1">
            <a:extLst>
              <a:ext uri="{FF2B5EF4-FFF2-40B4-BE49-F238E27FC236}">
                <a16:creationId xmlns:a16="http://schemas.microsoft.com/office/drawing/2014/main" id="{8914F2B2-B4FA-48AA-97F0-2A8C6912E825}"/>
              </a:ext>
            </a:extLst>
          </p:cNvPr>
          <p:cNvSpPr txBox="1">
            <a:spLocks noChangeArrowheads="1"/>
          </p:cNvSpPr>
          <p:nvPr/>
        </p:nvSpPr>
        <p:spPr bwMode="auto">
          <a:xfrm>
            <a:off x="228600" y="1143000"/>
            <a:ext cx="8305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In a weak acid, only some of the acid molecules ionise and an equilibrium forms. Using the weak acid HF (hydrofluoric acid):</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equilibrium expression can be rearranged to give the </a:t>
            </a:r>
            <a:r>
              <a:rPr lang="en-US" altLang="en-US" sz="2800">
                <a:solidFill>
                  <a:srgbClr val="FF0000"/>
                </a:solidFill>
              </a:rPr>
              <a:t>acid dissociation equilibrium constant</a:t>
            </a:r>
            <a:r>
              <a:rPr lang="en-US" altLang="en-US" sz="2800"/>
              <a:t>, which is a measure of the strength of acids.</a:t>
            </a:r>
          </a:p>
        </p:txBody>
      </p:sp>
      <p:pic>
        <p:nvPicPr>
          <p:cNvPr id="52228" name="Picture 1">
            <a:extLst>
              <a:ext uri="{FF2B5EF4-FFF2-40B4-BE49-F238E27FC236}">
                <a16:creationId xmlns:a16="http://schemas.microsoft.com/office/drawing/2014/main" id="{E3E1DDCD-2A5A-4377-A866-91F818A495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2617788"/>
            <a:ext cx="49625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2">
            <a:extLst>
              <a:ext uri="{FF2B5EF4-FFF2-40B4-BE49-F238E27FC236}">
                <a16:creationId xmlns:a16="http://schemas.microsoft.com/office/drawing/2014/main" id="{9B2DFA84-BD94-46E4-B057-AA451F73CE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450" y="4892675"/>
            <a:ext cx="22098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3">
            <a:extLst>
              <a:ext uri="{FF2B5EF4-FFF2-40B4-BE49-F238E27FC236}">
                <a16:creationId xmlns:a16="http://schemas.microsoft.com/office/drawing/2014/main" id="{FFC8DC51-08A4-4272-A0AB-BB8A9332017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36863" y="4903788"/>
            <a:ext cx="28956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4">
            <a:extLst>
              <a:ext uri="{FF2B5EF4-FFF2-40B4-BE49-F238E27FC236}">
                <a16:creationId xmlns:a16="http://schemas.microsoft.com/office/drawing/2014/main" id="{C2D300AB-F8FE-4A67-8282-4F7CB5FA623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249988" y="4911725"/>
            <a:ext cx="23145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9A367F6B-0100-4F03-A383-1C29488D383D}"/>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Weak and strong substances and the </a:t>
            </a:r>
            <a:r>
              <a:rPr lang="en-US" altLang="en-US" sz="2800" b="1" i="1">
                <a:solidFill>
                  <a:schemeClr val="bg1"/>
                </a:solidFill>
                <a:cs typeface="Arial" panose="020B0604020202020204" pitchFamily="34" charset="0"/>
              </a:rPr>
              <a:t>K</a:t>
            </a:r>
            <a:r>
              <a:rPr lang="en-US" altLang="en-US" sz="2800" b="1" baseline="-25000">
                <a:solidFill>
                  <a:schemeClr val="bg1"/>
                </a:solidFill>
                <a:cs typeface="Arial" panose="020B0604020202020204" pitchFamily="34" charset="0"/>
              </a:rPr>
              <a:t>a</a:t>
            </a:r>
            <a:r>
              <a:rPr lang="en-US" altLang="en-US" sz="2800" b="1">
                <a:solidFill>
                  <a:schemeClr val="bg1"/>
                </a:solidFill>
                <a:cs typeface="Arial" panose="020B0604020202020204" pitchFamily="34" charset="0"/>
              </a:rPr>
              <a:t> value</a:t>
            </a:r>
          </a:p>
        </p:txBody>
      </p:sp>
      <p:sp>
        <p:nvSpPr>
          <p:cNvPr id="54275" name="TextBox 1">
            <a:extLst>
              <a:ext uri="{FF2B5EF4-FFF2-40B4-BE49-F238E27FC236}">
                <a16:creationId xmlns:a16="http://schemas.microsoft.com/office/drawing/2014/main" id="{6E308884-8190-4653-9864-CBB804A63870}"/>
              </a:ext>
            </a:extLst>
          </p:cNvPr>
          <p:cNvSpPr txBox="1">
            <a:spLocks noChangeArrowheads="1"/>
          </p:cNvSpPr>
          <p:nvPr/>
        </p:nvSpPr>
        <p:spPr bwMode="auto">
          <a:xfrm>
            <a:off x="228600" y="1143000"/>
            <a:ext cx="8305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Strong acids ionise completely in water so the </a:t>
            </a:r>
            <a:r>
              <a:rPr lang="en-US" altLang="en-US" sz="2800" i="1"/>
              <a:t>K</a:t>
            </a:r>
            <a:r>
              <a:rPr lang="en-US" altLang="en-US" sz="2800" baseline="-25000"/>
              <a:t>a</a:t>
            </a:r>
            <a:r>
              <a:rPr lang="en-US" altLang="en-US" sz="2800"/>
              <a:t> value is large, because there is a greater proportion of the products making the fraction larger.</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Weak acids only partially ionize, so the </a:t>
            </a:r>
            <a:r>
              <a:rPr lang="en-US" altLang="en-US" sz="2800" i="1"/>
              <a:t>K</a:t>
            </a:r>
            <a:r>
              <a:rPr lang="en-US" altLang="en-US" sz="2800" baseline="-25000"/>
              <a:t>a</a:t>
            </a:r>
            <a:r>
              <a:rPr lang="en-US" altLang="en-US" sz="2800"/>
              <a:t> value is small. The greater proportion of the reactants makes the overall fraction smaller.</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A0E7B043-49C2-43BB-B8F4-62A05CA6205D}"/>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Determining </a:t>
            </a:r>
            <a:r>
              <a:rPr lang="en-US" altLang="en-US" sz="2800" b="1" i="1">
                <a:solidFill>
                  <a:schemeClr val="bg1"/>
                </a:solidFill>
                <a:cs typeface="Arial" panose="020B0604020202020204" pitchFamily="34" charset="0"/>
              </a:rPr>
              <a:t>K</a:t>
            </a:r>
            <a:r>
              <a:rPr lang="en-US" altLang="en-US" sz="2800" b="1" baseline="-25000">
                <a:solidFill>
                  <a:schemeClr val="bg1"/>
                </a:solidFill>
                <a:cs typeface="Arial" panose="020B0604020202020204" pitchFamily="34" charset="0"/>
              </a:rPr>
              <a:t>a</a:t>
            </a:r>
            <a:endParaRPr lang="en-US" altLang="en-US" sz="2800" b="1">
              <a:solidFill>
                <a:schemeClr val="bg1"/>
              </a:solidFill>
              <a:cs typeface="Arial" panose="020B0604020202020204" pitchFamily="34" charset="0"/>
            </a:endParaRPr>
          </a:p>
        </p:txBody>
      </p:sp>
      <p:sp>
        <p:nvSpPr>
          <p:cNvPr id="56323" name="TextBox 1">
            <a:extLst>
              <a:ext uri="{FF2B5EF4-FFF2-40B4-BE49-F238E27FC236}">
                <a16:creationId xmlns:a16="http://schemas.microsoft.com/office/drawing/2014/main" id="{5B586FE1-E58A-4580-9C20-85505425BBE7}"/>
              </a:ext>
            </a:extLst>
          </p:cNvPr>
          <p:cNvSpPr txBox="1">
            <a:spLocks noChangeArrowheads="1"/>
          </p:cNvSpPr>
          <p:nvPr/>
        </p:nvSpPr>
        <p:spPr bwMode="auto">
          <a:xfrm>
            <a:off x="228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Measuring the pH of an acid allows determination of </a:t>
            </a:r>
            <a:r>
              <a:rPr lang="en-US" altLang="en-US" sz="2800" i="1"/>
              <a:t>K</a:t>
            </a:r>
            <a:r>
              <a:rPr lang="en-US" altLang="en-US" sz="2800" baseline="-25000"/>
              <a:t>a</a:t>
            </a:r>
            <a:r>
              <a:rPr lang="en-US" altLang="en-US" sz="2800"/>
              <a:t>. Using a general acid base reaction:</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equilibrium expression becomes:</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Because [A</a:t>
            </a:r>
            <a:r>
              <a:rPr lang="en-US" altLang="en-US" sz="2800" baseline="30000"/>
              <a:t>–</a:t>
            </a:r>
            <a:r>
              <a:rPr lang="en-US" altLang="en-US" sz="2800"/>
              <a:t>] = [H</a:t>
            </a:r>
            <a:r>
              <a:rPr lang="en-US" altLang="en-US" sz="2800" baseline="-25000"/>
              <a:t>3</a:t>
            </a:r>
            <a:r>
              <a:rPr lang="en-US" altLang="en-US" sz="2800"/>
              <a:t>O</a:t>
            </a:r>
            <a:r>
              <a:rPr lang="en-US" altLang="en-US" sz="2800" baseline="30000"/>
              <a:t>+</a:t>
            </a:r>
            <a:r>
              <a:rPr lang="en-US" altLang="en-US" sz="2800"/>
              <a:t>], then:</a:t>
            </a:r>
          </a:p>
        </p:txBody>
      </p:sp>
      <p:pic>
        <p:nvPicPr>
          <p:cNvPr id="56324" name="Picture 2">
            <a:extLst>
              <a:ext uri="{FF2B5EF4-FFF2-40B4-BE49-F238E27FC236}">
                <a16:creationId xmlns:a16="http://schemas.microsoft.com/office/drawing/2014/main" id="{A6DBC603-A64A-449A-BB6E-E6476F7E165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505200"/>
            <a:ext cx="2082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1">
            <a:extLst>
              <a:ext uri="{FF2B5EF4-FFF2-40B4-BE49-F238E27FC236}">
                <a16:creationId xmlns:a16="http://schemas.microsoft.com/office/drawing/2014/main" id="{5960374B-7CF1-4061-B279-5E3CB6CBCFA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211388"/>
            <a:ext cx="4191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2">
            <a:extLst>
              <a:ext uri="{FF2B5EF4-FFF2-40B4-BE49-F238E27FC236}">
                <a16:creationId xmlns:a16="http://schemas.microsoft.com/office/drawing/2014/main" id="{DB23E078-21E2-4DEC-9116-4378DCC34C5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5257800"/>
            <a:ext cx="2008188"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68BDE6C2-5E39-4C75-885D-A4E3C81434B3}"/>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Determining </a:t>
            </a:r>
            <a:r>
              <a:rPr lang="en-US" altLang="en-US" sz="2800" b="1" i="1">
                <a:solidFill>
                  <a:schemeClr val="bg1"/>
                </a:solidFill>
                <a:cs typeface="Arial" panose="020B0604020202020204" pitchFamily="34" charset="0"/>
              </a:rPr>
              <a:t>K</a:t>
            </a:r>
            <a:r>
              <a:rPr lang="en-US" altLang="en-US" sz="2800" b="1" baseline="-25000">
                <a:solidFill>
                  <a:schemeClr val="bg1"/>
                </a:solidFill>
                <a:cs typeface="Arial" panose="020B0604020202020204" pitchFamily="34" charset="0"/>
              </a:rPr>
              <a:t>a</a:t>
            </a:r>
            <a:r>
              <a:rPr lang="en-US" altLang="en-US" sz="2800" b="1">
                <a:solidFill>
                  <a:schemeClr val="bg1"/>
                </a:solidFill>
                <a:cs typeface="Arial" panose="020B0604020202020204" pitchFamily="34" charset="0"/>
              </a:rPr>
              <a:t> </a:t>
            </a:r>
          </a:p>
        </p:txBody>
      </p:sp>
      <p:sp>
        <p:nvSpPr>
          <p:cNvPr id="24578" name="TextBox 1">
            <a:extLst>
              <a:ext uri="{FF2B5EF4-FFF2-40B4-BE49-F238E27FC236}">
                <a16:creationId xmlns:a16="http://schemas.microsoft.com/office/drawing/2014/main" id="{A4800613-0E03-4C3D-924C-9D39F489B5C7}"/>
              </a:ext>
            </a:extLst>
          </p:cNvPr>
          <p:cNvSpPr txBox="1">
            <a:spLocks noChangeArrowheads="1"/>
          </p:cNvSpPr>
          <p:nvPr/>
        </p:nvSpPr>
        <p:spPr bwMode="auto">
          <a:xfrm>
            <a:off x="228600" y="1143000"/>
            <a:ext cx="8305800" cy="3970338"/>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800" dirty="0"/>
              <a:t>The following assumptions are made:</a:t>
            </a:r>
          </a:p>
          <a:p>
            <a:pPr eaLnBrk="1" hangingPunct="1">
              <a:defRPr/>
            </a:pPr>
            <a:endParaRPr lang="en-US" sz="2800" dirty="0"/>
          </a:p>
          <a:p>
            <a:pPr marL="347663" indent="-347663" eaLnBrk="1" hangingPunct="1">
              <a:defRPr/>
            </a:pPr>
            <a:r>
              <a:rPr lang="en-US" sz="2800" dirty="0"/>
              <a:t>1	At equilibrium, [HA] is the same as the initial concentration because the weak acid only </a:t>
            </a:r>
            <a:r>
              <a:rPr lang="en-US" sz="2800" dirty="0" err="1"/>
              <a:t>ionises</a:t>
            </a:r>
            <a:r>
              <a:rPr lang="en-US" sz="2800" dirty="0"/>
              <a:t> to a very small amount in water.</a:t>
            </a:r>
          </a:p>
          <a:p>
            <a:pPr marL="347663" indent="-347663" eaLnBrk="1" hangingPunct="1">
              <a:defRPr/>
            </a:pPr>
            <a:endParaRPr lang="en-US" sz="2800" dirty="0"/>
          </a:p>
          <a:p>
            <a:pPr marL="347663" indent="-347663" eaLnBrk="1" hangingPunct="1">
              <a:defRPr/>
            </a:pPr>
            <a:r>
              <a:rPr lang="en-US" sz="2800" dirty="0"/>
              <a:t>2	The [H</a:t>
            </a:r>
            <a:r>
              <a:rPr lang="en-US" sz="2800" baseline="-25000" dirty="0"/>
              <a:t>3</a:t>
            </a:r>
            <a:r>
              <a:rPr lang="en-US" sz="2800" dirty="0"/>
              <a:t>O</a:t>
            </a:r>
            <a:r>
              <a:rPr lang="en-US" sz="2800" baseline="30000" dirty="0"/>
              <a:t>+</a:t>
            </a:r>
            <a:r>
              <a:rPr lang="en-US" sz="2800" dirty="0"/>
              <a:t>] produced by the self-</a:t>
            </a:r>
            <a:r>
              <a:rPr lang="en-US" sz="2800" dirty="0" err="1"/>
              <a:t>ionisation</a:t>
            </a:r>
            <a:r>
              <a:rPr lang="en-US" sz="2800" dirty="0"/>
              <a:t> of water does not have any effect on the calculation because it is so small.</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E6613D7E-9F9D-4F31-88D3-CD4D57168C65}"/>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Percentage ionisation</a:t>
            </a:r>
          </a:p>
        </p:txBody>
      </p:sp>
      <p:sp>
        <p:nvSpPr>
          <p:cNvPr id="60419" name="TextBox 1">
            <a:extLst>
              <a:ext uri="{FF2B5EF4-FFF2-40B4-BE49-F238E27FC236}">
                <a16:creationId xmlns:a16="http://schemas.microsoft.com/office/drawing/2014/main" id="{FE49CF38-743D-4C0A-A724-4D6C2721592A}"/>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Percentage ionisation – A simple calculation that determines the percentage of an acid that has ionised in water</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general reaction of acids with water:</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Because [A</a:t>
            </a:r>
            <a:r>
              <a:rPr lang="en-US" altLang="en-US" sz="2800" baseline="30000"/>
              <a:t>–</a:t>
            </a:r>
            <a:r>
              <a:rPr lang="en-US" altLang="en-US" sz="2800"/>
              <a:t>] = [H</a:t>
            </a:r>
            <a:r>
              <a:rPr lang="en-US" altLang="en-US" sz="2800" baseline="-25000"/>
              <a:t>3</a:t>
            </a:r>
            <a:r>
              <a:rPr lang="en-US" altLang="en-US" sz="2800"/>
              <a:t>O</a:t>
            </a:r>
            <a:r>
              <a:rPr lang="en-US" altLang="en-US" sz="2800" baseline="30000"/>
              <a:t>+</a:t>
            </a:r>
            <a:r>
              <a:rPr lang="en-US" altLang="en-US" sz="2800"/>
              <a:t>] for a monoprotic acid, the pH gives [H</a:t>
            </a:r>
            <a:r>
              <a:rPr lang="en-US" altLang="en-US" sz="2800" baseline="-25000"/>
              <a:t>3</a:t>
            </a:r>
            <a:r>
              <a:rPr lang="en-US" altLang="en-US" sz="2800"/>
              <a:t>O</a:t>
            </a:r>
            <a:r>
              <a:rPr lang="en-US" altLang="en-US" sz="2800" baseline="30000"/>
              <a:t>+</a:t>
            </a:r>
            <a:r>
              <a:rPr lang="en-US" altLang="en-US" sz="2800"/>
              <a:t>] and thus [A</a:t>
            </a:r>
            <a:r>
              <a:rPr lang="en-US" altLang="en-US" sz="2800" baseline="30000"/>
              <a:t>–</a:t>
            </a:r>
            <a:r>
              <a:rPr lang="en-US" altLang="en-US" sz="2800"/>
              <a:t>] and percentage ionisation can be determined.</a:t>
            </a:r>
          </a:p>
        </p:txBody>
      </p:sp>
      <p:pic>
        <p:nvPicPr>
          <p:cNvPr id="60420" name="Picture 1">
            <a:extLst>
              <a:ext uri="{FF2B5EF4-FFF2-40B4-BE49-F238E27FC236}">
                <a16:creationId xmlns:a16="http://schemas.microsoft.com/office/drawing/2014/main" id="{183FE1D3-7284-47C3-85D5-F80A3DABAC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422650"/>
            <a:ext cx="38100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2">
            <a:extLst>
              <a:ext uri="{FF2B5EF4-FFF2-40B4-BE49-F238E27FC236}">
                <a16:creationId xmlns:a16="http://schemas.microsoft.com/office/drawing/2014/main" id="{6B35B21A-3B1F-4FC1-A7A9-945562A9F52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476875"/>
            <a:ext cx="48101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5314829-CFFF-491B-933D-1D10AE3FEF6D}"/>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Strong and weak acids and bases </a:t>
            </a:r>
          </a:p>
        </p:txBody>
      </p:sp>
      <p:sp>
        <p:nvSpPr>
          <p:cNvPr id="9219" name="TextBox 1">
            <a:extLst>
              <a:ext uri="{FF2B5EF4-FFF2-40B4-BE49-F238E27FC236}">
                <a16:creationId xmlns:a16="http://schemas.microsoft.com/office/drawing/2014/main" id="{7C76E610-F018-4DA5-B96B-87B154770891}"/>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In a </a:t>
            </a:r>
            <a:r>
              <a:rPr lang="en-US" altLang="en-US" sz="2800">
                <a:solidFill>
                  <a:srgbClr val="FF0000"/>
                </a:solidFill>
              </a:rPr>
              <a:t>strong acid</a:t>
            </a:r>
            <a:r>
              <a:rPr lang="en-US" altLang="en-US" sz="2800"/>
              <a:t>, almost all the acid molecules ionise. Examples include hydrochloric acid (HCl), nitric acid (HNO</a:t>
            </a:r>
            <a:r>
              <a:rPr lang="en-US" altLang="en-US" sz="2800" baseline="-25000"/>
              <a:t>3</a:t>
            </a:r>
            <a:r>
              <a:rPr lang="en-US" altLang="en-US" sz="2800"/>
              <a:t>) and sulfuric acid (H</a:t>
            </a:r>
            <a:r>
              <a:rPr lang="en-US" altLang="en-US" sz="2800" baseline="-25000"/>
              <a:t>2</a:t>
            </a:r>
            <a:r>
              <a:rPr lang="en-US" altLang="en-US" sz="2800"/>
              <a:t>SO</a:t>
            </a:r>
            <a:r>
              <a:rPr lang="en-US" altLang="en-US" sz="2800" baseline="-25000"/>
              <a:t>4</a:t>
            </a:r>
            <a:r>
              <a:rPr lang="en-US" altLang="en-US" sz="2800"/>
              <a:t>).</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When only some of the molecules ionise, the acid is considered to be </a:t>
            </a:r>
            <a:r>
              <a:rPr lang="en-US" altLang="en-US" sz="2800">
                <a:solidFill>
                  <a:srgbClr val="FF0000"/>
                </a:solidFill>
              </a:rPr>
              <a:t>weak</a:t>
            </a:r>
            <a:r>
              <a:rPr lang="en-US" altLang="en-US" sz="2800"/>
              <a:t>. Examples include vinegar and citric acid.</a:t>
            </a:r>
          </a:p>
        </p:txBody>
      </p:sp>
      <p:pic>
        <p:nvPicPr>
          <p:cNvPr id="9220" name="Picture 1">
            <a:extLst>
              <a:ext uri="{FF2B5EF4-FFF2-40B4-BE49-F238E27FC236}">
                <a16:creationId xmlns:a16="http://schemas.microsoft.com/office/drawing/2014/main" id="{3C74757F-E417-4B90-A655-EBE2427EB00B}"/>
              </a:ext>
            </a:extLst>
          </p:cNvPr>
          <p:cNvPicPr>
            <a:picLocks noChangeAspect="1"/>
          </p:cNvPicPr>
          <p:nvPr/>
        </p:nvPicPr>
        <p:blipFill>
          <a:blip r:embed="rId3">
            <a:extLst>
              <a:ext uri="{28A0092B-C50C-407E-A947-70E740481C1C}">
                <a14:useLocalDpi xmlns:a14="http://schemas.microsoft.com/office/drawing/2010/main" val="0"/>
              </a:ext>
            </a:extLst>
          </a:blip>
          <a:srcRect l="51831"/>
          <a:stretch>
            <a:fillRect/>
          </a:stretch>
        </p:blipFill>
        <p:spPr bwMode="auto">
          <a:xfrm>
            <a:off x="3276600" y="2743200"/>
            <a:ext cx="5638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2">
            <a:extLst>
              <a:ext uri="{FF2B5EF4-FFF2-40B4-BE49-F238E27FC236}">
                <a16:creationId xmlns:a16="http://schemas.microsoft.com/office/drawing/2014/main" id="{04C044BE-D3C5-4972-A7AB-9B766BC9D185}"/>
              </a:ext>
            </a:extLst>
          </p:cNvPr>
          <p:cNvPicPr>
            <a:picLocks noChangeAspect="1"/>
          </p:cNvPicPr>
          <p:nvPr/>
        </p:nvPicPr>
        <p:blipFill>
          <a:blip r:embed="rId3">
            <a:extLst>
              <a:ext uri="{28A0092B-C50C-407E-A947-70E740481C1C}">
                <a14:useLocalDpi xmlns:a14="http://schemas.microsoft.com/office/drawing/2010/main" val="0"/>
              </a:ext>
            </a:extLst>
          </a:blip>
          <a:srcRect l="1241" r="76038"/>
          <a:stretch>
            <a:fillRect/>
          </a:stretch>
        </p:blipFill>
        <p:spPr bwMode="auto">
          <a:xfrm>
            <a:off x="304800" y="2895600"/>
            <a:ext cx="26606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981E2392-54CE-43C1-8A40-A4959FD9EC2F}"/>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Polyprotic acids</a:t>
            </a:r>
          </a:p>
        </p:txBody>
      </p:sp>
      <p:sp>
        <p:nvSpPr>
          <p:cNvPr id="62467" name="TextBox 1">
            <a:extLst>
              <a:ext uri="{FF2B5EF4-FFF2-40B4-BE49-F238E27FC236}">
                <a16:creationId xmlns:a16="http://schemas.microsoft.com/office/drawing/2014/main" id="{CB1210F2-C0B3-4DFA-A245-C7E6DEBD1AC5}"/>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Ionisation of a polyprotic acid happens in a series of steps, each with its own equilibrium expression and </a:t>
            </a:r>
            <a:r>
              <a:rPr lang="en-US" altLang="en-US" sz="2800" i="1"/>
              <a:t>K</a:t>
            </a:r>
            <a:r>
              <a:rPr lang="en-US" altLang="en-US" sz="2800" baseline="-25000"/>
              <a:t>a</a:t>
            </a:r>
            <a:r>
              <a:rPr lang="en-US" altLang="en-US" sz="2800"/>
              <a:t> value. Using sulfuric acid:</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first </a:t>
            </a:r>
            <a:r>
              <a:rPr lang="en-US" altLang="en-US" sz="2800" i="1"/>
              <a:t>K</a:t>
            </a:r>
            <a:r>
              <a:rPr lang="en-US" altLang="en-US" sz="2800" baseline="-25000"/>
              <a:t>a</a:t>
            </a:r>
            <a:r>
              <a:rPr lang="en-US" altLang="en-US" sz="2800"/>
              <a:t> value is usually the largest of the reactions, meaning that the HSO</a:t>
            </a:r>
            <a:r>
              <a:rPr lang="en-US" altLang="en-US" sz="2800" baseline="-25000"/>
              <a:t>4</a:t>
            </a:r>
            <a:r>
              <a:rPr lang="en-US" altLang="en-US" sz="2800" baseline="30000"/>
              <a:t>–</a:t>
            </a:r>
            <a:r>
              <a:rPr lang="en-US" altLang="en-US" sz="2800"/>
              <a:t> is present in a higher proportion than the sulfuric acid or sulfate ion.</a:t>
            </a:r>
          </a:p>
        </p:txBody>
      </p:sp>
      <p:pic>
        <p:nvPicPr>
          <p:cNvPr id="62468" name="Picture 1">
            <a:extLst>
              <a:ext uri="{FF2B5EF4-FFF2-40B4-BE49-F238E27FC236}">
                <a16:creationId xmlns:a16="http://schemas.microsoft.com/office/drawing/2014/main" id="{D252DA98-FE24-40F2-83F7-90D7B283A4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743200"/>
            <a:ext cx="70104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2">
            <a:extLst>
              <a:ext uri="{FF2B5EF4-FFF2-40B4-BE49-F238E27FC236}">
                <a16:creationId xmlns:a16="http://schemas.microsoft.com/office/drawing/2014/main" id="{4445A898-8FA6-4402-A466-7C6CBA31E27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8463" y="3429000"/>
            <a:ext cx="7029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1558D8F7-E57D-4ABE-93C6-AC7CBAE37024}"/>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Polyprotic acids </a:t>
            </a:r>
          </a:p>
        </p:txBody>
      </p:sp>
      <p:sp>
        <p:nvSpPr>
          <p:cNvPr id="64515" name="TextBox 1">
            <a:extLst>
              <a:ext uri="{FF2B5EF4-FFF2-40B4-BE49-F238E27FC236}">
                <a16:creationId xmlns:a16="http://schemas.microsoft.com/office/drawing/2014/main" id="{53FC7B4E-2949-40FE-BFF7-1B8741887A55}"/>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diprotic weak acid such as sulfurous acid (H</a:t>
            </a:r>
            <a:r>
              <a:rPr lang="en-US" altLang="en-US" sz="2800" baseline="-25000"/>
              <a:t>2</a:t>
            </a:r>
            <a:r>
              <a:rPr lang="en-US" altLang="en-US" sz="2800"/>
              <a:t>SO</a:t>
            </a:r>
            <a:r>
              <a:rPr lang="en-US" altLang="en-US" sz="2800" baseline="-25000"/>
              <a:t>3</a:t>
            </a:r>
            <a:r>
              <a:rPr lang="en-US" altLang="en-US" sz="2800"/>
              <a:t>) also occurs in two stages:</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Note that the </a:t>
            </a:r>
            <a:r>
              <a:rPr lang="en-US" altLang="en-US" sz="2800" i="1"/>
              <a:t>K</a:t>
            </a:r>
            <a:r>
              <a:rPr lang="en-US" altLang="en-US" sz="2800" baseline="-25000"/>
              <a:t>a</a:t>
            </a:r>
            <a:r>
              <a:rPr lang="en-US" altLang="en-US" sz="2800"/>
              <a:t> values are much lower than for the strong acid.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There are appreciable quantities of all three species (H</a:t>
            </a:r>
            <a:r>
              <a:rPr lang="en-US" altLang="en-US" sz="2800" baseline="-25000"/>
              <a:t>2</a:t>
            </a:r>
            <a:r>
              <a:rPr lang="en-US" altLang="en-US" sz="2800"/>
              <a:t>SO</a:t>
            </a:r>
            <a:r>
              <a:rPr lang="en-US" altLang="en-US" sz="2800" baseline="-25000"/>
              <a:t>3</a:t>
            </a:r>
            <a:r>
              <a:rPr lang="en-US" altLang="en-US" sz="2800"/>
              <a:t>, HSO</a:t>
            </a:r>
            <a:r>
              <a:rPr lang="en-US" altLang="en-US" sz="2800" baseline="-25000"/>
              <a:t>3</a:t>
            </a:r>
            <a:r>
              <a:rPr lang="en-US" altLang="en-US" sz="2800" baseline="30000"/>
              <a:t>–</a:t>
            </a:r>
            <a:r>
              <a:rPr lang="en-US" altLang="en-US" sz="2800"/>
              <a:t> and SO</a:t>
            </a:r>
            <a:r>
              <a:rPr lang="en-US" altLang="en-US" sz="2800" baseline="-25000"/>
              <a:t>3</a:t>
            </a:r>
            <a:r>
              <a:rPr lang="en-US" altLang="en-US" sz="2800" baseline="30000"/>
              <a:t>2–</a:t>
            </a:r>
            <a:r>
              <a:rPr lang="en-US" altLang="en-US" sz="2800"/>
              <a:t>) present in the solution.</a:t>
            </a:r>
          </a:p>
        </p:txBody>
      </p:sp>
      <p:pic>
        <p:nvPicPr>
          <p:cNvPr id="64516" name="Picture 1">
            <a:extLst>
              <a:ext uri="{FF2B5EF4-FFF2-40B4-BE49-F238E27FC236}">
                <a16:creationId xmlns:a16="http://schemas.microsoft.com/office/drawing/2014/main" id="{C2BEA233-E0B8-4855-A1C1-8126F363F8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0"/>
            <a:ext cx="69151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7E8FD635-8FC6-460D-B114-5EAADA67A550}"/>
              </a:ext>
            </a:extLst>
          </p:cNvPr>
          <p:cNvSpPr>
            <a:spLocks noGrp="1" noChangeArrowheads="1"/>
          </p:cNvSpPr>
          <p:nvPr>
            <p:ph type="title"/>
          </p:nvPr>
        </p:nvSpPr>
        <p:spPr/>
        <p:txBody>
          <a:bodyPr/>
          <a:lstStyle/>
          <a:p>
            <a:r>
              <a:rPr lang="en-AU" altLang="en-US"/>
              <a:t>Table of Acid and Base strength</a:t>
            </a:r>
          </a:p>
        </p:txBody>
      </p:sp>
      <p:graphicFrame>
        <p:nvGraphicFramePr>
          <p:cNvPr id="4" name="Table Placeholder 3">
            <a:extLst>
              <a:ext uri="{FF2B5EF4-FFF2-40B4-BE49-F238E27FC236}">
                <a16:creationId xmlns:a16="http://schemas.microsoft.com/office/drawing/2014/main" id="{98688B11-3B2B-4C13-B15C-9C60E815B142}"/>
              </a:ext>
            </a:extLst>
          </p:cNvPr>
          <p:cNvGraphicFramePr>
            <a:graphicFrameLocks noGrp="1"/>
          </p:cNvGraphicFramePr>
          <p:nvPr>
            <p:ph type="tbl" idx="1"/>
          </p:nvPr>
        </p:nvGraphicFramePr>
        <p:xfrm>
          <a:off x="1981200" y="1524000"/>
          <a:ext cx="4343400" cy="5105404"/>
        </p:xfrm>
        <a:graphic>
          <a:graphicData uri="http://schemas.openxmlformats.org/drawingml/2006/table">
            <a:tbl>
              <a:tblPr firstRow="1" firstCol="1" lastRow="1" lastCol="1" bandRow="1" bandCol="1">
                <a:tableStyleId>{5C22544A-7EE6-4342-B048-85BDC9FD1C3A}</a:tableStyleId>
              </a:tblPr>
              <a:tblGrid>
                <a:gridCol w="940809">
                  <a:extLst>
                    <a:ext uri="{9D8B030D-6E8A-4147-A177-3AD203B41FA5}">
                      <a16:colId xmlns:a16="http://schemas.microsoft.com/office/drawing/2014/main" val="20000"/>
                    </a:ext>
                  </a:extLst>
                </a:gridCol>
                <a:gridCol w="940809">
                  <a:extLst>
                    <a:ext uri="{9D8B030D-6E8A-4147-A177-3AD203B41FA5}">
                      <a16:colId xmlns:a16="http://schemas.microsoft.com/office/drawing/2014/main" val="20001"/>
                    </a:ext>
                  </a:extLst>
                </a:gridCol>
                <a:gridCol w="674246">
                  <a:extLst>
                    <a:ext uri="{9D8B030D-6E8A-4147-A177-3AD203B41FA5}">
                      <a16:colId xmlns:a16="http://schemas.microsoft.com/office/drawing/2014/main" val="20002"/>
                    </a:ext>
                  </a:extLst>
                </a:gridCol>
                <a:gridCol w="893768">
                  <a:extLst>
                    <a:ext uri="{9D8B030D-6E8A-4147-A177-3AD203B41FA5}">
                      <a16:colId xmlns:a16="http://schemas.microsoft.com/office/drawing/2014/main" val="20003"/>
                    </a:ext>
                  </a:extLst>
                </a:gridCol>
                <a:gridCol w="893768">
                  <a:extLst>
                    <a:ext uri="{9D8B030D-6E8A-4147-A177-3AD203B41FA5}">
                      <a16:colId xmlns:a16="http://schemas.microsoft.com/office/drawing/2014/main" val="20004"/>
                    </a:ext>
                  </a:extLst>
                </a:gridCol>
              </a:tblGrid>
              <a:tr h="119530">
                <a:tc rowSpan="2">
                  <a:txBody>
                    <a:bodyPr/>
                    <a:lstStyle/>
                    <a:p>
                      <a:pPr algn="ctr">
                        <a:lnSpc>
                          <a:spcPct val="107000"/>
                        </a:lnSpc>
                        <a:spcAft>
                          <a:spcPts val="800"/>
                        </a:spcAft>
                      </a:pPr>
                      <a:r>
                        <a:rPr lang="en-AU" sz="600">
                          <a:effectLst/>
                        </a:rPr>
                        <a:t>Ka</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gridSpan="2">
                  <a:txBody>
                    <a:bodyPr/>
                    <a:lstStyle/>
                    <a:p>
                      <a:pPr algn="ctr">
                        <a:lnSpc>
                          <a:spcPct val="107000"/>
                        </a:lnSpc>
                        <a:spcAft>
                          <a:spcPts val="800"/>
                        </a:spcAft>
                      </a:pPr>
                      <a:r>
                        <a:rPr lang="en-AU" sz="600">
                          <a:effectLst/>
                        </a:rPr>
                        <a:t>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hMerge="1">
                  <a:txBody>
                    <a:bodyPr/>
                    <a:lstStyle/>
                    <a:p>
                      <a:endParaRPr lang="en-AU"/>
                    </a:p>
                  </a:txBody>
                  <a:tcPr/>
                </a:tc>
                <a:tc gridSpan="2">
                  <a:txBody>
                    <a:bodyPr/>
                    <a:lstStyle/>
                    <a:p>
                      <a:pPr algn="ctr">
                        <a:lnSpc>
                          <a:spcPct val="107000"/>
                        </a:lnSpc>
                        <a:spcAft>
                          <a:spcPts val="800"/>
                        </a:spcAft>
                      </a:pPr>
                      <a:r>
                        <a:rPr lang="en-AU" sz="600">
                          <a:effectLst/>
                        </a:rPr>
                        <a:t>Base</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hMerge="1">
                  <a:txBody>
                    <a:bodyPr/>
                    <a:lstStyle/>
                    <a:p>
                      <a:endParaRPr lang="en-AU"/>
                    </a:p>
                  </a:txBody>
                  <a:tcPr/>
                </a:tc>
                <a:extLst>
                  <a:ext uri="{0D108BD9-81ED-4DB2-BD59-A6C34878D82A}">
                    <a16:rowId xmlns:a16="http://schemas.microsoft.com/office/drawing/2014/main" val="10000"/>
                  </a:ext>
                </a:extLst>
              </a:tr>
              <a:tr h="119530">
                <a:tc vMerge="1">
                  <a:txBody>
                    <a:bodyPr/>
                    <a:lstStyle/>
                    <a:p>
                      <a:endParaRPr lang="en-AU"/>
                    </a:p>
                  </a:txBody>
                  <a:tcPr/>
                </a:tc>
                <a:tc>
                  <a:txBody>
                    <a:bodyPr/>
                    <a:lstStyle/>
                    <a:p>
                      <a:pPr algn="ctr">
                        <a:lnSpc>
                          <a:spcPct val="107000"/>
                        </a:lnSpc>
                        <a:spcAft>
                          <a:spcPts val="800"/>
                        </a:spcAft>
                      </a:pPr>
                      <a:r>
                        <a:rPr lang="en-AU" sz="600">
                          <a:effectLst/>
                        </a:rPr>
                        <a:t>Name</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600">
                          <a:effectLst/>
                        </a:rPr>
                        <a:t>Formula</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600">
                          <a:effectLst/>
                        </a:rPr>
                        <a:t>Formula</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600">
                          <a:effectLst/>
                        </a:rPr>
                        <a:t>Name</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01"/>
                  </a:ext>
                </a:extLst>
              </a:tr>
              <a:tr h="99549">
                <a:tc>
                  <a:txBody>
                    <a:bodyPr/>
                    <a:lstStyle/>
                    <a:p>
                      <a:pPr algn="ctr">
                        <a:lnSpc>
                          <a:spcPct val="107000"/>
                        </a:lnSpc>
                        <a:spcAft>
                          <a:spcPts val="800"/>
                        </a:spcAft>
                      </a:pPr>
                      <a:r>
                        <a:rPr lang="en-AU" sz="500">
                          <a:effectLst/>
                        </a:rPr>
                        <a:t>Large</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Perchloric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HClO</a:t>
                      </a:r>
                      <a:r>
                        <a:rPr lang="en-AU" sz="500" baseline="-25000">
                          <a:effectLst/>
                        </a:rPr>
                        <a:t>4</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ClO</a:t>
                      </a:r>
                      <a:r>
                        <a:rPr lang="en-AU" sz="500" baseline="-25000">
                          <a:effectLst/>
                        </a:rPr>
                        <a:t>4 </a:t>
                      </a:r>
                      <a:r>
                        <a:rPr lang="en-AU" sz="500" baseline="300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Perchlorate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02"/>
                  </a:ext>
                </a:extLst>
              </a:tr>
              <a:tr h="99549">
                <a:tc>
                  <a:txBody>
                    <a:bodyPr/>
                    <a:lstStyle/>
                    <a:p>
                      <a:pPr algn="ctr">
                        <a:lnSpc>
                          <a:spcPct val="107000"/>
                        </a:lnSpc>
                        <a:spcAft>
                          <a:spcPts val="800"/>
                        </a:spcAft>
                      </a:pPr>
                      <a:r>
                        <a:rPr lang="en-AU" sz="500">
                          <a:effectLst/>
                        </a:rPr>
                        <a:t>3.2 * 10</a:t>
                      </a:r>
                      <a:r>
                        <a:rPr lang="en-AU" sz="500" baseline="30000">
                          <a:effectLst/>
                        </a:rPr>
                        <a:t>9</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Hydroiodic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HI</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I-</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Iodide</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03"/>
                  </a:ext>
                </a:extLst>
              </a:tr>
              <a:tr h="99549">
                <a:tc>
                  <a:txBody>
                    <a:bodyPr/>
                    <a:lstStyle/>
                    <a:p>
                      <a:pPr algn="ctr">
                        <a:lnSpc>
                          <a:spcPct val="107000"/>
                        </a:lnSpc>
                        <a:spcAft>
                          <a:spcPts val="800"/>
                        </a:spcAft>
                      </a:pPr>
                      <a:r>
                        <a:rPr lang="en-AU" sz="500">
                          <a:effectLst/>
                        </a:rPr>
                        <a:t>1.0 * 10</a:t>
                      </a:r>
                      <a:r>
                        <a:rPr lang="en-AU" sz="500" baseline="30000">
                          <a:effectLst/>
                        </a:rPr>
                        <a:t>9</a:t>
                      </a:r>
                      <a:r>
                        <a:rPr lang="en-AU" sz="500">
                          <a:effectLst/>
                        </a:rPr>
                        <a:t> </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Hydrobromic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HBr</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Br-</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Bromide</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04"/>
                  </a:ext>
                </a:extLst>
              </a:tr>
              <a:tr h="99549">
                <a:tc>
                  <a:txBody>
                    <a:bodyPr/>
                    <a:lstStyle/>
                    <a:p>
                      <a:pPr algn="ctr">
                        <a:lnSpc>
                          <a:spcPct val="107000"/>
                        </a:lnSpc>
                        <a:spcAft>
                          <a:spcPts val="800"/>
                        </a:spcAft>
                      </a:pPr>
                      <a:r>
                        <a:rPr lang="en-AU" sz="500">
                          <a:effectLst/>
                        </a:rPr>
                        <a:t>1.3 * 10</a:t>
                      </a:r>
                      <a:r>
                        <a:rPr lang="en-AU" sz="500" baseline="30000">
                          <a:effectLst/>
                        </a:rPr>
                        <a:t>6</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Hydrochloric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HCl</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Cl-</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Chloride</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05"/>
                  </a:ext>
                </a:extLst>
              </a:tr>
              <a:tr h="204274">
                <a:tc>
                  <a:txBody>
                    <a:bodyPr/>
                    <a:lstStyle/>
                    <a:p>
                      <a:pPr algn="ctr">
                        <a:lnSpc>
                          <a:spcPct val="107000"/>
                        </a:lnSpc>
                        <a:spcAft>
                          <a:spcPts val="800"/>
                        </a:spcAft>
                      </a:pPr>
                      <a:r>
                        <a:rPr lang="en-AU" sz="500">
                          <a:effectLst/>
                        </a:rPr>
                        <a:t>1.0 * 10</a:t>
                      </a:r>
                      <a:r>
                        <a:rPr lang="en-AU" sz="500" baseline="30000">
                          <a:effectLst/>
                        </a:rPr>
                        <a:t>3</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Sulfuric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a:t>
                      </a:r>
                      <a:r>
                        <a:rPr lang="en-AU" sz="500" baseline="-25000">
                          <a:effectLst/>
                        </a:rPr>
                        <a:t>2</a:t>
                      </a:r>
                      <a:r>
                        <a:rPr lang="en-AU" sz="500">
                          <a:effectLst/>
                        </a:rPr>
                        <a:t>SO</a:t>
                      </a:r>
                      <a:r>
                        <a:rPr lang="en-AU" sz="500" baseline="-25000">
                          <a:effectLst/>
                        </a:rPr>
                        <a:t>4</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HSO</a:t>
                      </a:r>
                      <a:r>
                        <a:rPr lang="en-AU" sz="500" baseline="-25000">
                          <a:effectLst/>
                        </a:rPr>
                        <a:t>4</a:t>
                      </a:r>
                      <a:r>
                        <a:rPr lang="en-AU" sz="500">
                          <a:effectLst/>
                        </a:rPr>
                        <a:t> </a:t>
                      </a:r>
                      <a:r>
                        <a:rPr lang="en-AU" sz="500" baseline="300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Hydrogen sulfate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06"/>
                  </a:ext>
                </a:extLst>
              </a:tr>
              <a:tr h="99549">
                <a:tc>
                  <a:txBody>
                    <a:bodyPr/>
                    <a:lstStyle/>
                    <a:p>
                      <a:pPr algn="ctr">
                        <a:lnSpc>
                          <a:spcPct val="107000"/>
                        </a:lnSpc>
                        <a:spcAft>
                          <a:spcPts val="800"/>
                        </a:spcAft>
                      </a:pPr>
                      <a:r>
                        <a:rPr lang="en-AU" sz="500">
                          <a:effectLst/>
                        </a:rPr>
                        <a:t>2.4 * 10</a:t>
                      </a:r>
                      <a:r>
                        <a:rPr lang="en-AU" sz="500" baseline="30000">
                          <a:effectLst/>
                        </a:rPr>
                        <a:t>1</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Nitric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HNO</a:t>
                      </a:r>
                      <a:r>
                        <a:rPr lang="en-AU" sz="500" baseline="-25000">
                          <a:effectLst/>
                        </a:rPr>
                        <a:t>3</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NO</a:t>
                      </a:r>
                      <a:r>
                        <a:rPr lang="en-AU" sz="500" baseline="-25000">
                          <a:effectLst/>
                        </a:rPr>
                        <a:t>3</a:t>
                      </a:r>
                      <a:r>
                        <a:rPr lang="en-AU" sz="500">
                          <a:effectLst/>
                        </a:rPr>
                        <a:t> </a:t>
                      </a:r>
                      <a:r>
                        <a:rPr lang="en-AU" sz="500" baseline="300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Nitrate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07"/>
                  </a:ext>
                </a:extLst>
              </a:tr>
              <a:tr h="99549">
                <a:tc>
                  <a:txBody>
                    <a:bodyPr/>
                    <a:lstStyle/>
                    <a:p>
                      <a:pPr algn="ctr">
                        <a:lnSpc>
                          <a:spcPct val="107000"/>
                        </a:lnSpc>
                        <a:spcAft>
                          <a:spcPts val="800"/>
                        </a:spcAft>
                      </a:pPr>
                      <a:r>
                        <a:rPr lang="en-AU" sz="5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Hydronium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a:t>
                      </a:r>
                      <a:r>
                        <a:rPr lang="en-AU" sz="500" baseline="-25000">
                          <a:effectLst/>
                        </a:rPr>
                        <a:t>3</a:t>
                      </a:r>
                      <a:r>
                        <a:rPr lang="en-AU" sz="500">
                          <a:effectLst/>
                        </a:rPr>
                        <a:t>O+</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a:t>
                      </a:r>
                      <a:r>
                        <a:rPr lang="en-AU" sz="500" baseline="-25000">
                          <a:effectLst/>
                        </a:rPr>
                        <a:t>2</a:t>
                      </a:r>
                      <a:r>
                        <a:rPr lang="en-AU" sz="500">
                          <a:effectLst/>
                        </a:rPr>
                        <a:t>O</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Water </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08"/>
                  </a:ext>
                </a:extLst>
              </a:tr>
              <a:tr h="204274">
                <a:tc>
                  <a:txBody>
                    <a:bodyPr/>
                    <a:lstStyle/>
                    <a:p>
                      <a:pPr algn="ctr">
                        <a:lnSpc>
                          <a:spcPct val="107000"/>
                        </a:lnSpc>
                        <a:spcAft>
                          <a:spcPts val="800"/>
                        </a:spcAft>
                      </a:pPr>
                      <a:r>
                        <a:rPr lang="en-AU" sz="500">
                          <a:effectLst/>
                        </a:rPr>
                        <a:t>5.4 * 10</a:t>
                      </a:r>
                      <a:r>
                        <a:rPr lang="en-AU" sz="500" baseline="30000">
                          <a:effectLst/>
                        </a:rPr>
                        <a:t>-2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Oxalic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HO</a:t>
                      </a:r>
                      <a:r>
                        <a:rPr lang="en-AU" sz="500" baseline="-25000">
                          <a:effectLst/>
                        </a:rPr>
                        <a:t>2</a:t>
                      </a:r>
                      <a:r>
                        <a:rPr lang="en-AU" sz="500">
                          <a:effectLst/>
                        </a:rPr>
                        <a:t>C</a:t>
                      </a:r>
                      <a:r>
                        <a:rPr lang="en-AU" sz="500" baseline="-25000">
                          <a:effectLst/>
                        </a:rPr>
                        <a:t>2</a:t>
                      </a:r>
                      <a:r>
                        <a:rPr lang="en-AU" sz="500">
                          <a:effectLst/>
                        </a:rPr>
                        <a:t>O</a:t>
                      </a:r>
                      <a:r>
                        <a:rPr lang="en-AU" sz="500" baseline="-25000">
                          <a:effectLst/>
                        </a:rPr>
                        <a:t>2</a:t>
                      </a:r>
                      <a:r>
                        <a:rPr lang="en-AU" sz="500">
                          <a:effectLst/>
                        </a:rPr>
                        <a:t>H</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HO</a:t>
                      </a:r>
                      <a:r>
                        <a:rPr lang="en-AU" sz="500" baseline="-25000">
                          <a:effectLst/>
                        </a:rPr>
                        <a:t>2</a:t>
                      </a:r>
                      <a:r>
                        <a:rPr lang="en-AU" sz="500">
                          <a:effectLst/>
                        </a:rPr>
                        <a:t>C</a:t>
                      </a:r>
                      <a:r>
                        <a:rPr lang="en-AU" sz="500" baseline="-25000">
                          <a:effectLst/>
                        </a:rPr>
                        <a:t>2</a:t>
                      </a:r>
                      <a:r>
                        <a:rPr lang="en-AU" sz="500">
                          <a:effectLst/>
                        </a:rPr>
                        <a:t>O</a:t>
                      </a:r>
                      <a:r>
                        <a:rPr lang="en-AU" sz="500" baseline="-25000">
                          <a:effectLst/>
                        </a:rPr>
                        <a:t>2</a:t>
                      </a:r>
                      <a:r>
                        <a:rPr lang="en-AU" sz="500" baseline="300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Hydrogen oxalate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09"/>
                  </a:ext>
                </a:extLst>
              </a:tr>
              <a:tr h="204274">
                <a:tc>
                  <a:txBody>
                    <a:bodyPr/>
                    <a:lstStyle/>
                    <a:p>
                      <a:pPr algn="ctr">
                        <a:lnSpc>
                          <a:spcPct val="107000"/>
                        </a:lnSpc>
                        <a:spcAft>
                          <a:spcPts val="800"/>
                        </a:spcAft>
                      </a:pPr>
                      <a:r>
                        <a:rPr lang="en-AU" sz="500">
                          <a:effectLst/>
                        </a:rPr>
                        <a:t>1.3 * 10</a:t>
                      </a:r>
                      <a:r>
                        <a:rPr lang="en-AU" sz="500" baseline="30000">
                          <a:effectLst/>
                        </a:rPr>
                        <a:t>-2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Sulfurous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a:t>
                      </a:r>
                      <a:r>
                        <a:rPr lang="en-AU" sz="500" baseline="-25000">
                          <a:effectLst/>
                        </a:rPr>
                        <a:t>2</a:t>
                      </a:r>
                      <a:r>
                        <a:rPr lang="en-AU" sz="500">
                          <a:effectLst/>
                        </a:rPr>
                        <a:t>SO</a:t>
                      </a:r>
                      <a:r>
                        <a:rPr lang="en-AU" sz="500" baseline="-25000">
                          <a:effectLst/>
                        </a:rPr>
                        <a:t>3</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HSO</a:t>
                      </a:r>
                      <a:r>
                        <a:rPr lang="en-AU" sz="500" baseline="-25000">
                          <a:effectLst/>
                        </a:rPr>
                        <a:t>3</a:t>
                      </a:r>
                      <a:r>
                        <a:rPr lang="en-AU" sz="500">
                          <a:effectLst/>
                        </a:rPr>
                        <a:t> </a:t>
                      </a:r>
                      <a:r>
                        <a:rPr lang="en-AU" sz="500" baseline="300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Hydrogen sulfite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10"/>
                  </a:ext>
                </a:extLst>
              </a:tr>
              <a:tr h="204274">
                <a:tc>
                  <a:txBody>
                    <a:bodyPr/>
                    <a:lstStyle/>
                    <a:p>
                      <a:pPr algn="ctr">
                        <a:lnSpc>
                          <a:spcPct val="107000"/>
                        </a:lnSpc>
                        <a:spcAft>
                          <a:spcPts val="800"/>
                        </a:spcAft>
                      </a:pPr>
                      <a:r>
                        <a:rPr lang="en-AU" sz="500">
                          <a:effectLst/>
                        </a:rPr>
                        <a:t>1.0 * 10</a:t>
                      </a:r>
                      <a:r>
                        <a:rPr lang="en-AU" sz="500" baseline="30000">
                          <a:effectLst/>
                        </a:rPr>
                        <a:t>-2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Hydrogen sulfate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HSO</a:t>
                      </a:r>
                      <a:r>
                        <a:rPr lang="en-AU" sz="500" baseline="-25000">
                          <a:effectLst/>
                        </a:rPr>
                        <a:t>4</a:t>
                      </a:r>
                      <a:r>
                        <a:rPr lang="en-AU" sz="500">
                          <a:effectLst/>
                        </a:rPr>
                        <a:t> </a:t>
                      </a:r>
                      <a:r>
                        <a:rPr lang="en-AU" sz="500" baseline="300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SO</a:t>
                      </a:r>
                      <a:r>
                        <a:rPr lang="en-AU" sz="500" baseline="-25000">
                          <a:effectLst/>
                        </a:rPr>
                        <a:t>4</a:t>
                      </a:r>
                      <a:r>
                        <a:rPr lang="en-AU" sz="500">
                          <a:effectLst/>
                        </a:rPr>
                        <a:t> </a:t>
                      </a:r>
                      <a:r>
                        <a:rPr lang="en-AU" sz="500" baseline="30000">
                          <a:effectLst/>
                        </a:rPr>
                        <a:t>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Sulfate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11"/>
                  </a:ext>
                </a:extLst>
              </a:tr>
              <a:tr h="204274">
                <a:tc>
                  <a:txBody>
                    <a:bodyPr/>
                    <a:lstStyle/>
                    <a:p>
                      <a:pPr algn="ctr">
                        <a:lnSpc>
                          <a:spcPct val="107000"/>
                        </a:lnSpc>
                        <a:spcAft>
                          <a:spcPts val="800"/>
                        </a:spcAft>
                      </a:pPr>
                      <a:r>
                        <a:rPr lang="en-AU" sz="500">
                          <a:effectLst/>
                        </a:rPr>
                        <a:t>7.1 * 10</a:t>
                      </a:r>
                      <a:r>
                        <a:rPr lang="en-AU" sz="500" baseline="30000">
                          <a:effectLst/>
                        </a:rPr>
                        <a:t>-3</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Phosphoric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a:t>
                      </a:r>
                      <a:r>
                        <a:rPr lang="en-AU" sz="500" baseline="-25000">
                          <a:effectLst/>
                        </a:rPr>
                        <a:t>3</a:t>
                      </a:r>
                      <a:r>
                        <a:rPr lang="en-AU" sz="500">
                          <a:effectLst/>
                        </a:rPr>
                        <a:t>PO</a:t>
                      </a:r>
                      <a:r>
                        <a:rPr lang="en-AU" sz="500" baseline="-25000">
                          <a:effectLst/>
                        </a:rPr>
                        <a:t>4</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a:t>
                      </a:r>
                      <a:r>
                        <a:rPr lang="en-AU" sz="500" baseline="-25000">
                          <a:effectLst/>
                        </a:rPr>
                        <a:t>2</a:t>
                      </a:r>
                      <a:r>
                        <a:rPr lang="en-AU" sz="500">
                          <a:effectLst/>
                        </a:rPr>
                        <a:t>PO</a:t>
                      </a:r>
                      <a:r>
                        <a:rPr lang="en-AU" sz="500" baseline="-25000">
                          <a:effectLst/>
                        </a:rPr>
                        <a:t>4</a:t>
                      </a:r>
                      <a:r>
                        <a:rPr lang="en-AU" sz="500">
                          <a:effectLst/>
                        </a:rPr>
                        <a:t> </a:t>
                      </a:r>
                      <a:r>
                        <a:rPr lang="en-AU" sz="500" baseline="300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Dihydrogen phosphate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12"/>
                  </a:ext>
                </a:extLst>
              </a:tr>
              <a:tr h="99549">
                <a:tc>
                  <a:txBody>
                    <a:bodyPr/>
                    <a:lstStyle/>
                    <a:p>
                      <a:pPr algn="ctr">
                        <a:lnSpc>
                          <a:spcPct val="107000"/>
                        </a:lnSpc>
                        <a:spcAft>
                          <a:spcPts val="800"/>
                        </a:spcAft>
                      </a:pPr>
                      <a:r>
                        <a:rPr lang="en-AU" sz="500">
                          <a:effectLst/>
                        </a:rPr>
                        <a:t>7.2 * 10</a:t>
                      </a:r>
                      <a:r>
                        <a:rPr lang="en-AU" sz="500" baseline="30000">
                          <a:effectLst/>
                        </a:rPr>
                        <a:t>-4</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Nitrous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HNO</a:t>
                      </a:r>
                      <a:r>
                        <a:rPr lang="en-AU" sz="500" baseline="-25000">
                          <a:effectLst/>
                        </a:rPr>
                        <a:t>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NO</a:t>
                      </a:r>
                      <a:r>
                        <a:rPr lang="en-AU" sz="500" baseline="-25000">
                          <a:effectLst/>
                        </a:rPr>
                        <a:t>3 </a:t>
                      </a:r>
                      <a:r>
                        <a:rPr lang="en-AU" sz="500" baseline="300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Nitrite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13"/>
                  </a:ext>
                </a:extLst>
              </a:tr>
              <a:tr h="99549">
                <a:tc>
                  <a:txBody>
                    <a:bodyPr/>
                    <a:lstStyle/>
                    <a:p>
                      <a:pPr algn="ctr">
                        <a:lnSpc>
                          <a:spcPct val="107000"/>
                        </a:lnSpc>
                        <a:spcAft>
                          <a:spcPts val="800"/>
                        </a:spcAft>
                      </a:pPr>
                      <a:r>
                        <a:rPr lang="en-AU" sz="500">
                          <a:effectLst/>
                        </a:rPr>
                        <a:t>6.6 * 10</a:t>
                      </a:r>
                      <a:r>
                        <a:rPr lang="en-AU" sz="500" baseline="30000">
                          <a:effectLst/>
                        </a:rPr>
                        <a:t>-4</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Hydrofluoric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HF</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F -</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Fluoride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14"/>
                  </a:ext>
                </a:extLst>
              </a:tr>
              <a:tr h="99549">
                <a:tc>
                  <a:txBody>
                    <a:bodyPr/>
                    <a:lstStyle/>
                    <a:p>
                      <a:pPr algn="ctr">
                        <a:lnSpc>
                          <a:spcPct val="107000"/>
                        </a:lnSpc>
                        <a:spcAft>
                          <a:spcPts val="800"/>
                        </a:spcAft>
                      </a:pPr>
                      <a:r>
                        <a:rPr lang="en-AU" sz="500">
                          <a:effectLst/>
                        </a:rPr>
                        <a:t>1.8 * 10</a:t>
                      </a:r>
                      <a:r>
                        <a:rPr lang="en-AU" sz="500" baseline="30000">
                          <a:effectLst/>
                        </a:rPr>
                        <a:t>-4</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Methanoic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HCO</a:t>
                      </a:r>
                      <a:r>
                        <a:rPr lang="en-AU" sz="500" baseline="-25000">
                          <a:effectLst/>
                        </a:rPr>
                        <a:t>2</a:t>
                      </a:r>
                      <a:r>
                        <a:rPr lang="en-AU" sz="500">
                          <a:effectLst/>
                        </a:rPr>
                        <a:t>H</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HCO</a:t>
                      </a:r>
                      <a:r>
                        <a:rPr lang="en-AU" sz="500" baseline="-25000">
                          <a:effectLst/>
                        </a:rPr>
                        <a:t>2</a:t>
                      </a:r>
                      <a:r>
                        <a:rPr lang="en-AU" sz="500" baseline="30000">
                          <a:effectLst/>
                        </a:rPr>
                        <a:t> -</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Methanoate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15"/>
                  </a:ext>
                </a:extLst>
              </a:tr>
              <a:tr h="99549">
                <a:tc>
                  <a:txBody>
                    <a:bodyPr/>
                    <a:lstStyle/>
                    <a:p>
                      <a:pPr algn="ctr">
                        <a:lnSpc>
                          <a:spcPct val="107000"/>
                        </a:lnSpc>
                        <a:spcAft>
                          <a:spcPts val="800"/>
                        </a:spcAft>
                      </a:pPr>
                      <a:r>
                        <a:rPr lang="en-AU" sz="500">
                          <a:effectLst/>
                        </a:rPr>
                        <a:t>6.3 * 10</a:t>
                      </a:r>
                      <a:r>
                        <a:rPr lang="en-AU" sz="500" baseline="30000">
                          <a:effectLst/>
                        </a:rPr>
                        <a:t>-5</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Benzoic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C</a:t>
                      </a:r>
                      <a:r>
                        <a:rPr lang="en-AU" sz="500" baseline="-25000">
                          <a:effectLst/>
                        </a:rPr>
                        <a:t>6</a:t>
                      </a:r>
                      <a:r>
                        <a:rPr lang="en-AU" sz="500">
                          <a:effectLst/>
                        </a:rPr>
                        <a:t>H</a:t>
                      </a:r>
                      <a:r>
                        <a:rPr lang="en-AU" sz="500" baseline="-25000">
                          <a:effectLst/>
                        </a:rPr>
                        <a:t>5</a:t>
                      </a:r>
                      <a:r>
                        <a:rPr lang="en-AU" sz="500">
                          <a:effectLst/>
                        </a:rPr>
                        <a:t>COOH</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C</a:t>
                      </a:r>
                      <a:r>
                        <a:rPr lang="en-AU" sz="500" baseline="-25000">
                          <a:effectLst/>
                        </a:rPr>
                        <a:t>6</a:t>
                      </a:r>
                      <a:r>
                        <a:rPr lang="en-AU" sz="500">
                          <a:effectLst/>
                        </a:rPr>
                        <a:t>H</a:t>
                      </a:r>
                      <a:r>
                        <a:rPr lang="en-AU" sz="500" baseline="-25000">
                          <a:effectLst/>
                        </a:rPr>
                        <a:t>5</a:t>
                      </a:r>
                      <a:r>
                        <a:rPr lang="en-AU" sz="500">
                          <a:effectLst/>
                        </a:rPr>
                        <a:t>COO-</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Benzoate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16"/>
                  </a:ext>
                </a:extLst>
              </a:tr>
              <a:tr h="204274">
                <a:tc>
                  <a:txBody>
                    <a:bodyPr/>
                    <a:lstStyle/>
                    <a:p>
                      <a:pPr algn="ctr">
                        <a:lnSpc>
                          <a:spcPct val="107000"/>
                        </a:lnSpc>
                        <a:spcAft>
                          <a:spcPts val="800"/>
                        </a:spcAft>
                      </a:pPr>
                      <a:r>
                        <a:rPr lang="en-AU" sz="500">
                          <a:effectLst/>
                        </a:rPr>
                        <a:t>5.4 * 10</a:t>
                      </a:r>
                      <a:r>
                        <a:rPr lang="en-AU" sz="500" baseline="30000">
                          <a:effectLst/>
                        </a:rPr>
                        <a:t>-5</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Hydrogen oxalate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HO</a:t>
                      </a:r>
                      <a:r>
                        <a:rPr lang="en-AU" sz="500" baseline="-25000">
                          <a:effectLst/>
                        </a:rPr>
                        <a:t>2</a:t>
                      </a:r>
                      <a:r>
                        <a:rPr lang="en-AU" sz="500">
                          <a:effectLst/>
                        </a:rPr>
                        <a:t>C</a:t>
                      </a:r>
                      <a:r>
                        <a:rPr lang="en-AU" sz="500" baseline="-25000">
                          <a:effectLst/>
                        </a:rPr>
                        <a:t>2</a:t>
                      </a:r>
                      <a:r>
                        <a:rPr lang="en-AU" sz="500">
                          <a:effectLst/>
                        </a:rPr>
                        <a:t>O</a:t>
                      </a:r>
                      <a:r>
                        <a:rPr lang="en-AU" sz="500" baseline="30000">
                          <a:effectLst/>
                        </a:rPr>
                        <a:t>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O</a:t>
                      </a:r>
                      <a:r>
                        <a:rPr lang="en-AU" sz="500" baseline="-25000">
                          <a:effectLst/>
                        </a:rPr>
                        <a:t>2</a:t>
                      </a:r>
                      <a:r>
                        <a:rPr lang="en-AU" sz="500">
                          <a:effectLst/>
                        </a:rPr>
                        <a:t>C</a:t>
                      </a:r>
                      <a:r>
                        <a:rPr lang="en-AU" sz="500" baseline="-25000">
                          <a:effectLst/>
                        </a:rPr>
                        <a:t>2</a:t>
                      </a:r>
                      <a:r>
                        <a:rPr lang="en-AU" sz="500">
                          <a:effectLst/>
                        </a:rPr>
                        <a:t>O</a:t>
                      </a:r>
                      <a:r>
                        <a:rPr lang="en-AU" sz="500" baseline="-25000">
                          <a:effectLst/>
                        </a:rPr>
                        <a:t>2</a:t>
                      </a:r>
                      <a:r>
                        <a:rPr lang="en-AU" sz="500">
                          <a:effectLst/>
                        </a:rPr>
                        <a:t> </a:t>
                      </a:r>
                      <a:r>
                        <a:rPr lang="en-AU" sz="500" baseline="30000">
                          <a:effectLst/>
                        </a:rPr>
                        <a:t>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Oxalate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17"/>
                  </a:ext>
                </a:extLst>
              </a:tr>
              <a:tr h="204274">
                <a:tc>
                  <a:txBody>
                    <a:bodyPr/>
                    <a:lstStyle/>
                    <a:p>
                      <a:pPr algn="ctr">
                        <a:lnSpc>
                          <a:spcPct val="107000"/>
                        </a:lnSpc>
                        <a:spcAft>
                          <a:spcPts val="800"/>
                        </a:spcAft>
                      </a:pPr>
                      <a:r>
                        <a:rPr lang="en-AU" sz="500">
                          <a:effectLst/>
                        </a:rPr>
                        <a:t>1.8 * 10</a:t>
                      </a:r>
                      <a:r>
                        <a:rPr lang="en-AU" sz="500" baseline="30000">
                          <a:effectLst/>
                        </a:rPr>
                        <a:t>-5</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Ethanoic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CH</a:t>
                      </a:r>
                      <a:r>
                        <a:rPr lang="en-AU" sz="500" baseline="-25000">
                          <a:effectLst/>
                        </a:rPr>
                        <a:t>3</a:t>
                      </a:r>
                      <a:r>
                        <a:rPr lang="en-AU" sz="500">
                          <a:effectLst/>
                        </a:rPr>
                        <a:t>COOH</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CH</a:t>
                      </a:r>
                      <a:r>
                        <a:rPr lang="en-AU" sz="500" baseline="-25000">
                          <a:effectLst/>
                        </a:rPr>
                        <a:t>3</a:t>
                      </a:r>
                      <a:r>
                        <a:rPr lang="en-AU" sz="500">
                          <a:effectLst/>
                        </a:rPr>
                        <a:t>COO</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Ethanoate (acetate)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18"/>
                  </a:ext>
                </a:extLst>
              </a:tr>
              <a:tr h="204274">
                <a:tc>
                  <a:txBody>
                    <a:bodyPr/>
                    <a:lstStyle/>
                    <a:p>
                      <a:pPr algn="ctr">
                        <a:lnSpc>
                          <a:spcPct val="107000"/>
                        </a:lnSpc>
                        <a:spcAft>
                          <a:spcPts val="800"/>
                        </a:spcAft>
                      </a:pPr>
                      <a:r>
                        <a:rPr lang="en-AU" sz="500">
                          <a:effectLst/>
                        </a:rPr>
                        <a:t>4.4 * 10</a:t>
                      </a:r>
                      <a:r>
                        <a:rPr lang="en-AU" sz="500" baseline="30000">
                          <a:effectLst/>
                        </a:rPr>
                        <a:t>-7</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Carbonic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CO</a:t>
                      </a:r>
                      <a:r>
                        <a:rPr lang="en-AU" sz="500" baseline="-25000">
                          <a:effectLst/>
                        </a:rPr>
                        <a:t>3</a:t>
                      </a:r>
                      <a:r>
                        <a:rPr lang="en-AU" sz="500">
                          <a:effectLst/>
                        </a:rPr>
                        <a:t> </a:t>
                      </a:r>
                      <a:r>
                        <a:rPr lang="en-AU" sz="500" baseline="30000">
                          <a:effectLst/>
                        </a:rPr>
                        <a:t>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HCO</a:t>
                      </a:r>
                      <a:r>
                        <a:rPr lang="en-AU" sz="500" baseline="-25000">
                          <a:effectLst/>
                        </a:rPr>
                        <a:t>3</a:t>
                      </a:r>
                      <a:r>
                        <a:rPr lang="en-AU" sz="500">
                          <a:effectLst/>
                        </a:rPr>
                        <a:t> </a:t>
                      </a:r>
                      <a:r>
                        <a:rPr lang="en-AU" sz="500" baseline="300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Hydrogen carbonate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19"/>
                  </a:ext>
                </a:extLst>
              </a:tr>
              <a:tr h="204274">
                <a:tc>
                  <a:txBody>
                    <a:bodyPr/>
                    <a:lstStyle/>
                    <a:p>
                      <a:pPr algn="ctr">
                        <a:lnSpc>
                          <a:spcPct val="107000"/>
                        </a:lnSpc>
                        <a:spcAft>
                          <a:spcPts val="800"/>
                        </a:spcAft>
                      </a:pPr>
                      <a:r>
                        <a:rPr lang="en-AU" sz="500">
                          <a:effectLst/>
                        </a:rPr>
                        <a:t>1.1 * 10</a:t>
                      </a:r>
                      <a:r>
                        <a:rPr lang="en-AU" sz="500" baseline="30000">
                          <a:effectLst/>
                        </a:rPr>
                        <a:t>-7</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Hydrosulfuric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a:t>
                      </a:r>
                      <a:r>
                        <a:rPr lang="en-AU" sz="500" baseline="-25000">
                          <a:effectLst/>
                        </a:rPr>
                        <a:t>2</a:t>
                      </a:r>
                      <a:r>
                        <a:rPr lang="en-AU" sz="500">
                          <a:effectLst/>
                        </a:rPr>
                        <a:t>S</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HS-</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Hydrogen sulfide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20"/>
                  </a:ext>
                </a:extLst>
              </a:tr>
              <a:tr h="204274">
                <a:tc>
                  <a:txBody>
                    <a:bodyPr/>
                    <a:lstStyle/>
                    <a:p>
                      <a:pPr algn="ctr">
                        <a:lnSpc>
                          <a:spcPct val="107000"/>
                        </a:lnSpc>
                        <a:spcAft>
                          <a:spcPts val="800"/>
                        </a:spcAft>
                      </a:pPr>
                      <a:r>
                        <a:rPr lang="en-AU" sz="500">
                          <a:effectLst/>
                        </a:rPr>
                        <a:t>6.3 * 10</a:t>
                      </a:r>
                      <a:r>
                        <a:rPr lang="en-AU" sz="500" baseline="30000">
                          <a:effectLst/>
                        </a:rPr>
                        <a:t>-8</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Dihydrogen phosphate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a:t>
                      </a:r>
                      <a:r>
                        <a:rPr lang="en-AU" sz="500" baseline="-25000">
                          <a:effectLst/>
                        </a:rPr>
                        <a:t>2</a:t>
                      </a:r>
                      <a:r>
                        <a:rPr lang="en-AU" sz="500">
                          <a:effectLst/>
                        </a:rPr>
                        <a:t>PO</a:t>
                      </a:r>
                      <a:r>
                        <a:rPr lang="en-AU" sz="500" baseline="-25000">
                          <a:effectLst/>
                        </a:rPr>
                        <a:t>4</a:t>
                      </a:r>
                      <a:r>
                        <a:rPr lang="en-AU" sz="500">
                          <a:effectLst/>
                        </a:rPr>
                        <a:t> </a:t>
                      </a:r>
                      <a:r>
                        <a:rPr lang="en-AU" sz="500" baseline="300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HPO</a:t>
                      </a:r>
                      <a:r>
                        <a:rPr lang="en-AU" sz="500" baseline="-25000">
                          <a:effectLst/>
                        </a:rPr>
                        <a:t>4</a:t>
                      </a:r>
                      <a:r>
                        <a:rPr lang="en-AU" sz="500">
                          <a:effectLst/>
                        </a:rPr>
                        <a:t> </a:t>
                      </a:r>
                      <a:r>
                        <a:rPr lang="en-AU" sz="500" baseline="30000">
                          <a:effectLst/>
                        </a:rPr>
                        <a:t>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Hydrogen phosphate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21"/>
                  </a:ext>
                </a:extLst>
              </a:tr>
              <a:tr h="204274">
                <a:tc>
                  <a:txBody>
                    <a:bodyPr/>
                    <a:lstStyle/>
                    <a:p>
                      <a:pPr algn="ctr">
                        <a:lnSpc>
                          <a:spcPct val="107000"/>
                        </a:lnSpc>
                        <a:spcAft>
                          <a:spcPts val="800"/>
                        </a:spcAft>
                      </a:pPr>
                      <a:r>
                        <a:rPr lang="en-AU" sz="500">
                          <a:effectLst/>
                        </a:rPr>
                        <a:t>6.2 * 10</a:t>
                      </a:r>
                      <a:r>
                        <a:rPr lang="en-AU" sz="500" baseline="30000">
                          <a:effectLst/>
                        </a:rPr>
                        <a:t>-8</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Hydrogen sulfite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HS</a:t>
                      </a:r>
                      <a:r>
                        <a:rPr lang="en-AU" sz="500" baseline="300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S</a:t>
                      </a:r>
                      <a:r>
                        <a:rPr lang="en-AU" sz="500" baseline="30000">
                          <a:effectLst/>
                        </a:rPr>
                        <a:t>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Sulfite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22"/>
                  </a:ext>
                </a:extLst>
              </a:tr>
              <a:tr h="99549">
                <a:tc>
                  <a:txBody>
                    <a:bodyPr/>
                    <a:lstStyle/>
                    <a:p>
                      <a:pPr algn="ctr">
                        <a:lnSpc>
                          <a:spcPct val="107000"/>
                        </a:lnSpc>
                        <a:spcAft>
                          <a:spcPts val="800"/>
                        </a:spcAft>
                      </a:pPr>
                      <a:r>
                        <a:rPr lang="en-AU" sz="500">
                          <a:effectLst/>
                        </a:rPr>
                        <a:t>2.9 * 10</a:t>
                      </a:r>
                      <a:r>
                        <a:rPr lang="en-AU" sz="500" baseline="30000">
                          <a:effectLst/>
                        </a:rPr>
                        <a:t>-8</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Hypochlorous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HClO</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ClO</a:t>
                      </a:r>
                      <a:r>
                        <a:rPr lang="en-AU" sz="500" baseline="300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Hypochlorite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23"/>
                  </a:ext>
                </a:extLst>
              </a:tr>
              <a:tr h="99549">
                <a:tc>
                  <a:txBody>
                    <a:bodyPr/>
                    <a:lstStyle/>
                    <a:p>
                      <a:pPr algn="ctr">
                        <a:lnSpc>
                          <a:spcPct val="107000"/>
                        </a:lnSpc>
                        <a:spcAft>
                          <a:spcPts val="800"/>
                        </a:spcAft>
                      </a:pPr>
                      <a:r>
                        <a:rPr lang="en-AU" sz="500">
                          <a:effectLst/>
                        </a:rPr>
                        <a:t>6.2 * 10</a:t>
                      </a:r>
                      <a:r>
                        <a:rPr lang="en-AU" sz="500" baseline="30000">
                          <a:effectLst/>
                        </a:rPr>
                        <a:t>-10</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Hydrocyanic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HCN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CN</a:t>
                      </a:r>
                      <a:r>
                        <a:rPr lang="en-AU" sz="500" baseline="300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Cyanide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24"/>
                  </a:ext>
                </a:extLst>
              </a:tr>
              <a:tr h="99549">
                <a:tc>
                  <a:txBody>
                    <a:bodyPr/>
                    <a:lstStyle/>
                    <a:p>
                      <a:pPr algn="ctr">
                        <a:lnSpc>
                          <a:spcPct val="107000"/>
                        </a:lnSpc>
                        <a:spcAft>
                          <a:spcPts val="800"/>
                        </a:spcAft>
                      </a:pPr>
                      <a:r>
                        <a:rPr lang="en-AU" sz="500">
                          <a:effectLst/>
                        </a:rPr>
                        <a:t>5.8 * 10</a:t>
                      </a:r>
                      <a:r>
                        <a:rPr lang="en-AU" sz="500" baseline="30000">
                          <a:effectLst/>
                        </a:rPr>
                        <a:t>-10</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Ammonium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NH</a:t>
                      </a:r>
                      <a:r>
                        <a:rPr lang="en-AU" sz="500" baseline="-25000">
                          <a:effectLst/>
                        </a:rPr>
                        <a:t>4</a:t>
                      </a:r>
                      <a:r>
                        <a:rPr lang="en-AU" sz="500">
                          <a:effectLst/>
                        </a:rPr>
                        <a:t> </a:t>
                      </a:r>
                      <a:r>
                        <a:rPr lang="en-AU" sz="500" baseline="300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NH</a:t>
                      </a:r>
                      <a:r>
                        <a:rPr lang="en-AU" sz="500" baseline="-25000">
                          <a:effectLst/>
                        </a:rPr>
                        <a:t>3</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Ammonia</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25"/>
                  </a:ext>
                </a:extLst>
              </a:tr>
              <a:tr h="204274">
                <a:tc>
                  <a:txBody>
                    <a:bodyPr/>
                    <a:lstStyle/>
                    <a:p>
                      <a:pPr algn="ctr">
                        <a:lnSpc>
                          <a:spcPct val="107000"/>
                        </a:lnSpc>
                        <a:spcAft>
                          <a:spcPts val="800"/>
                        </a:spcAft>
                      </a:pPr>
                      <a:r>
                        <a:rPr lang="en-AU" sz="500">
                          <a:effectLst/>
                        </a:rPr>
                        <a:t>5.8 * 10</a:t>
                      </a:r>
                      <a:r>
                        <a:rPr lang="en-AU" sz="500" baseline="30000">
                          <a:effectLst/>
                        </a:rPr>
                        <a:t>-10</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Boric acid</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a:t>
                      </a:r>
                      <a:r>
                        <a:rPr lang="en-AU" sz="500" baseline="-25000">
                          <a:effectLst/>
                        </a:rPr>
                        <a:t>3</a:t>
                      </a:r>
                      <a:r>
                        <a:rPr lang="en-AU" sz="500">
                          <a:effectLst/>
                        </a:rPr>
                        <a:t>BO</a:t>
                      </a:r>
                      <a:r>
                        <a:rPr lang="en-AU" sz="500" baseline="-25000">
                          <a:effectLst/>
                        </a:rPr>
                        <a:t>3</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a:t>
                      </a:r>
                      <a:r>
                        <a:rPr lang="en-AU" sz="500" baseline="-25000">
                          <a:effectLst/>
                        </a:rPr>
                        <a:t>2</a:t>
                      </a:r>
                      <a:r>
                        <a:rPr lang="en-AU" sz="500">
                          <a:effectLst/>
                        </a:rPr>
                        <a:t>BO</a:t>
                      </a:r>
                      <a:r>
                        <a:rPr lang="en-AU" sz="500" baseline="-25000">
                          <a:effectLst/>
                        </a:rPr>
                        <a:t>3</a:t>
                      </a:r>
                      <a:r>
                        <a:rPr lang="en-AU" sz="500">
                          <a:effectLst/>
                        </a:rPr>
                        <a:t> </a:t>
                      </a:r>
                      <a:r>
                        <a:rPr lang="en-AU" sz="500" baseline="300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Dihydrogen carbonate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26"/>
                  </a:ext>
                </a:extLst>
              </a:tr>
              <a:tr h="204274">
                <a:tc>
                  <a:txBody>
                    <a:bodyPr/>
                    <a:lstStyle/>
                    <a:p>
                      <a:pPr algn="ctr">
                        <a:lnSpc>
                          <a:spcPct val="107000"/>
                        </a:lnSpc>
                        <a:spcAft>
                          <a:spcPts val="800"/>
                        </a:spcAft>
                      </a:pPr>
                      <a:r>
                        <a:rPr lang="en-AU" sz="500">
                          <a:effectLst/>
                        </a:rPr>
                        <a:t>4.7 * 10</a:t>
                      </a:r>
                      <a:r>
                        <a:rPr lang="en-AU" sz="500" baseline="30000">
                          <a:effectLst/>
                        </a:rPr>
                        <a:t>-11</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Hydrogen carbonate ion </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HCO</a:t>
                      </a:r>
                      <a:r>
                        <a:rPr lang="en-AU" sz="500" baseline="-25000">
                          <a:effectLst/>
                        </a:rPr>
                        <a:t>3</a:t>
                      </a:r>
                      <a:r>
                        <a:rPr lang="en-AU" sz="500">
                          <a:effectLst/>
                        </a:rPr>
                        <a:t> </a:t>
                      </a:r>
                      <a:r>
                        <a:rPr lang="en-AU" sz="500" baseline="300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CO</a:t>
                      </a:r>
                      <a:r>
                        <a:rPr lang="en-AU" sz="500" baseline="-25000">
                          <a:effectLst/>
                        </a:rPr>
                        <a:t>3</a:t>
                      </a:r>
                      <a:r>
                        <a:rPr lang="en-AU" sz="500">
                          <a:effectLst/>
                        </a:rPr>
                        <a:t> </a:t>
                      </a:r>
                      <a:r>
                        <a:rPr lang="en-AU" sz="500" baseline="30000">
                          <a:effectLst/>
                        </a:rPr>
                        <a:t>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Carbonate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27"/>
                  </a:ext>
                </a:extLst>
              </a:tr>
              <a:tr h="204274">
                <a:tc>
                  <a:txBody>
                    <a:bodyPr/>
                    <a:lstStyle/>
                    <a:p>
                      <a:pPr algn="ctr">
                        <a:lnSpc>
                          <a:spcPct val="107000"/>
                        </a:lnSpc>
                        <a:spcAft>
                          <a:spcPts val="800"/>
                        </a:spcAft>
                      </a:pPr>
                      <a:r>
                        <a:rPr lang="en-AU" sz="500">
                          <a:effectLst/>
                        </a:rPr>
                        <a:t>4.2 * 10</a:t>
                      </a:r>
                      <a:r>
                        <a:rPr lang="en-AU" sz="500" baseline="30000">
                          <a:effectLst/>
                        </a:rPr>
                        <a:t>-13</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Hydrogen phosphate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HPO</a:t>
                      </a:r>
                      <a:r>
                        <a:rPr lang="en-AU" sz="500" baseline="-25000">
                          <a:effectLst/>
                        </a:rPr>
                        <a:t>4</a:t>
                      </a:r>
                      <a:r>
                        <a:rPr lang="en-AU" sz="500">
                          <a:effectLst/>
                        </a:rPr>
                        <a:t> </a:t>
                      </a:r>
                      <a:r>
                        <a:rPr lang="en-AU" sz="500" baseline="30000">
                          <a:effectLst/>
                        </a:rPr>
                        <a:t>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PO</a:t>
                      </a:r>
                      <a:r>
                        <a:rPr lang="en-AU" sz="500" baseline="-25000">
                          <a:effectLst/>
                        </a:rPr>
                        <a:t>4</a:t>
                      </a:r>
                      <a:r>
                        <a:rPr lang="en-AU" sz="500">
                          <a:effectLst/>
                        </a:rPr>
                        <a:t> </a:t>
                      </a:r>
                      <a:r>
                        <a:rPr lang="en-AU" sz="500" baseline="30000">
                          <a:effectLst/>
                        </a:rPr>
                        <a:t>3-</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Phosphate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28"/>
                  </a:ext>
                </a:extLst>
              </a:tr>
              <a:tr h="204274">
                <a:tc>
                  <a:txBody>
                    <a:bodyPr/>
                    <a:lstStyle/>
                    <a:p>
                      <a:pPr algn="ctr">
                        <a:lnSpc>
                          <a:spcPct val="107000"/>
                        </a:lnSpc>
                        <a:spcAft>
                          <a:spcPts val="800"/>
                        </a:spcAft>
                      </a:pPr>
                      <a:r>
                        <a:rPr lang="en-AU" sz="500">
                          <a:effectLst/>
                        </a:rPr>
                        <a:t>1.8 * 10</a:t>
                      </a:r>
                      <a:r>
                        <a:rPr lang="en-AU" sz="500" baseline="30000">
                          <a:effectLst/>
                        </a:rPr>
                        <a:t>-13</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Dihydrogen borate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a:t>
                      </a:r>
                      <a:r>
                        <a:rPr lang="en-AU" sz="500" baseline="-25000">
                          <a:effectLst/>
                        </a:rPr>
                        <a:t>2</a:t>
                      </a:r>
                      <a:r>
                        <a:rPr lang="en-AU" sz="500">
                          <a:effectLst/>
                        </a:rPr>
                        <a:t>BO</a:t>
                      </a:r>
                      <a:r>
                        <a:rPr lang="en-AU" sz="500" baseline="-25000">
                          <a:effectLst/>
                        </a:rPr>
                        <a:t>3</a:t>
                      </a:r>
                      <a:r>
                        <a:rPr lang="en-AU" sz="500" baseline="300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HBO</a:t>
                      </a:r>
                      <a:r>
                        <a:rPr lang="en-AU" sz="500" baseline="-25000">
                          <a:effectLst/>
                        </a:rPr>
                        <a:t>3</a:t>
                      </a:r>
                      <a:r>
                        <a:rPr lang="en-AU" sz="500">
                          <a:effectLst/>
                        </a:rPr>
                        <a:t> </a:t>
                      </a:r>
                      <a:r>
                        <a:rPr lang="en-AU" sz="500" baseline="30000">
                          <a:effectLst/>
                        </a:rPr>
                        <a:t>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Hydrogen borate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29"/>
                  </a:ext>
                </a:extLst>
              </a:tr>
              <a:tr h="204274">
                <a:tc>
                  <a:txBody>
                    <a:bodyPr/>
                    <a:lstStyle/>
                    <a:p>
                      <a:pPr algn="ctr">
                        <a:lnSpc>
                          <a:spcPct val="107000"/>
                        </a:lnSpc>
                        <a:spcAft>
                          <a:spcPts val="800"/>
                        </a:spcAft>
                      </a:pPr>
                      <a:r>
                        <a:rPr lang="en-AU" sz="500">
                          <a:effectLst/>
                        </a:rPr>
                        <a:t>1.3 * 10</a:t>
                      </a:r>
                      <a:r>
                        <a:rPr lang="en-AU" sz="500" baseline="30000">
                          <a:effectLst/>
                        </a:rPr>
                        <a:t>-13</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Hydrogen sulfide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HS-</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S </a:t>
                      </a:r>
                      <a:r>
                        <a:rPr lang="en-AU" sz="500" baseline="30000">
                          <a:effectLst/>
                        </a:rPr>
                        <a:t>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Sulfide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30"/>
                  </a:ext>
                </a:extLst>
              </a:tr>
              <a:tr h="204274">
                <a:tc>
                  <a:txBody>
                    <a:bodyPr/>
                    <a:lstStyle/>
                    <a:p>
                      <a:pPr algn="ctr">
                        <a:lnSpc>
                          <a:spcPct val="107000"/>
                        </a:lnSpc>
                        <a:spcAft>
                          <a:spcPts val="800"/>
                        </a:spcAft>
                      </a:pPr>
                      <a:r>
                        <a:rPr lang="en-AU" sz="500">
                          <a:effectLst/>
                        </a:rPr>
                        <a:t>1.6 * 10</a:t>
                      </a:r>
                      <a:r>
                        <a:rPr lang="en-AU" sz="500" baseline="30000">
                          <a:effectLst/>
                        </a:rPr>
                        <a:t>-14</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Hydrogen borate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HBO</a:t>
                      </a:r>
                      <a:r>
                        <a:rPr lang="en-AU" sz="500" baseline="-25000">
                          <a:effectLst/>
                        </a:rPr>
                        <a:t>3</a:t>
                      </a:r>
                      <a:r>
                        <a:rPr lang="en-AU" sz="500">
                          <a:effectLst/>
                        </a:rPr>
                        <a:t> </a:t>
                      </a:r>
                      <a:r>
                        <a:rPr lang="en-AU" sz="500" baseline="30000">
                          <a:effectLst/>
                        </a:rPr>
                        <a:t>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BO</a:t>
                      </a:r>
                      <a:r>
                        <a:rPr lang="en-AU" sz="500" baseline="-25000">
                          <a:effectLst/>
                        </a:rPr>
                        <a:t>3</a:t>
                      </a:r>
                      <a:r>
                        <a:rPr lang="en-AU" sz="500">
                          <a:effectLst/>
                        </a:rPr>
                        <a:t> </a:t>
                      </a:r>
                      <a:r>
                        <a:rPr lang="en-AU" sz="500" baseline="30000">
                          <a:effectLst/>
                        </a:rPr>
                        <a:t>3-</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Borate ion</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31"/>
                  </a:ext>
                </a:extLst>
              </a:tr>
              <a:tr h="99549">
                <a:tc>
                  <a:txBody>
                    <a:bodyPr/>
                    <a:lstStyle/>
                    <a:p>
                      <a:pPr algn="ctr">
                        <a:lnSpc>
                          <a:spcPct val="107000"/>
                        </a:lnSpc>
                        <a:spcAft>
                          <a:spcPts val="800"/>
                        </a:spcAft>
                      </a:pPr>
                      <a:r>
                        <a:rPr lang="en-AU" sz="500">
                          <a:effectLst/>
                        </a:rPr>
                        <a:t>---------</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water</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H</a:t>
                      </a:r>
                      <a:r>
                        <a:rPr lang="en-AU" sz="500" baseline="-25000">
                          <a:effectLst/>
                        </a:rPr>
                        <a:t>2</a:t>
                      </a:r>
                      <a:r>
                        <a:rPr lang="en-AU" sz="500">
                          <a:effectLst/>
                        </a:rPr>
                        <a:t>O</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a:effectLst/>
                        </a:rPr>
                        <a:t>OH-</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tc>
                  <a:txBody>
                    <a:bodyPr/>
                    <a:lstStyle/>
                    <a:p>
                      <a:pPr algn="ctr">
                        <a:lnSpc>
                          <a:spcPct val="107000"/>
                        </a:lnSpc>
                        <a:spcAft>
                          <a:spcPts val="800"/>
                        </a:spcAft>
                      </a:pPr>
                      <a:r>
                        <a:rPr lang="en-AU" sz="500" dirty="0">
                          <a:effectLst/>
                        </a:rPr>
                        <a:t>Hydroxide</a:t>
                      </a:r>
                      <a:endParaRPr lang="en-AU"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5498" marR="35498" marT="0" marB="0"/>
                </a:tc>
                <a:extLst>
                  <a:ext uri="{0D108BD9-81ED-4DB2-BD59-A6C34878D82A}">
                    <a16:rowId xmlns:a16="http://schemas.microsoft.com/office/drawing/2014/main" val="10032"/>
                  </a:ext>
                </a:extLst>
              </a:tr>
            </a:tbl>
          </a:graphicData>
        </a:graphic>
      </p:graphicFrame>
      <p:sp>
        <p:nvSpPr>
          <p:cNvPr id="66769" name="Rectangle 1">
            <a:extLst>
              <a:ext uri="{FF2B5EF4-FFF2-40B4-BE49-F238E27FC236}">
                <a16:creationId xmlns:a16="http://schemas.microsoft.com/office/drawing/2014/main" id="{DF2D4D0F-F923-4E67-8FCD-6E6890054D7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AU"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6DEE2E76-784F-4C3C-B332-6066C84BE97E}"/>
              </a:ext>
            </a:extLst>
          </p:cNvPr>
          <p:cNvSpPr>
            <a:spLocks noGrp="1" noChangeArrowheads="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2: Acid–base equilibrium systems</a:t>
            </a:r>
          </a:p>
        </p:txBody>
      </p:sp>
      <p:sp>
        <p:nvSpPr>
          <p:cNvPr id="67587" name="TextBox 1">
            <a:extLst>
              <a:ext uri="{FF2B5EF4-FFF2-40B4-BE49-F238E27FC236}">
                <a16:creationId xmlns:a16="http://schemas.microsoft.com/office/drawing/2014/main" id="{8AFCE968-3FE6-4EF2-A290-7C5560A62FE4}"/>
              </a:ext>
            </a:extLst>
          </p:cNvPr>
          <p:cNvSpPr txBox="1">
            <a:spLocks noChangeArrowheads="1"/>
          </p:cNvSpPr>
          <p:nvPr/>
        </p:nvSpPr>
        <p:spPr bwMode="auto">
          <a:xfrm>
            <a:off x="152400" y="3505200"/>
            <a:ext cx="419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cs typeface="Arial" panose="020B0604020202020204" pitchFamily="34" charset="0"/>
              </a:rPr>
              <a:t>Indicators</a:t>
            </a:r>
            <a:endParaRPr lang="en-AU" altLang="en-US" b="1">
              <a:solidFill>
                <a:schemeClr val="bg1"/>
              </a:solidFill>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F7F60EFE-A53E-4861-8851-26DA3329FE26}"/>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What is an indicator?</a:t>
            </a:r>
          </a:p>
        </p:txBody>
      </p:sp>
      <p:sp>
        <p:nvSpPr>
          <p:cNvPr id="69635" name="TextBox 1">
            <a:extLst>
              <a:ext uri="{FF2B5EF4-FFF2-40B4-BE49-F238E27FC236}">
                <a16:creationId xmlns:a16="http://schemas.microsoft.com/office/drawing/2014/main" id="{AAA02607-B804-4540-B608-F4505AE70693}"/>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An </a:t>
            </a:r>
            <a:r>
              <a:rPr lang="en-US" altLang="en-US" sz="2800">
                <a:solidFill>
                  <a:srgbClr val="FF0000"/>
                </a:solidFill>
              </a:rPr>
              <a:t>indicator</a:t>
            </a:r>
            <a:r>
              <a:rPr lang="en-US" altLang="en-US" sz="2800"/>
              <a:t> is a molecular substance that changes colour as the pH of a solution changes.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An indicator is a weak acid and its conjugate base pair.</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weak acid is one colour and the conjugate base has a different colour.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Indicators change colour over different pH ranges.</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12932C4D-6DB2-4C51-8585-7E9982717B74}"/>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Common indicators</a:t>
            </a:r>
          </a:p>
        </p:txBody>
      </p:sp>
      <p:pic>
        <p:nvPicPr>
          <p:cNvPr id="71683" name="Picture 1">
            <a:extLst>
              <a:ext uri="{FF2B5EF4-FFF2-40B4-BE49-F238E27FC236}">
                <a16:creationId xmlns:a16="http://schemas.microsoft.com/office/drawing/2014/main" id="{A3E6CB3D-A4E3-446D-BEE4-D4FB3F6D53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90600"/>
            <a:ext cx="8756650"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46527BB-F995-4513-9FA4-64268DE494CC}"/>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An example: methyl red</a:t>
            </a:r>
          </a:p>
        </p:txBody>
      </p:sp>
      <p:sp>
        <p:nvSpPr>
          <p:cNvPr id="73731" name="TextBox 1">
            <a:extLst>
              <a:ext uri="{FF2B5EF4-FFF2-40B4-BE49-F238E27FC236}">
                <a16:creationId xmlns:a16="http://schemas.microsoft.com/office/drawing/2014/main" id="{5DF6DE16-84A7-4A76-BB6D-FA925CF711F7}"/>
              </a:ext>
            </a:extLst>
          </p:cNvPr>
          <p:cNvSpPr txBox="1">
            <a:spLocks noChangeArrowheads="1"/>
          </p:cNvSpPr>
          <p:nvPr/>
        </p:nvSpPr>
        <p:spPr bwMode="auto">
          <a:xfrm>
            <a:off x="228600" y="1143000"/>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Methyl red is a common indicator that has an acid structure that is a bright red colour. It is represented by HIn (In for indicator; the H indicates it is an acid).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conjugate base formed by the loss of the proton is a yellow colour. It is represented by In</a:t>
            </a:r>
            <a:r>
              <a:rPr lang="en-US" altLang="en-US" sz="2800" baseline="30000"/>
              <a:t>–</a:t>
            </a:r>
            <a:r>
              <a:rPr lang="en-US" altLang="en-US" sz="2800"/>
              <a:t>.</a:t>
            </a:r>
          </a:p>
        </p:txBody>
      </p:sp>
      <p:pic>
        <p:nvPicPr>
          <p:cNvPr id="73732" name="Picture 1">
            <a:extLst>
              <a:ext uri="{FF2B5EF4-FFF2-40B4-BE49-F238E27FC236}">
                <a16:creationId xmlns:a16="http://schemas.microsoft.com/office/drawing/2014/main" id="{AA73C987-FC71-4659-AAA2-FB0CC1CBEE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19600"/>
            <a:ext cx="794385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1F91BFD5-20BC-4903-853B-7CCF5AF3CCCC}"/>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An example: methyl red </a:t>
            </a:r>
          </a:p>
        </p:txBody>
      </p:sp>
      <p:sp>
        <p:nvSpPr>
          <p:cNvPr id="75779" name="TextBox 1">
            <a:extLst>
              <a:ext uri="{FF2B5EF4-FFF2-40B4-BE49-F238E27FC236}">
                <a16:creationId xmlns:a16="http://schemas.microsoft.com/office/drawing/2014/main" id="{B726EB56-A3C4-4751-A492-4DA627D4C5F3}"/>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When methyl red is added to an acidic solution, the equilibrium shifts to oppose the high concentration of hydronium ions.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equilibrium shifts to the left as the hydronium ions react with the In</a:t>
            </a:r>
            <a:r>
              <a:rPr lang="en-US" altLang="en-US" sz="2800" baseline="30000"/>
              <a:t>–</a:t>
            </a:r>
            <a:r>
              <a:rPr lang="en-US" altLang="en-US" sz="2800"/>
              <a:t> to form HIn. This results in the solution becoming bright red. Hence, methyl red is red in an acid.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When added to a base, equilibrium shifts right and more yellow In</a:t>
            </a:r>
            <a:r>
              <a:rPr lang="en-US" altLang="en-US" sz="2800" baseline="30000"/>
              <a:t>–</a:t>
            </a:r>
            <a:r>
              <a:rPr lang="en-US" altLang="en-US" sz="2800"/>
              <a:t> forms.</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26AB7D1A-394C-44F6-9B04-4A815BB3A3EE}"/>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An example: methyl red </a:t>
            </a:r>
          </a:p>
        </p:txBody>
      </p:sp>
      <p:sp>
        <p:nvSpPr>
          <p:cNvPr id="77827" name="TextBox 1">
            <a:extLst>
              <a:ext uri="{FF2B5EF4-FFF2-40B4-BE49-F238E27FC236}">
                <a16:creationId xmlns:a16="http://schemas.microsoft.com/office/drawing/2014/main" id="{B4D2C9C4-4EEC-43E7-8F74-ED7F377C69BC}"/>
              </a:ext>
            </a:extLst>
          </p:cNvPr>
          <p:cNvSpPr txBox="1">
            <a:spLocks noChangeArrowheads="1"/>
          </p:cNvSpPr>
          <p:nvPr/>
        </p:nvSpPr>
        <p:spPr bwMode="auto">
          <a:xfrm>
            <a:off x="228600" y="1184275"/>
            <a:ext cx="8305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equilibrium reaction that forms can be seen below:</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Using this equation, the </a:t>
            </a:r>
            <a:r>
              <a:rPr lang="en-US" altLang="en-US" sz="2800" i="1"/>
              <a:t>K</a:t>
            </a:r>
            <a:r>
              <a:rPr lang="en-US" altLang="en-US" sz="2800" baseline="-25000"/>
              <a:t>a</a:t>
            </a:r>
            <a:r>
              <a:rPr lang="en-US" altLang="en-US" sz="2800"/>
              <a:t> expression can be written:</a:t>
            </a:r>
          </a:p>
        </p:txBody>
      </p:sp>
      <p:pic>
        <p:nvPicPr>
          <p:cNvPr id="77828" name="Picture 1">
            <a:extLst>
              <a:ext uri="{FF2B5EF4-FFF2-40B4-BE49-F238E27FC236}">
                <a16:creationId xmlns:a16="http://schemas.microsoft.com/office/drawing/2014/main" id="{AC8566EE-72BE-4A89-96C9-FFACF82A31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98688"/>
            <a:ext cx="6324600"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2">
            <a:extLst>
              <a:ext uri="{FF2B5EF4-FFF2-40B4-BE49-F238E27FC236}">
                <a16:creationId xmlns:a16="http://schemas.microsoft.com/office/drawing/2014/main" id="{531AF8D1-EF7F-4862-912A-407055CAFA3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637088"/>
            <a:ext cx="39052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EB603CDE-15CC-41D7-81BE-27B7239C24F0}"/>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An example: methyl red </a:t>
            </a:r>
          </a:p>
        </p:txBody>
      </p:sp>
      <p:sp>
        <p:nvSpPr>
          <p:cNvPr id="79875" name="TextBox 1">
            <a:extLst>
              <a:ext uri="{FF2B5EF4-FFF2-40B4-BE49-F238E27FC236}">
                <a16:creationId xmlns:a16="http://schemas.microsoft.com/office/drawing/2014/main" id="{067AC42A-DAF8-49B0-A890-0BCA11FD72E1}"/>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Using the equilibrium expression, it can be shown mathematically that there is a higher proportion of HIn in an acid solution. If pH = 2:</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Hence the solution is bright red.</a:t>
            </a:r>
          </a:p>
        </p:txBody>
      </p:sp>
      <p:pic>
        <p:nvPicPr>
          <p:cNvPr id="79876" name="Picture 1">
            <a:extLst>
              <a:ext uri="{FF2B5EF4-FFF2-40B4-BE49-F238E27FC236}">
                <a16:creationId xmlns:a16="http://schemas.microsoft.com/office/drawing/2014/main" id="{34704109-67BA-4312-BB85-FBD498052D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743200"/>
            <a:ext cx="2668588"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2">
            <a:extLst>
              <a:ext uri="{FF2B5EF4-FFF2-40B4-BE49-F238E27FC236}">
                <a16:creationId xmlns:a16="http://schemas.microsoft.com/office/drawing/2014/main" id="{3B9C8F38-70A6-44EE-A020-AE8A77B3255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352800"/>
            <a:ext cx="5180013"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203F179-6698-41D7-BAAD-F4413140AF95}"/>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Strong and weak acids and bases </a:t>
            </a:r>
          </a:p>
        </p:txBody>
      </p:sp>
      <p:sp>
        <p:nvSpPr>
          <p:cNvPr id="11267" name="TextBox 1">
            <a:extLst>
              <a:ext uri="{FF2B5EF4-FFF2-40B4-BE49-F238E27FC236}">
                <a16:creationId xmlns:a16="http://schemas.microsoft.com/office/drawing/2014/main" id="{CA2E433A-86F7-48F4-8194-A2065FEF1C3A}"/>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a:t>
            </a:r>
            <a:r>
              <a:rPr lang="en-US" altLang="en-US" sz="2800">
                <a:solidFill>
                  <a:srgbClr val="FF0000"/>
                </a:solidFill>
              </a:rPr>
              <a:t>strong base </a:t>
            </a:r>
            <a:r>
              <a:rPr lang="en-US" altLang="en-US" sz="2800"/>
              <a:t>always dissociates in water to form separate ions. For example, sodium hydroxide (NaOH) separates to form sodium ions and hydroxide ions.</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solidFill>
                  <a:srgbClr val="FF0000"/>
                </a:solidFill>
              </a:rPr>
              <a:t>Weak bases </a:t>
            </a:r>
            <a:r>
              <a:rPr lang="en-US" altLang="en-US" sz="2800"/>
              <a:t>only have a few ions form when added to water. Ammonia is a weak base.</a:t>
            </a:r>
          </a:p>
        </p:txBody>
      </p:sp>
      <p:pic>
        <p:nvPicPr>
          <p:cNvPr id="11268" name="Picture 1">
            <a:extLst>
              <a:ext uri="{FF2B5EF4-FFF2-40B4-BE49-F238E27FC236}">
                <a16:creationId xmlns:a16="http://schemas.microsoft.com/office/drawing/2014/main" id="{6411BDE1-887C-49A2-8CFE-3FD645629D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76600"/>
            <a:ext cx="5067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A9BABB5-432C-4179-AEA3-2F5C3FD3AF90}"/>
                  </a:ext>
                </a:extLst>
              </p14:cNvPr>
              <p14:cNvContentPartPr/>
              <p14:nvPr/>
            </p14:nvContentPartPr>
            <p14:xfrm>
              <a:off x="3755355" y="4426769"/>
              <a:ext cx="625320" cy="206280"/>
            </p14:xfrm>
          </p:contentPart>
        </mc:Choice>
        <mc:Fallback xmlns="">
          <p:pic>
            <p:nvPicPr>
              <p:cNvPr id="5" name="Ink 4">
                <a:extLst>
                  <a:ext uri="{FF2B5EF4-FFF2-40B4-BE49-F238E27FC236}">
                    <a16:creationId xmlns:a16="http://schemas.microsoft.com/office/drawing/2014/main" id="{7A9BABB5-432C-4179-AEA3-2F5C3FD3AF90}"/>
                  </a:ext>
                </a:extLst>
              </p:cNvPr>
              <p:cNvPicPr/>
              <p:nvPr/>
            </p:nvPicPr>
            <p:blipFill>
              <a:blip r:embed="rId5"/>
              <a:stretch>
                <a:fillRect/>
              </a:stretch>
            </p:blipFill>
            <p:spPr>
              <a:xfrm>
                <a:off x="3746715" y="4418129"/>
                <a:ext cx="6429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22F540B-2EF9-40F9-8014-5725866FC67A}"/>
                  </a:ext>
                </a:extLst>
              </p14:cNvPr>
              <p14:cNvContentPartPr/>
              <p14:nvPr/>
            </p14:nvContentPartPr>
            <p14:xfrm>
              <a:off x="-560325" y="2959769"/>
              <a:ext cx="360" cy="3240"/>
            </p14:xfrm>
          </p:contentPart>
        </mc:Choice>
        <mc:Fallback xmlns="">
          <p:pic>
            <p:nvPicPr>
              <p:cNvPr id="6" name="Ink 5">
                <a:extLst>
                  <a:ext uri="{FF2B5EF4-FFF2-40B4-BE49-F238E27FC236}">
                    <a16:creationId xmlns:a16="http://schemas.microsoft.com/office/drawing/2014/main" id="{122F540B-2EF9-40F9-8014-5725866FC67A}"/>
                  </a:ext>
                </a:extLst>
              </p:cNvPr>
              <p:cNvPicPr/>
              <p:nvPr/>
            </p:nvPicPr>
            <p:blipFill>
              <a:blip r:embed="rId7"/>
              <a:stretch>
                <a:fillRect/>
              </a:stretch>
            </p:blipFill>
            <p:spPr>
              <a:xfrm>
                <a:off x="-568965" y="2951129"/>
                <a:ext cx="18000" cy="20880"/>
              </a:xfrm>
              <a:prstGeom prst="rect">
                <a:avLst/>
              </a:prstGeom>
            </p:spPr>
          </p:pic>
        </mc:Fallback>
      </mc:AlternateContent>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9CB49DCB-13F8-44E0-B438-4D5AB2AF813A}"/>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An example: methyl red </a:t>
            </a:r>
          </a:p>
        </p:txBody>
      </p:sp>
      <p:sp>
        <p:nvSpPr>
          <p:cNvPr id="81923" name="TextBox 1">
            <a:extLst>
              <a:ext uri="{FF2B5EF4-FFF2-40B4-BE49-F238E27FC236}">
                <a16:creationId xmlns:a16="http://schemas.microsoft.com/office/drawing/2014/main" id="{42D84FE7-EBCE-4903-BAA1-F30E2B9F4049}"/>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If pH = 12:</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Hence the solution is yellow.</a:t>
            </a:r>
          </a:p>
        </p:txBody>
      </p:sp>
      <p:pic>
        <p:nvPicPr>
          <p:cNvPr id="81924" name="Picture 1">
            <a:extLst>
              <a:ext uri="{FF2B5EF4-FFF2-40B4-BE49-F238E27FC236}">
                <a16:creationId xmlns:a16="http://schemas.microsoft.com/office/drawing/2014/main" id="{A1C73903-DF20-4190-84E9-5533CA0FAC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79625"/>
            <a:ext cx="2751138"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2">
            <a:extLst>
              <a:ext uri="{FF2B5EF4-FFF2-40B4-BE49-F238E27FC236}">
                <a16:creationId xmlns:a16="http://schemas.microsoft.com/office/drawing/2014/main" id="{3B5AE116-D46E-4F24-A9FD-60E3E97B935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06900" y="2895600"/>
            <a:ext cx="38862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C18A8D5F-6845-44EE-B170-DB1DD75969E1}"/>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Indicators as a conjugate pair </a:t>
            </a:r>
          </a:p>
        </p:txBody>
      </p:sp>
      <p:sp>
        <p:nvSpPr>
          <p:cNvPr id="83971" name="TextBox 1">
            <a:extLst>
              <a:ext uri="{FF2B5EF4-FFF2-40B4-BE49-F238E27FC236}">
                <a16:creationId xmlns:a16="http://schemas.microsoft.com/office/drawing/2014/main" id="{D0B2762C-1C90-4F24-B7B2-5E1377A78BBA}"/>
              </a:ext>
            </a:extLst>
          </p:cNvPr>
          <p:cNvSpPr txBox="1">
            <a:spLocks noChangeArrowheads="1"/>
          </p:cNvSpPr>
          <p:nvPr/>
        </p:nvSpPr>
        <p:spPr bwMode="auto">
          <a:xfrm>
            <a:off x="228600" y="11430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Acid–base indicators are a conjugate pair with at least one form intensely coloured. </a:t>
            </a:r>
          </a:p>
        </p:txBody>
      </p:sp>
      <p:pic>
        <p:nvPicPr>
          <p:cNvPr id="83972" name="Picture 1">
            <a:extLst>
              <a:ext uri="{FF2B5EF4-FFF2-40B4-BE49-F238E27FC236}">
                <a16:creationId xmlns:a16="http://schemas.microsoft.com/office/drawing/2014/main" id="{F51DCC6F-B7BA-4FBF-A04D-2B0360D68E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86000"/>
            <a:ext cx="73914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7DDCCBB3-C16B-4564-ABBE-BE02C8F0C591}"/>
              </a:ext>
            </a:extLst>
          </p:cNvPr>
          <p:cNvSpPr>
            <a:spLocks noGrp="1" noChangeArrowheads="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2: Acid–base equilibrium systems</a:t>
            </a:r>
          </a:p>
        </p:txBody>
      </p:sp>
      <p:sp>
        <p:nvSpPr>
          <p:cNvPr id="86019" name="TextBox 1">
            <a:extLst>
              <a:ext uri="{FF2B5EF4-FFF2-40B4-BE49-F238E27FC236}">
                <a16:creationId xmlns:a16="http://schemas.microsoft.com/office/drawing/2014/main" id="{116073A4-FF4E-4136-9820-6047BB3950A4}"/>
              </a:ext>
            </a:extLst>
          </p:cNvPr>
          <p:cNvSpPr txBox="1">
            <a:spLocks noChangeArrowheads="1"/>
          </p:cNvSpPr>
          <p:nvPr/>
        </p:nvSpPr>
        <p:spPr bwMode="auto">
          <a:xfrm>
            <a:off x="228600" y="3505200"/>
            <a:ext cx="403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cs typeface="Arial" panose="020B0604020202020204" pitchFamily="34" charset="0"/>
              </a:rPr>
              <a:t>Buffers</a:t>
            </a:r>
            <a:endParaRPr lang="en-AU" altLang="en-US" b="1">
              <a:solidFill>
                <a:schemeClr val="bg1"/>
              </a:solidFill>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105DA427-A948-4B99-8F10-BC40EBEE1175}"/>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What is a buffer?</a:t>
            </a:r>
          </a:p>
        </p:txBody>
      </p:sp>
      <p:sp>
        <p:nvSpPr>
          <p:cNvPr id="88067" name="TextBox 1">
            <a:extLst>
              <a:ext uri="{FF2B5EF4-FFF2-40B4-BE49-F238E27FC236}">
                <a16:creationId xmlns:a16="http://schemas.microsoft.com/office/drawing/2014/main" id="{695C4DA9-DEFE-41A9-A8D5-0CD26C31C092}"/>
              </a:ext>
            </a:extLst>
          </p:cNvPr>
          <p:cNvSpPr txBox="1">
            <a:spLocks noChangeArrowheads="1"/>
          </p:cNvSpPr>
          <p:nvPr/>
        </p:nvSpPr>
        <p:spPr bwMode="auto">
          <a:xfrm>
            <a:off x="228600" y="1143000"/>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0000"/>
                </a:solidFill>
              </a:rPr>
              <a:t>Buffers</a:t>
            </a:r>
            <a:r>
              <a:rPr lang="en-US" altLang="en-US" sz="2800"/>
              <a:t> are solutions that can maintain pH within a certain range, even if acids and bases are added to the solution.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Solutions that need to have pH maintained within a small range include your blood and saline aquariums.</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F926D75E-6851-44F3-B1CB-57ECE36952D6}"/>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How does a buffer work?</a:t>
            </a:r>
          </a:p>
        </p:txBody>
      </p:sp>
      <p:sp>
        <p:nvSpPr>
          <p:cNvPr id="89091" name="TextBox 1">
            <a:extLst>
              <a:ext uri="{FF2B5EF4-FFF2-40B4-BE49-F238E27FC236}">
                <a16:creationId xmlns:a16="http://schemas.microsoft.com/office/drawing/2014/main" id="{02352F9A-28EB-4BED-8CF6-9B37B50BE528}"/>
              </a:ext>
            </a:extLst>
          </p:cNvPr>
          <p:cNvSpPr txBox="1">
            <a:spLocks noChangeArrowheads="1"/>
          </p:cNvSpPr>
          <p:nvPr/>
        </p:nvSpPr>
        <p:spPr bwMode="auto">
          <a:xfrm>
            <a:off x="228600" y="1143000"/>
            <a:ext cx="8305800" cy="3540125"/>
          </a:xfrm>
          <a:prstGeom prst="rect">
            <a:avLst/>
          </a:prstGeom>
          <a:no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Buffers are solutions that contain a conjugate acid–base pairing where either the acid or base is weak. For example, carbonic acid and the hydrogen carbonate ion: H</a:t>
            </a:r>
            <a:r>
              <a:rPr lang="en-US" altLang="en-US" sz="2800" baseline="-25000" dirty="0"/>
              <a:t>2</a:t>
            </a:r>
            <a:r>
              <a:rPr lang="en-US" altLang="en-US" sz="2800" dirty="0"/>
              <a:t>CO</a:t>
            </a:r>
            <a:r>
              <a:rPr lang="en-US" altLang="en-US" sz="2800" baseline="-25000" dirty="0"/>
              <a:t>3</a:t>
            </a:r>
            <a:r>
              <a:rPr lang="en-US" altLang="en-US" sz="2800" dirty="0"/>
              <a:t> / HCO</a:t>
            </a:r>
            <a:r>
              <a:rPr lang="en-US" altLang="en-US" sz="2800" baseline="-25000" dirty="0"/>
              <a:t>3</a:t>
            </a:r>
            <a:r>
              <a:rPr lang="en-US" altLang="en-US" sz="2800" baseline="30000" dirty="0"/>
              <a:t>–</a:t>
            </a:r>
          </a:p>
          <a:p>
            <a:pPr eaLnBrk="1" hangingPunct="1">
              <a:lnSpc>
                <a:spcPct val="100000"/>
              </a:lnSpc>
              <a:spcBef>
                <a:spcPct val="0"/>
              </a:spcBef>
              <a:defRPr/>
            </a:pPr>
            <a:endParaRPr lang="en-US" altLang="en-US" sz="2800" dirty="0"/>
          </a:p>
          <a:p>
            <a:pPr eaLnBrk="1" hangingPunct="1">
              <a:lnSpc>
                <a:spcPct val="100000"/>
              </a:lnSpc>
              <a:spcBef>
                <a:spcPct val="0"/>
              </a:spcBef>
              <a:defRPr/>
            </a:pPr>
            <a:r>
              <a:rPr lang="en-US" altLang="en-US" sz="2800" dirty="0"/>
              <a:t>The pH of a buffer is determined by:</a:t>
            </a:r>
          </a:p>
          <a:p>
            <a:pPr marL="288925" indent="-288925" eaLnBrk="1" hangingPunct="1">
              <a:lnSpc>
                <a:spcPct val="100000"/>
              </a:lnSpc>
              <a:spcBef>
                <a:spcPct val="0"/>
              </a:spcBef>
              <a:buFontTx/>
              <a:buChar char="•"/>
              <a:defRPr/>
            </a:pPr>
            <a:r>
              <a:rPr lang="en-US" altLang="en-US" sz="2800" dirty="0"/>
              <a:t>the </a:t>
            </a:r>
            <a:r>
              <a:rPr lang="en-US" altLang="en-US" sz="2800" i="1" dirty="0" err="1"/>
              <a:t>K</a:t>
            </a:r>
            <a:r>
              <a:rPr lang="en-US" altLang="en-US" sz="2800" baseline="-25000" dirty="0" err="1"/>
              <a:t>a</a:t>
            </a:r>
            <a:r>
              <a:rPr lang="en-US" altLang="en-US" sz="2800" dirty="0"/>
              <a:t> of the weak acid</a:t>
            </a:r>
          </a:p>
          <a:p>
            <a:pPr marL="288925" indent="-288925" eaLnBrk="1" hangingPunct="1">
              <a:lnSpc>
                <a:spcPct val="100000"/>
              </a:lnSpc>
              <a:spcBef>
                <a:spcPct val="0"/>
              </a:spcBef>
              <a:buFontTx/>
              <a:buChar char="•"/>
              <a:defRPr/>
            </a:pPr>
            <a:r>
              <a:rPr lang="en-US" altLang="en-US" sz="2800" dirty="0"/>
              <a:t>the ratio of weak base (A</a:t>
            </a:r>
            <a:r>
              <a:rPr lang="en-US" altLang="en-US" sz="2800" baseline="30000" dirty="0"/>
              <a:t>–</a:t>
            </a:r>
            <a:r>
              <a:rPr lang="en-US" altLang="en-US" sz="2800" dirty="0"/>
              <a:t>) to weak acid (HA).</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E43ABA80-9534-4236-B019-2C46DE8D3569}"/>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How does a buffer work? </a:t>
            </a:r>
          </a:p>
        </p:txBody>
      </p:sp>
      <p:sp>
        <p:nvSpPr>
          <p:cNvPr id="92163" name="TextBox 1">
            <a:extLst>
              <a:ext uri="{FF2B5EF4-FFF2-40B4-BE49-F238E27FC236}">
                <a16:creationId xmlns:a16="http://schemas.microsoft.com/office/drawing/2014/main" id="{7B9639ED-C69F-4B3E-9274-4B73106F5498}"/>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buffer equilibrium is:</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If a strong acid is added, the extra hydronium ions shift the equilibrium to the left to reduce the concentration. Thus the pH increases to close to the original value.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proportion of weak base (A</a:t>
            </a:r>
            <a:r>
              <a:rPr lang="en-US" altLang="en-US" sz="2800" baseline="30000"/>
              <a:t>–</a:t>
            </a:r>
            <a:r>
              <a:rPr lang="en-US" altLang="en-US" sz="2800"/>
              <a:t>) and weak acid (HA) remains near constant, so there is only a small pH change.</a:t>
            </a:r>
          </a:p>
        </p:txBody>
      </p:sp>
      <p:pic>
        <p:nvPicPr>
          <p:cNvPr id="92164" name="Picture 1">
            <a:extLst>
              <a:ext uri="{FF2B5EF4-FFF2-40B4-BE49-F238E27FC236}">
                <a16:creationId xmlns:a16="http://schemas.microsoft.com/office/drawing/2014/main" id="{124D17B3-3533-4A57-B864-5970B0B34E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7258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1400D533-B0F0-4C64-84FD-768DFE527282}"/>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Blood chemistry</a:t>
            </a:r>
          </a:p>
        </p:txBody>
      </p:sp>
      <p:sp>
        <p:nvSpPr>
          <p:cNvPr id="94211" name="TextBox 1">
            <a:extLst>
              <a:ext uri="{FF2B5EF4-FFF2-40B4-BE49-F238E27FC236}">
                <a16:creationId xmlns:a16="http://schemas.microsoft.com/office/drawing/2014/main" id="{CBA0B5C4-B727-4606-9029-B234DC20F46C}"/>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pH range of blood is 7.35–7.45.</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buffer system in blood is the carbonic acid/hydrogen carbonate ion system:</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If the blood becomes acidic, the reverse reaction is favoured. If the blood becomes basic, the forward reaction occurs.</a:t>
            </a:r>
          </a:p>
        </p:txBody>
      </p:sp>
      <p:pic>
        <p:nvPicPr>
          <p:cNvPr id="94212" name="Picture 1">
            <a:extLst>
              <a:ext uri="{FF2B5EF4-FFF2-40B4-BE49-F238E27FC236}">
                <a16:creationId xmlns:a16="http://schemas.microsoft.com/office/drawing/2014/main" id="{734149C2-CE3E-498D-933D-2EFF85ADC6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343275"/>
            <a:ext cx="59340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F4ADDAEF-1A57-4C8B-996C-DC5C8D456710}"/>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Blood chemistry </a:t>
            </a:r>
          </a:p>
        </p:txBody>
      </p:sp>
      <p:sp>
        <p:nvSpPr>
          <p:cNvPr id="96259" name="TextBox 1">
            <a:extLst>
              <a:ext uri="{FF2B5EF4-FFF2-40B4-BE49-F238E27FC236}">
                <a16:creationId xmlns:a16="http://schemas.microsoft.com/office/drawing/2014/main" id="{F90F86E7-1514-41E3-A07D-C4A53FEE3F41}"/>
              </a:ext>
            </a:extLst>
          </p:cNvPr>
          <p:cNvSpPr txBox="1">
            <a:spLocks noChangeArrowheads="1"/>
          </p:cNvSpPr>
          <p:nvPr/>
        </p:nvSpPr>
        <p:spPr bwMode="auto">
          <a:xfrm>
            <a:off x="228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blood buffer also controls the removal of carbon dioxide from the cells.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Carbon dioxide dissolves in blood:</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It then reacts with water to form carbonic acid and is then transported in the blood, back to the lungs as the hydrogen carbonate ion.</a:t>
            </a:r>
          </a:p>
        </p:txBody>
      </p:sp>
      <p:pic>
        <p:nvPicPr>
          <p:cNvPr id="96260" name="Picture 1">
            <a:extLst>
              <a:ext uri="{FF2B5EF4-FFF2-40B4-BE49-F238E27FC236}">
                <a16:creationId xmlns:a16="http://schemas.microsoft.com/office/drawing/2014/main" id="{D3CC1573-9B08-4EC3-B559-F1A273F94F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971800"/>
            <a:ext cx="30718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1" name="Picture 2">
            <a:extLst>
              <a:ext uri="{FF2B5EF4-FFF2-40B4-BE49-F238E27FC236}">
                <a16:creationId xmlns:a16="http://schemas.microsoft.com/office/drawing/2014/main" id="{E122A2D8-A282-4F27-8872-4174E8875F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334000"/>
            <a:ext cx="792480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87570C6D-18DA-49A4-A49F-09ABC2C78FC5}"/>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Blood chemistry </a:t>
            </a:r>
          </a:p>
        </p:txBody>
      </p:sp>
      <p:sp>
        <p:nvSpPr>
          <p:cNvPr id="98307" name="TextBox 1">
            <a:extLst>
              <a:ext uri="{FF2B5EF4-FFF2-40B4-BE49-F238E27FC236}">
                <a16:creationId xmlns:a16="http://schemas.microsoft.com/office/drawing/2014/main" id="{FDF3B13D-9831-488C-919A-7D899D8DCAA4}"/>
              </a:ext>
            </a:extLst>
          </p:cNvPr>
          <p:cNvSpPr txBox="1">
            <a:spLocks noChangeArrowheads="1"/>
          </p:cNvSpPr>
          <p:nvPr/>
        </p:nvSpPr>
        <p:spPr bwMode="auto">
          <a:xfrm>
            <a:off x="228600" y="2209800"/>
            <a:ext cx="8305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more carbon dioxide that dissolves, the more acidic the blood becomes. The buffer system results in the decrease of this acid and an increase in the pH.</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When the blood reaches the lungs, the reverse reactions occur until gaseous carbon dioxide is formed and breathed out.</a:t>
            </a:r>
          </a:p>
        </p:txBody>
      </p:sp>
      <p:pic>
        <p:nvPicPr>
          <p:cNvPr id="98308" name="Picture 1">
            <a:extLst>
              <a:ext uri="{FF2B5EF4-FFF2-40B4-BE49-F238E27FC236}">
                <a16:creationId xmlns:a16="http://schemas.microsoft.com/office/drawing/2014/main" id="{A206DBC8-2214-46DB-AEE4-B4A68C06F8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66800"/>
            <a:ext cx="64484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554C3F69-09C2-48D4-9DC3-BEB2FFAD402D}"/>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Blood chemistry </a:t>
            </a:r>
          </a:p>
        </p:txBody>
      </p:sp>
      <p:sp>
        <p:nvSpPr>
          <p:cNvPr id="100355" name="TextBox 1">
            <a:extLst>
              <a:ext uri="{FF2B5EF4-FFF2-40B4-BE49-F238E27FC236}">
                <a16:creationId xmlns:a16="http://schemas.microsoft.com/office/drawing/2014/main" id="{0E4C8DA5-8006-49EC-A072-0D2CB3C3D7D1}"/>
              </a:ext>
            </a:extLst>
          </p:cNvPr>
          <p:cNvSpPr txBox="1">
            <a:spLocks noChangeArrowheads="1"/>
          </p:cNvSpPr>
          <p:nvPr/>
        </p:nvSpPr>
        <p:spPr bwMode="auto">
          <a:xfrm>
            <a:off x="304800" y="2971800"/>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carbon dioxide levels in the lungs are lower than in the blood.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first reaction is shifted left, reducing aqueous carbon dioxide. This shifts the second and third reaction to the left as well, resulting in an overall reduction of hydronium ions, maintaining the pH.</a:t>
            </a:r>
          </a:p>
        </p:txBody>
      </p:sp>
      <p:pic>
        <p:nvPicPr>
          <p:cNvPr id="100356" name="Picture 1">
            <a:extLst>
              <a:ext uri="{FF2B5EF4-FFF2-40B4-BE49-F238E27FC236}">
                <a16:creationId xmlns:a16="http://schemas.microsoft.com/office/drawing/2014/main" id="{4DB722E8-4C36-464F-B551-92DCD8029D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1788"/>
            <a:ext cx="759142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7" name="Picture 2">
            <a:extLst>
              <a:ext uri="{FF2B5EF4-FFF2-40B4-BE49-F238E27FC236}">
                <a16:creationId xmlns:a16="http://schemas.microsoft.com/office/drawing/2014/main" id="{49041BC5-BC80-4B8A-908E-B3619ACFC6C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43163" y="881063"/>
            <a:ext cx="342423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6D7B789-134B-4BBD-B8D7-42A3702DBA94}"/>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Strong and weak acids and bases </a:t>
            </a:r>
          </a:p>
        </p:txBody>
      </p:sp>
      <p:pic>
        <p:nvPicPr>
          <p:cNvPr id="13315" name="Picture 1">
            <a:extLst>
              <a:ext uri="{FF2B5EF4-FFF2-40B4-BE49-F238E27FC236}">
                <a16:creationId xmlns:a16="http://schemas.microsoft.com/office/drawing/2014/main" id="{545CF9F2-8F6B-47C9-B15C-1DE353343E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600200"/>
            <a:ext cx="9085263"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AD242A3-7CD6-4686-A711-3746EBBCE720}"/>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 Concentration vs strength</a:t>
            </a:r>
          </a:p>
        </p:txBody>
      </p:sp>
      <p:sp>
        <p:nvSpPr>
          <p:cNvPr id="15363" name="TextBox 1">
            <a:extLst>
              <a:ext uri="{FF2B5EF4-FFF2-40B4-BE49-F238E27FC236}">
                <a16:creationId xmlns:a16="http://schemas.microsoft.com/office/drawing/2014/main" id="{29477FBA-F910-4868-B1D9-B5F8BAF9A0EE}"/>
              </a:ext>
            </a:extLst>
          </p:cNvPr>
          <p:cNvSpPr txBox="1">
            <a:spLocks noChangeArrowheads="1"/>
          </p:cNvSpPr>
          <p:nvPr/>
        </p:nvSpPr>
        <p:spPr bwMode="auto">
          <a:xfrm>
            <a:off x="228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0000"/>
                </a:solidFill>
              </a:rPr>
              <a:t>Concentrated</a:t>
            </a:r>
            <a:r>
              <a:rPr lang="en-US" altLang="en-US" sz="2800"/>
              <a:t> and </a:t>
            </a:r>
            <a:r>
              <a:rPr lang="en-US" altLang="en-US" sz="2800">
                <a:solidFill>
                  <a:srgbClr val="FF0000"/>
                </a:solidFill>
              </a:rPr>
              <a:t>dilute</a:t>
            </a:r>
            <a:r>
              <a:rPr lang="en-US" altLang="en-US" sz="2800"/>
              <a:t> are terms often confused with strong and weak.</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Strong and weak relates to the amount of dissociation, or percentage of ion formation, in water.</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Concentrated and dilute refers to the amount of solute in a given amount of solution. </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19E60A51-163E-4ED4-90BF-9BB974A56D99}"/>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Concentration vs strength </a:t>
            </a:r>
          </a:p>
        </p:txBody>
      </p:sp>
      <p:sp>
        <p:nvSpPr>
          <p:cNvPr id="17411" name="TextBox 1">
            <a:extLst>
              <a:ext uri="{FF2B5EF4-FFF2-40B4-BE49-F238E27FC236}">
                <a16:creationId xmlns:a16="http://schemas.microsoft.com/office/drawing/2014/main" id="{3A1398DF-D8E4-41F6-8A0C-FF19A7872EFC}"/>
              </a:ext>
            </a:extLst>
          </p:cNvPr>
          <p:cNvSpPr txBox="1">
            <a:spLocks noChangeArrowheads="1"/>
          </p:cNvSpPr>
          <p:nvPr/>
        </p:nvSpPr>
        <p:spPr bwMode="auto">
          <a:xfrm>
            <a:off x="228600" y="1143000"/>
            <a:ext cx="8305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An acid or base can be strong and concentrated, or strong and dilute.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two terms are independent of each other.</a:t>
            </a:r>
          </a:p>
        </p:txBody>
      </p:sp>
      <p:pic>
        <p:nvPicPr>
          <p:cNvPr id="17412" name="Picture 1">
            <a:extLst>
              <a:ext uri="{FF2B5EF4-FFF2-40B4-BE49-F238E27FC236}">
                <a16:creationId xmlns:a16="http://schemas.microsoft.com/office/drawing/2014/main" id="{59759182-8D6B-4467-B037-DFE5FEEDB52D}"/>
              </a:ext>
            </a:extLst>
          </p:cNvPr>
          <p:cNvPicPr>
            <a:picLocks noChangeAspect="1"/>
          </p:cNvPicPr>
          <p:nvPr/>
        </p:nvPicPr>
        <p:blipFill>
          <a:blip r:embed="rId3">
            <a:extLst>
              <a:ext uri="{28A0092B-C50C-407E-A947-70E740481C1C}">
                <a14:useLocalDpi xmlns:a14="http://schemas.microsoft.com/office/drawing/2010/main" val="0"/>
              </a:ext>
            </a:extLst>
          </a:blip>
          <a:srcRect r="21156"/>
          <a:stretch>
            <a:fillRect/>
          </a:stretch>
        </p:blipFill>
        <p:spPr bwMode="auto">
          <a:xfrm>
            <a:off x="152400" y="3048000"/>
            <a:ext cx="88392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F9D4326-207A-4341-A992-79190DE4A12B}"/>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Brønsted–Lowry </a:t>
            </a:r>
          </a:p>
        </p:txBody>
      </p:sp>
      <p:sp>
        <p:nvSpPr>
          <p:cNvPr id="21507" name="TextBox 1">
            <a:extLst>
              <a:ext uri="{FF2B5EF4-FFF2-40B4-BE49-F238E27FC236}">
                <a16:creationId xmlns:a16="http://schemas.microsoft.com/office/drawing/2014/main" id="{6E631A2A-18D7-4482-90D5-E4B209932511}"/>
              </a:ext>
            </a:extLst>
          </p:cNvPr>
          <p:cNvSpPr txBox="1">
            <a:spLocks noChangeArrowheads="1"/>
          </p:cNvSpPr>
          <p:nvPr/>
        </p:nvSpPr>
        <p:spPr bwMode="auto">
          <a:xfrm>
            <a:off x="228600" y="11430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Ammonia (base) accepts protons from the water (acid) in a proton transfer reaction.</a:t>
            </a:r>
          </a:p>
        </p:txBody>
      </p:sp>
      <p:pic>
        <p:nvPicPr>
          <p:cNvPr id="21508" name="Picture 1">
            <a:extLst>
              <a:ext uri="{FF2B5EF4-FFF2-40B4-BE49-F238E27FC236}">
                <a16:creationId xmlns:a16="http://schemas.microsoft.com/office/drawing/2014/main" id="{A105B617-D75A-447E-A860-2C701C8749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2743200"/>
            <a:ext cx="862012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C25D929-3723-4986-B66A-7F22EB62B80F}"/>
              </a:ext>
            </a:extLst>
          </p:cNvPr>
          <p:cNvSpPr>
            <a:spLocks noGrp="1" noChangeArrowheads="1"/>
          </p:cNvSpPr>
          <p:nvPr>
            <p:ph type="title"/>
          </p:nvPr>
        </p:nvSpPr>
        <p:spPr>
          <a:xfrm>
            <a:off x="152400" y="228600"/>
            <a:ext cx="8458200" cy="457200"/>
          </a:xfrm>
        </p:spPr>
        <p:txBody>
          <a:bodyPr/>
          <a:lstStyle/>
          <a:p>
            <a:pPr eaLnBrk="1" hangingPunct="1"/>
            <a:r>
              <a:rPr lang="en-US" altLang="en-US" sz="2800" b="1">
                <a:solidFill>
                  <a:schemeClr val="bg1"/>
                </a:solidFill>
                <a:cs typeface="Arial" panose="020B0604020202020204" pitchFamily="34" charset="0"/>
              </a:rPr>
              <a:t>Brønsted–Lowry</a:t>
            </a:r>
          </a:p>
        </p:txBody>
      </p:sp>
      <p:sp>
        <p:nvSpPr>
          <p:cNvPr id="19459" name="TextBox 1">
            <a:extLst>
              <a:ext uri="{FF2B5EF4-FFF2-40B4-BE49-F238E27FC236}">
                <a16:creationId xmlns:a16="http://schemas.microsoft.com/office/drawing/2014/main" id="{F2E66290-AAD4-418A-87A4-A94B692ABE54}"/>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As more was learnt about acids and bases, the </a:t>
            </a:r>
            <a:r>
              <a:rPr lang="en-US" altLang="en-US" sz="2800">
                <a:solidFill>
                  <a:srgbClr val="FF0000"/>
                </a:solidFill>
              </a:rPr>
              <a:t>Brønsted–Lowry </a:t>
            </a:r>
            <a:r>
              <a:rPr lang="en-US" altLang="en-US" sz="2800"/>
              <a:t>definitions were developed.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An </a:t>
            </a:r>
            <a:r>
              <a:rPr lang="en-US" altLang="en-US" sz="2800">
                <a:solidFill>
                  <a:srgbClr val="FF0000"/>
                </a:solidFill>
              </a:rPr>
              <a:t>acid</a:t>
            </a:r>
            <a:r>
              <a:rPr lang="en-US" altLang="en-US" sz="2800"/>
              <a:t> is a substance that donates one or more protons or hydrogen ions (H</a:t>
            </a:r>
            <a:r>
              <a:rPr lang="en-US" altLang="en-US" sz="2800" baseline="30000"/>
              <a:t>+</a:t>
            </a:r>
            <a:r>
              <a:rPr lang="en-US" altLang="en-US" sz="2800"/>
              <a:t>).</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 </a:t>
            </a:r>
            <a:r>
              <a:rPr lang="en-US" altLang="en-US" sz="2800">
                <a:solidFill>
                  <a:srgbClr val="FF0000"/>
                </a:solidFill>
              </a:rPr>
              <a:t>base</a:t>
            </a:r>
            <a:r>
              <a:rPr lang="en-US" altLang="en-US" sz="2800"/>
              <a:t> is a substance that accepts one or more protons.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Usually acids donate protons that are accepted by a base so they occur together.</a:t>
            </a:r>
          </a:p>
        </p:txBody>
      </p:sp>
    </p:spTree>
  </p:cSld>
  <p:clrMapOvr>
    <a:masterClrMapping/>
  </p:clrMapOvr>
  <p:transition>
    <p:fade/>
  </p:transition>
</p:sld>
</file>

<file path=ppt/theme/theme1.xml><?xml version="1.0" encoding="utf-8"?>
<a:theme xmlns:a="http://schemas.openxmlformats.org/drawingml/2006/main" name="Theme1">
  <a:themeElements>
    <a:clrScheme name="">
      <a:dk1>
        <a:srgbClr val="000000"/>
      </a:dk1>
      <a:lt1>
        <a:srgbClr val="FFFFFF"/>
      </a:lt1>
      <a:dk2>
        <a:srgbClr val="B2DCEE"/>
      </a:dk2>
      <a:lt2>
        <a:srgbClr val="80C4E2"/>
      </a:lt2>
      <a:accent1>
        <a:srgbClr val="013658"/>
      </a:accent1>
      <a:accent2>
        <a:srgbClr val="0C5C92"/>
      </a:accent2>
      <a:accent3>
        <a:srgbClr val="FFFFFF"/>
      </a:accent3>
      <a:accent4>
        <a:srgbClr val="000000"/>
      </a:accent4>
      <a:accent5>
        <a:srgbClr val="AAAEB4"/>
      </a:accent5>
      <a:accent6>
        <a:srgbClr val="0A5384"/>
      </a:accent6>
      <a:hlink>
        <a:srgbClr val="0089C5"/>
      </a:hlink>
      <a:folHlink>
        <a:srgbClr val="4CACD6"/>
      </a:folHlink>
    </a:clrScheme>
    <a:fontScheme name="C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L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L_PowerPoi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L_PowerPoi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L_PowerPoi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L_PowerPoi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L_PowerPoi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L_PowerPoi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L_PowerPoi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L_PowerPoi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L_PowerPoi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L_PowerPoi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L_PowerPoi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30DEBF7E8BEF4BA396B592152DA228" ma:contentTypeVersion="23" ma:contentTypeDescription="Create a new document." ma:contentTypeScope="" ma:versionID="c99ea7ec073bb56e4046c71651e8c57d">
  <xsd:schema xmlns:xsd="http://www.w3.org/2001/XMLSchema" xmlns:xs="http://www.w3.org/2001/XMLSchema" xmlns:p="http://schemas.microsoft.com/office/2006/metadata/properties" xmlns:ns1="http://schemas.microsoft.com/sharepoint/v3" xmlns:ns2="776f451b-789d-4c8f-af74-3c000e6cce27" xmlns:ns3="00896bbc-7f86-448f-ab6b-109e07409180" targetNamespace="http://schemas.microsoft.com/office/2006/metadata/properties" ma:root="true" ma:fieldsID="e754bb5c132b05dabb07f70971e213a2" ns1:_="" ns2:_="" ns3:_="">
    <xsd:import namespace="http://schemas.microsoft.com/sharepoint/v3"/>
    <xsd:import namespace="776f451b-789d-4c8f-af74-3c000e6cce27"/>
    <xsd:import namespace="00896bbc-7f86-448f-ab6b-109e0740918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OCR" minOccurs="0"/>
                <xsd:element ref="ns3:MediaServiceAutoKeyPoints" minOccurs="0"/>
                <xsd:element ref="ns3:MediaServiceKeyPoints" minOccurs="0"/>
                <xsd:element ref="ns3:MediaServiceLocatio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6f451b-789d-4c8f-af74-3c000e6cc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8" nillable="true" ma:displayName="Taxonomy Catch All Column" ma:hidden="true" ma:list="{40edb284-b2af-4982-87ad-a11fa734b163}" ma:internalName="TaxCatchAll" ma:showField="CatchAllData" ma:web="776f451b-789d-4c8f-af74-3c000e6cce2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0896bbc-7f86-448f-ab6b-109e0740918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807d7447-0f6d-4322-8bac-43da6d24e0c5"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ObjectDetectorVersions" ma:index="3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776f451b-789d-4c8f-af74-3c000e6cce27" xsi:nil="true"/>
    <lcf76f155ced4ddcb4097134ff3c332f xmlns="00896bbc-7f86-448f-ab6b-109e074091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16D88E4-A4AD-40BB-8697-1743C565EA8F}"/>
</file>

<file path=customXml/itemProps2.xml><?xml version="1.0" encoding="utf-8"?>
<ds:datastoreItem xmlns:ds="http://schemas.openxmlformats.org/officeDocument/2006/customXml" ds:itemID="{E88C6ED5-5C9A-4054-BAFC-6F8655B6E801}"/>
</file>

<file path=customXml/itemProps3.xml><?xml version="1.0" encoding="utf-8"?>
<ds:datastoreItem xmlns:ds="http://schemas.openxmlformats.org/officeDocument/2006/customXml" ds:itemID="{794EBEB0-5579-4743-BFEF-E7DF60BE5962}"/>
</file>

<file path=docProps/app.xml><?xml version="1.0" encoding="utf-8"?>
<Properties xmlns="http://schemas.openxmlformats.org/officeDocument/2006/extended-properties" xmlns:vt="http://schemas.openxmlformats.org/officeDocument/2006/docPropsVTypes">
  <Template>Theme1</Template>
  <TotalTime>3890</TotalTime>
  <Words>2713</Words>
  <Application>Microsoft Office PowerPoint</Application>
  <PresentationFormat>On-screen Show (4:3)</PresentationFormat>
  <Paragraphs>486</Paragraphs>
  <Slides>49</Slides>
  <Notes>47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Wingdings</vt:lpstr>
      <vt:lpstr>Theme1</vt:lpstr>
      <vt:lpstr>Chapter 2: Acid–base equilibrium systems</vt:lpstr>
      <vt:lpstr>Terminology and definitions</vt:lpstr>
      <vt:lpstr>Strong and weak acids and bases </vt:lpstr>
      <vt:lpstr>Strong and weak acids and bases </vt:lpstr>
      <vt:lpstr>Strong and weak acids and bases </vt:lpstr>
      <vt:lpstr> Concentration vs strength</vt:lpstr>
      <vt:lpstr>Concentration vs strength </vt:lpstr>
      <vt:lpstr>Brønsted–Lowry </vt:lpstr>
      <vt:lpstr>Brønsted–Lowry</vt:lpstr>
      <vt:lpstr>Mirrors and conjugate pairs</vt:lpstr>
      <vt:lpstr>Mirrors and conjugate pairs </vt:lpstr>
      <vt:lpstr>Chapter 2: Acid–base equilibrium systems</vt:lpstr>
      <vt:lpstr>Self-ionisation of water</vt:lpstr>
      <vt:lpstr>Self-ionisation of water </vt:lpstr>
      <vt:lpstr>Self ionisation of water is an endothermic process</vt:lpstr>
      <vt:lpstr>pH</vt:lpstr>
      <vt:lpstr>pH</vt:lpstr>
      <vt:lpstr>Polyprotic acids</vt:lpstr>
      <vt:lpstr>Polyprotic acids </vt:lpstr>
      <vt:lpstr>pH of alkaline solutions</vt:lpstr>
      <vt:lpstr>pH of alkaline solutions </vt:lpstr>
      <vt:lpstr>Neutral solutions</vt:lpstr>
      <vt:lpstr>Salts</vt:lpstr>
      <vt:lpstr>Chapter 2: Acid–base equilibrium systems</vt:lpstr>
      <vt:lpstr>What is Ka?</vt:lpstr>
      <vt:lpstr>Weak and strong substances and the Ka value</vt:lpstr>
      <vt:lpstr>Determining Ka</vt:lpstr>
      <vt:lpstr>Determining Ka </vt:lpstr>
      <vt:lpstr>Percentage ionisation</vt:lpstr>
      <vt:lpstr>Polyprotic acids</vt:lpstr>
      <vt:lpstr>Polyprotic acids </vt:lpstr>
      <vt:lpstr>Table of Acid and Base strength</vt:lpstr>
      <vt:lpstr>Chapter 2: Acid–base equilibrium systems</vt:lpstr>
      <vt:lpstr>What is an indicator?</vt:lpstr>
      <vt:lpstr>Common indicators</vt:lpstr>
      <vt:lpstr>An example: methyl red</vt:lpstr>
      <vt:lpstr>An example: methyl red </vt:lpstr>
      <vt:lpstr>An example: methyl red </vt:lpstr>
      <vt:lpstr>An example: methyl red </vt:lpstr>
      <vt:lpstr>An example: methyl red </vt:lpstr>
      <vt:lpstr>Indicators as a conjugate pair </vt:lpstr>
      <vt:lpstr>Chapter 2: Acid–base equilibrium systems</vt:lpstr>
      <vt:lpstr>What is a buffer?</vt:lpstr>
      <vt:lpstr>How does a buffer work?</vt:lpstr>
      <vt:lpstr>How does a buffer work? </vt:lpstr>
      <vt:lpstr>Blood chemistry</vt:lpstr>
      <vt:lpstr>Blood chemistry </vt:lpstr>
      <vt:lpstr>Blood chemistry </vt:lpstr>
      <vt:lpstr>Blood chemistry </vt:lpstr>
    </vt:vector>
  </TitlesOfParts>
  <Company>Cengage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PTM: Goal Setting</dc:title>
  <dc:creator>Perkins, Richard</dc:creator>
  <cp:lastModifiedBy>Nick Marston</cp:lastModifiedBy>
  <cp:revision>300</cp:revision>
  <dcterms:created xsi:type="dcterms:W3CDTF">2009-07-02T12:34:17Z</dcterms:created>
  <dcterms:modified xsi:type="dcterms:W3CDTF">2022-03-14T01:37:57Z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0x0101007D30DEBF7E8BEF4BA396B592152DA228</vt:lpwstr>
  </property>
</Properties>
</file>