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handoutMasterIdLst>
    <p:handoutMasterId r:id="rId39"/>
  </p:handoutMasterIdLst>
  <p:sldIdLst>
    <p:sldId id="256" r:id="rId2"/>
    <p:sldId id="264" r:id="rId3"/>
    <p:sldId id="265" r:id="rId4"/>
    <p:sldId id="266" r:id="rId5"/>
    <p:sldId id="267" r:id="rId6"/>
    <p:sldId id="268" r:id="rId7"/>
    <p:sldId id="269" r:id="rId8"/>
    <p:sldId id="270" r:id="rId9"/>
    <p:sldId id="271" r:id="rId10"/>
    <p:sldId id="272" r:id="rId11"/>
    <p:sldId id="298" r:id="rId12"/>
    <p:sldId id="281" r:id="rId13"/>
    <p:sldId id="282" r:id="rId14"/>
    <p:sldId id="283" r:id="rId15"/>
    <p:sldId id="284" r:id="rId16"/>
    <p:sldId id="285" r:id="rId17"/>
    <p:sldId id="286" r:id="rId18"/>
    <p:sldId id="287" r:id="rId19"/>
    <p:sldId id="288" r:id="rId20"/>
    <p:sldId id="295" r:id="rId21"/>
    <p:sldId id="296" r:id="rId22"/>
    <p:sldId id="297" r:id="rId23"/>
    <p:sldId id="273" r:id="rId24"/>
    <p:sldId id="274" r:id="rId25"/>
    <p:sldId id="275" r:id="rId26"/>
    <p:sldId id="276" r:id="rId27"/>
    <p:sldId id="277" r:id="rId28"/>
    <p:sldId id="278" r:id="rId29"/>
    <p:sldId id="279" r:id="rId30"/>
    <p:sldId id="280" r:id="rId31"/>
    <p:sldId id="289" r:id="rId32"/>
    <p:sldId id="290" r:id="rId33"/>
    <p:sldId id="291" r:id="rId34"/>
    <p:sldId id="292" r:id="rId35"/>
    <p:sldId id="293" r:id="rId36"/>
    <p:sldId id="294" r:id="rId3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FF99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A12E23-8008-4831-A1CA-083B1896D0D7}" v="19" dt="2021-05-12T00:18:39.7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023" autoAdjust="0"/>
  </p:normalViewPr>
  <p:slideViewPr>
    <p:cSldViewPr>
      <p:cViewPr varScale="1">
        <p:scale>
          <a:sx n="92" d="100"/>
          <a:sy n="92" d="100"/>
        </p:scale>
        <p:origin x="1108" y="6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267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Marston" userId="37aaf328-63dc-48ea-95e7-25737e615455" providerId="ADAL" clId="{77802117-B488-49B5-9F62-246A62D32644}"/>
    <pc:docChg chg="undo custSel addSld delSld modSld sldOrd">
      <pc:chgData name="Nick Marston" userId="37aaf328-63dc-48ea-95e7-25737e615455" providerId="ADAL" clId="{77802117-B488-49B5-9F62-246A62D32644}" dt="2020-05-06T05:54:58.132" v="178" actId="20577"/>
      <pc:docMkLst>
        <pc:docMk/>
      </pc:docMkLst>
      <pc:sldChg chg="addSp delSp modSp add del mod delAnim">
        <pc:chgData name="Nick Marston" userId="37aaf328-63dc-48ea-95e7-25737e615455" providerId="ADAL" clId="{77802117-B488-49B5-9F62-246A62D32644}" dt="2020-03-30T05:30:03.052" v="3" actId="21"/>
        <pc:sldMkLst>
          <pc:docMk/>
          <pc:sldMk cId="0" sldId="256"/>
        </pc:sldMkLst>
        <pc:picChg chg="add del mod">
          <ac:chgData name="Nick Marston" userId="37aaf328-63dc-48ea-95e7-25737e615455" providerId="ADAL" clId="{77802117-B488-49B5-9F62-246A62D32644}" dt="2020-03-30T05:30:03.052" v="3" actId="21"/>
          <ac:picMkLst>
            <pc:docMk/>
            <pc:sldMk cId="0" sldId="256"/>
            <ac:picMk id="2" creationId="{BC52EA2F-CAEA-41C5-8924-35DE07F2E138}"/>
          </ac:picMkLst>
        </pc:picChg>
      </pc:sldChg>
      <pc:sldChg chg="modSp mod ord">
        <pc:chgData name="Nick Marston" userId="37aaf328-63dc-48ea-95e7-25737e615455" providerId="ADAL" clId="{77802117-B488-49B5-9F62-246A62D32644}" dt="2020-05-05T02:47:20.357" v="54" actId="20577"/>
        <pc:sldMkLst>
          <pc:docMk/>
          <pc:sldMk cId="0" sldId="288"/>
        </pc:sldMkLst>
        <pc:spChg chg="mod">
          <ac:chgData name="Nick Marston" userId="37aaf328-63dc-48ea-95e7-25737e615455" providerId="ADAL" clId="{77802117-B488-49B5-9F62-246A62D32644}" dt="2020-05-05T02:47:20.357" v="54" actId="20577"/>
          <ac:spMkLst>
            <pc:docMk/>
            <pc:sldMk cId="0" sldId="288"/>
            <ac:spMk id="30722" creationId="{DA0C51AE-960B-4EE6-9E87-D001889B7FAA}"/>
          </ac:spMkLst>
        </pc:spChg>
      </pc:sldChg>
      <pc:sldChg chg="modSp mod">
        <pc:chgData name="Nick Marston" userId="37aaf328-63dc-48ea-95e7-25737e615455" providerId="ADAL" clId="{77802117-B488-49B5-9F62-246A62D32644}" dt="2020-05-06T05:54:58.132" v="178" actId="20577"/>
        <pc:sldMkLst>
          <pc:docMk/>
          <pc:sldMk cId="0" sldId="293"/>
        </pc:sldMkLst>
        <pc:spChg chg="mod">
          <ac:chgData name="Nick Marston" userId="37aaf328-63dc-48ea-95e7-25737e615455" providerId="ADAL" clId="{77802117-B488-49B5-9F62-246A62D32644}" dt="2020-05-06T05:54:58.132" v="178" actId="20577"/>
          <ac:spMkLst>
            <pc:docMk/>
            <pc:sldMk cId="0" sldId="293"/>
            <ac:spMk id="66563" creationId="{377B87B2-8614-4080-984E-F4C37D60C280}"/>
          </ac:spMkLst>
        </pc:spChg>
        <pc:picChg chg="mod">
          <ac:chgData name="Nick Marston" userId="37aaf328-63dc-48ea-95e7-25737e615455" providerId="ADAL" clId="{77802117-B488-49B5-9F62-246A62D32644}" dt="2020-05-06T05:54:22.786" v="121" actId="14100"/>
          <ac:picMkLst>
            <pc:docMk/>
            <pc:sldMk cId="0" sldId="293"/>
            <ac:picMk id="66565" creationId="{A3410843-DC2C-4D4C-907D-6EF7BCF20D0C}"/>
          </ac:picMkLst>
        </pc:picChg>
      </pc:sldChg>
    </pc:docChg>
  </pc:docChgLst>
  <pc:docChgLst>
    <pc:chgData name="Nick Marston" userId="37aaf328-63dc-48ea-95e7-25737e615455" providerId="ADAL" clId="{0BA12E23-8008-4831-A1CA-083B1896D0D7}"/>
    <pc:docChg chg="undo redo custSel addSld modSld sldOrd">
      <pc:chgData name="Nick Marston" userId="37aaf328-63dc-48ea-95e7-25737e615455" providerId="ADAL" clId="{0BA12E23-8008-4831-A1CA-083B1896D0D7}" dt="2021-05-14T03:42:28.420" v="2208" actId="20577"/>
      <pc:docMkLst>
        <pc:docMk/>
      </pc:docMkLst>
      <pc:sldChg chg="modSp mod">
        <pc:chgData name="Nick Marston" userId="37aaf328-63dc-48ea-95e7-25737e615455" providerId="ADAL" clId="{0BA12E23-8008-4831-A1CA-083B1896D0D7}" dt="2021-04-27T06:34:16.524" v="190" actId="20577"/>
        <pc:sldMkLst>
          <pc:docMk/>
          <pc:sldMk cId="0" sldId="271"/>
        </pc:sldMkLst>
        <pc:spChg chg="mod">
          <ac:chgData name="Nick Marston" userId="37aaf328-63dc-48ea-95e7-25737e615455" providerId="ADAL" clId="{0BA12E23-8008-4831-A1CA-083B1896D0D7}" dt="2021-04-27T06:34:16.524" v="190" actId="20577"/>
          <ac:spMkLst>
            <pc:docMk/>
            <pc:sldMk cId="0" sldId="271"/>
            <ac:spMk id="21507" creationId="{E26765FE-CE35-4366-8B44-71EA9FF6EAFB}"/>
          </ac:spMkLst>
        </pc:spChg>
        <pc:picChg chg="mod">
          <ac:chgData name="Nick Marston" userId="37aaf328-63dc-48ea-95e7-25737e615455" providerId="ADAL" clId="{0BA12E23-8008-4831-A1CA-083B1896D0D7}" dt="2021-04-27T06:34:11.944" v="189" actId="14100"/>
          <ac:picMkLst>
            <pc:docMk/>
            <pc:sldMk cId="0" sldId="271"/>
            <ac:picMk id="21508" creationId="{58D247AD-FB21-45CA-ACDF-A1FE785FF17B}"/>
          </ac:picMkLst>
        </pc:picChg>
      </pc:sldChg>
      <pc:sldChg chg="modSp mod">
        <pc:chgData name="Nick Marston" userId="37aaf328-63dc-48ea-95e7-25737e615455" providerId="ADAL" clId="{0BA12E23-8008-4831-A1CA-083B1896D0D7}" dt="2021-04-27T06:35:28.887" v="305" actId="6549"/>
        <pc:sldMkLst>
          <pc:docMk/>
          <pc:sldMk cId="0" sldId="272"/>
        </pc:sldMkLst>
        <pc:spChg chg="mod">
          <ac:chgData name="Nick Marston" userId="37aaf328-63dc-48ea-95e7-25737e615455" providerId="ADAL" clId="{0BA12E23-8008-4831-A1CA-083B1896D0D7}" dt="2021-04-27T06:35:28.887" v="305" actId="6549"/>
          <ac:spMkLst>
            <pc:docMk/>
            <pc:sldMk cId="0" sldId="272"/>
            <ac:spMk id="23555" creationId="{187CDA0B-7D62-40B2-A3C8-4D3E5C50B984}"/>
          </ac:spMkLst>
        </pc:spChg>
        <pc:picChg chg="mod">
          <ac:chgData name="Nick Marston" userId="37aaf328-63dc-48ea-95e7-25737e615455" providerId="ADAL" clId="{0BA12E23-8008-4831-A1CA-083B1896D0D7}" dt="2021-04-27T06:34:36.201" v="191" actId="1076"/>
          <ac:picMkLst>
            <pc:docMk/>
            <pc:sldMk cId="0" sldId="272"/>
            <ac:picMk id="23556" creationId="{DC02C014-432A-44D9-9F2C-2B2C5766358B}"/>
          </ac:picMkLst>
        </pc:picChg>
      </pc:sldChg>
      <pc:sldChg chg="ord">
        <pc:chgData name="Nick Marston" userId="37aaf328-63dc-48ea-95e7-25737e615455" providerId="ADAL" clId="{0BA12E23-8008-4831-A1CA-083B1896D0D7}" dt="2021-05-11T05:26:34.431" v="1444"/>
        <pc:sldMkLst>
          <pc:docMk/>
          <pc:sldMk cId="0" sldId="281"/>
        </pc:sldMkLst>
      </pc:sldChg>
      <pc:sldChg chg="ord">
        <pc:chgData name="Nick Marston" userId="37aaf328-63dc-48ea-95e7-25737e615455" providerId="ADAL" clId="{0BA12E23-8008-4831-A1CA-083B1896D0D7}" dt="2021-05-11T05:26:46.279" v="1446"/>
        <pc:sldMkLst>
          <pc:docMk/>
          <pc:sldMk cId="0" sldId="282"/>
        </pc:sldMkLst>
      </pc:sldChg>
      <pc:sldChg chg="ord">
        <pc:chgData name="Nick Marston" userId="37aaf328-63dc-48ea-95e7-25737e615455" providerId="ADAL" clId="{0BA12E23-8008-4831-A1CA-083B1896D0D7}" dt="2021-05-11T05:26:58.633" v="1448"/>
        <pc:sldMkLst>
          <pc:docMk/>
          <pc:sldMk cId="0" sldId="283"/>
        </pc:sldMkLst>
      </pc:sldChg>
      <pc:sldChg chg="ord">
        <pc:chgData name="Nick Marston" userId="37aaf328-63dc-48ea-95e7-25737e615455" providerId="ADAL" clId="{0BA12E23-8008-4831-A1CA-083B1896D0D7}" dt="2021-05-11T05:27:09.233" v="1450"/>
        <pc:sldMkLst>
          <pc:docMk/>
          <pc:sldMk cId="0" sldId="284"/>
        </pc:sldMkLst>
      </pc:sldChg>
      <pc:sldChg chg="ord">
        <pc:chgData name="Nick Marston" userId="37aaf328-63dc-48ea-95e7-25737e615455" providerId="ADAL" clId="{0BA12E23-8008-4831-A1CA-083B1896D0D7}" dt="2021-05-11T05:27:28.619" v="1452"/>
        <pc:sldMkLst>
          <pc:docMk/>
          <pc:sldMk cId="0" sldId="285"/>
        </pc:sldMkLst>
      </pc:sldChg>
      <pc:sldChg chg="ord">
        <pc:chgData name="Nick Marston" userId="37aaf328-63dc-48ea-95e7-25737e615455" providerId="ADAL" clId="{0BA12E23-8008-4831-A1CA-083B1896D0D7}" dt="2021-05-11T05:27:45.427" v="1454"/>
        <pc:sldMkLst>
          <pc:docMk/>
          <pc:sldMk cId="0" sldId="286"/>
        </pc:sldMkLst>
      </pc:sldChg>
      <pc:sldChg chg="ord">
        <pc:chgData name="Nick Marston" userId="37aaf328-63dc-48ea-95e7-25737e615455" providerId="ADAL" clId="{0BA12E23-8008-4831-A1CA-083B1896D0D7}" dt="2021-05-11T05:27:54.402" v="1456"/>
        <pc:sldMkLst>
          <pc:docMk/>
          <pc:sldMk cId="0" sldId="287"/>
        </pc:sldMkLst>
      </pc:sldChg>
      <pc:sldChg chg="ord">
        <pc:chgData name="Nick Marston" userId="37aaf328-63dc-48ea-95e7-25737e615455" providerId="ADAL" clId="{0BA12E23-8008-4831-A1CA-083B1896D0D7}" dt="2021-05-11T05:28:03.036" v="1458"/>
        <pc:sldMkLst>
          <pc:docMk/>
          <pc:sldMk cId="0" sldId="288"/>
        </pc:sldMkLst>
      </pc:sldChg>
      <pc:sldChg chg="delSp modSp mod">
        <pc:chgData name="Nick Marston" userId="37aaf328-63dc-48ea-95e7-25737e615455" providerId="ADAL" clId="{0BA12E23-8008-4831-A1CA-083B1896D0D7}" dt="2021-05-12T00:15:03.879" v="1686" actId="20577"/>
        <pc:sldMkLst>
          <pc:docMk/>
          <pc:sldMk cId="0" sldId="292"/>
        </pc:sldMkLst>
        <pc:spChg chg="mod">
          <ac:chgData name="Nick Marston" userId="37aaf328-63dc-48ea-95e7-25737e615455" providerId="ADAL" clId="{0BA12E23-8008-4831-A1CA-083B1896D0D7}" dt="2021-05-12T00:15:03.879" v="1686" actId="20577"/>
          <ac:spMkLst>
            <pc:docMk/>
            <pc:sldMk cId="0" sldId="292"/>
            <ac:spMk id="64515" creationId="{1D8C7F8D-2418-4B9E-8464-5C56E182AB15}"/>
          </ac:spMkLst>
        </pc:spChg>
        <pc:picChg chg="del mod">
          <ac:chgData name="Nick Marston" userId="37aaf328-63dc-48ea-95e7-25737e615455" providerId="ADAL" clId="{0BA12E23-8008-4831-A1CA-083B1896D0D7}" dt="2021-05-12T00:11:04.139" v="1580" actId="21"/>
          <ac:picMkLst>
            <pc:docMk/>
            <pc:sldMk cId="0" sldId="292"/>
            <ac:picMk id="64517" creationId="{4D9425F6-4328-415B-A3A6-67CFCAC205C1}"/>
          </ac:picMkLst>
        </pc:picChg>
      </pc:sldChg>
      <pc:sldChg chg="delSp modSp new mod">
        <pc:chgData name="Nick Marston" userId="37aaf328-63dc-48ea-95e7-25737e615455" providerId="ADAL" clId="{0BA12E23-8008-4831-A1CA-083B1896D0D7}" dt="2021-04-27T06:38:00.209" v="376" actId="20577"/>
        <pc:sldMkLst>
          <pc:docMk/>
          <pc:sldMk cId="2150796402" sldId="295"/>
        </pc:sldMkLst>
        <pc:spChg chg="del mod">
          <ac:chgData name="Nick Marston" userId="37aaf328-63dc-48ea-95e7-25737e615455" providerId="ADAL" clId="{0BA12E23-8008-4831-A1CA-083B1896D0D7}" dt="2021-04-27T06:37:50.620" v="357" actId="21"/>
          <ac:spMkLst>
            <pc:docMk/>
            <pc:sldMk cId="2150796402" sldId="295"/>
            <ac:spMk id="2" creationId="{E0158E7C-DB6F-4AE9-9285-7DCB8FD8EAE5}"/>
          </ac:spMkLst>
        </pc:spChg>
        <pc:spChg chg="mod">
          <ac:chgData name="Nick Marston" userId="37aaf328-63dc-48ea-95e7-25737e615455" providerId="ADAL" clId="{0BA12E23-8008-4831-A1CA-083B1896D0D7}" dt="2021-04-27T06:38:00.209" v="376" actId="20577"/>
          <ac:spMkLst>
            <pc:docMk/>
            <pc:sldMk cId="2150796402" sldId="295"/>
            <ac:spMk id="3" creationId="{E62E4891-92E7-4706-BD2E-EA33450400AF}"/>
          </ac:spMkLst>
        </pc:spChg>
      </pc:sldChg>
      <pc:sldChg chg="addSp modSp new mod">
        <pc:chgData name="Nick Marston" userId="37aaf328-63dc-48ea-95e7-25737e615455" providerId="ADAL" clId="{0BA12E23-8008-4831-A1CA-083B1896D0D7}" dt="2021-04-27T23:50:09.234" v="1442" actId="20577"/>
        <pc:sldMkLst>
          <pc:docMk/>
          <pc:sldMk cId="695016806" sldId="296"/>
        </pc:sldMkLst>
        <pc:spChg chg="mod">
          <ac:chgData name="Nick Marston" userId="37aaf328-63dc-48ea-95e7-25737e615455" providerId="ADAL" clId="{0BA12E23-8008-4831-A1CA-083B1896D0D7}" dt="2021-04-27T06:43:35.396" v="780" actId="255"/>
          <ac:spMkLst>
            <pc:docMk/>
            <pc:sldMk cId="695016806" sldId="296"/>
            <ac:spMk id="2" creationId="{56C0DEBD-E96E-49F5-926B-7B7A8DEA358A}"/>
          </ac:spMkLst>
        </pc:spChg>
        <pc:spChg chg="mod">
          <ac:chgData name="Nick Marston" userId="37aaf328-63dc-48ea-95e7-25737e615455" providerId="ADAL" clId="{0BA12E23-8008-4831-A1CA-083B1896D0D7}" dt="2021-04-27T23:50:09.234" v="1442" actId="20577"/>
          <ac:spMkLst>
            <pc:docMk/>
            <pc:sldMk cId="695016806" sldId="296"/>
            <ac:spMk id="3" creationId="{8DBAC136-1BE4-4F82-8E60-CE14CF9F98BE}"/>
          </ac:spMkLst>
        </pc:spChg>
        <pc:spChg chg="add mod">
          <ac:chgData name="Nick Marston" userId="37aaf328-63dc-48ea-95e7-25737e615455" providerId="ADAL" clId="{0BA12E23-8008-4831-A1CA-083B1896D0D7}" dt="2021-04-27T23:46:30.973" v="1224"/>
          <ac:spMkLst>
            <pc:docMk/>
            <pc:sldMk cId="695016806" sldId="296"/>
            <ac:spMk id="4" creationId="{E0158E7C-DB6F-4AE9-9285-7DCB8FD8EAE5}"/>
          </ac:spMkLst>
        </pc:spChg>
      </pc:sldChg>
      <pc:sldChg chg="modSp new mod">
        <pc:chgData name="Nick Marston" userId="37aaf328-63dc-48ea-95e7-25737e615455" providerId="ADAL" clId="{0BA12E23-8008-4831-A1CA-083B1896D0D7}" dt="2021-04-27T06:43:14.084" v="779" actId="255"/>
        <pc:sldMkLst>
          <pc:docMk/>
          <pc:sldMk cId="360765406" sldId="297"/>
        </pc:sldMkLst>
        <pc:spChg chg="mod">
          <ac:chgData name="Nick Marston" userId="37aaf328-63dc-48ea-95e7-25737e615455" providerId="ADAL" clId="{0BA12E23-8008-4831-A1CA-083B1896D0D7}" dt="2021-04-27T06:43:14.084" v="779" actId="255"/>
          <ac:spMkLst>
            <pc:docMk/>
            <pc:sldMk cId="360765406" sldId="297"/>
            <ac:spMk id="2" creationId="{F17FB5B9-E6F7-440C-A483-2C733EB44A06}"/>
          </ac:spMkLst>
        </pc:spChg>
        <pc:spChg chg="mod">
          <ac:chgData name="Nick Marston" userId="37aaf328-63dc-48ea-95e7-25737e615455" providerId="ADAL" clId="{0BA12E23-8008-4831-A1CA-083B1896D0D7}" dt="2021-04-27T06:43:00.409" v="778" actId="20577"/>
          <ac:spMkLst>
            <pc:docMk/>
            <pc:sldMk cId="360765406" sldId="297"/>
            <ac:spMk id="3" creationId="{CF59687A-7627-4FBC-981E-5BA33580D4FA}"/>
          </ac:spMkLst>
        </pc:spChg>
      </pc:sldChg>
      <pc:sldChg chg="modSp new mod ord">
        <pc:chgData name="Nick Marston" userId="37aaf328-63dc-48ea-95e7-25737e615455" providerId="ADAL" clId="{0BA12E23-8008-4831-A1CA-083B1896D0D7}" dt="2021-05-14T03:42:28.420" v="2208" actId="20577"/>
        <pc:sldMkLst>
          <pc:docMk/>
          <pc:sldMk cId="1547938233" sldId="298"/>
        </pc:sldMkLst>
        <pc:spChg chg="mod">
          <ac:chgData name="Nick Marston" userId="37aaf328-63dc-48ea-95e7-25737e615455" providerId="ADAL" clId="{0BA12E23-8008-4831-A1CA-083B1896D0D7}" dt="2021-05-12T00:16:41.108" v="1691" actId="255"/>
          <ac:spMkLst>
            <pc:docMk/>
            <pc:sldMk cId="1547938233" sldId="298"/>
            <ac:spMk id="2" creationId="{0C677D19-70C6-4137-BEA4-9446872CFD34}"/>
          </ac:spMkLst>
        </pc:spChg>
        <pc:spChg chg="mod">
          <ac:chgData name="Nick Marston" userId="37aaf328-63dc-48ea-95e7-25737e615455" providerId="ADAL" clId="{0BA12E23-8008-4831-A1CA-083B1896D0D7}" dt="2021-05-14T03:42:28.420" v="2208" actId="20577"/>
          <ac:spMkLst>
            <pc:docMk/>
            <pc:sldMk cId="1547938233" sldId="298"/>
            <ac:spMk id="3" creationId="{E5A092FD-368C-4BDA-9642-49E281640B4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E6606E-FBD4-4663-8DB5-B9E4BBD4729F}"/>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230351C3-CD29-42EF-ADE8-908744B39CE8}"/>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cs typeface="Arial" panose="020B0604020202020204" pitchFamily="34" charset="0"/>
              </a:defRPr>
            </a:lvl1pPr>
          </a:lstStyle>
          <a:p>
            <a:pPr>
              <a:defRPr/>
            </a:pPr>
            <a:fld id="{A35503F0-1A6D-4277-8A86-798970F82278}" type="datetimeFigureOut">
              <a:rPr lang="en-US" altLang="en-US"/>
              <a:pPr>
                <a:defRPr/>
              </a:pPr>
              <a:t>5/14/2021</a:t>
            </a:fld>
            <a:endParaRPr lang="en-US" altLang="en-US"/>
          </a:p>
        </p:txBody>
      </p:sp>
      <p:sp>
        <p:nvSpPr>
          <p:cNvPr id="4" name="Footer Placeholder 3">
            <a:extLst>
              <a:ext uri="{FF2B5EF4-FFF2-40B4-BE49-F238E27FC236}">
                <a16:creationId xmlns:a16="http://schemas.microsoft.com/office/drawing/2014/main" id="{1A1FC160-4586-4EED-AC7E-2F26182C2C12}"/>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mn-ea"/>
                <a:cs typeface="+mn-cs"/>
              </a:defRPr>
            </a:lvl1pPr>
          </a:lstStyle>
          <a:p>
            <a:pPr>
              <a:defRPr/>
            </a:pPr>
            <a:endParaRPr lang="en-US"/>
          </a:p>
        </p:txBody>
      </p:sp>
      <p:sp>
        <p:nvSpPr>
          <p:cNvPr id="5" name="Slide Number Placeholder 4">
            <a:extLst>
              <a:ext uri="{FF2B5EF4-FFF2-40B4-BE49-F238E27FC236}">
                <a16:creationId xmlns:a16="http://schemas.microsoft.com/office/drawing/2014/main" id="{5E303F76-D186-44F9-A2E9-CFC34BE14F2E}"/>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cs typeface="Arial" panose="020B0604020202020204" pitchFamily="34" charset="0"/>
              </a:defRPr>
            </a:lvl1pPr>
          </a:lstStyle>
          <a:p>
            <a:fld id="{6C054ACD-E6C1-4F57-901D-C0AC21393877}"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C72A93-5BCF-430C-9584-673634A4F707}"/>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44406674-E0E2-4139-8F8C-9290003E0FE9}"/>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cs typeface="Arial" panose="020B0604020202020204" pitchFamily="34" charset="0"/>
              </a:defRPr>
            </a:lvl1pPr>
          </a:lstStyle>
          <a:p>
            <a:pPr>
              <a:defRPr/>
            </a:pPr>
            <a:fld id="{1D44D2DE-25E0-485E-B303-DFF01CAA21B1}" type="datetimeFigureOut">
              <a:rPr lang="en-US" altLang="en-US"/>
              <a:pPr>
                <a:defRPr/>
              </a:pPr>
              <a:t>5/14/2021</a:t>
            </a:fld>
            <a:endParaRPr lang="en-US" altLang="en-US"/>
          </a:p>
        </p:txBody>
      </p:sp>
      <p:sp>
        <p:nvSpPr>
          <p:cNvPr id="4" name="Slide Image Placeholder 3">
            <a:extLst>
              <a:ext uri="{FF2B5EF4-FFF2-40B4-BE49-F238E27FC236}">
                <a16:creationId xmlns:a16="http://schemas.microsoft.com/office/drawing/2014/main" id="{955FE026-92D0-4A96-9E7D-AABC882370D2}"/>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98EFC3E6-5AFC-4917-8D2B-219E9195E783}"/>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8EEC328-5EB5-4BC0-9DDC-66B5D7316CF0}"/>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A840DDBC-9615-4E94-B113-D41237A94ED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cs typeface="Arial" panose="020B0604020202020204" pitchFamily="34" charset="0"/>
              </a:defRPr>
            </a:lvl1pPr>
          </a:lstStyle>
          <a:p>
            <a:fld id="{D5CAF822-B1BD-4586-BEC9-F84CB08D328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BA92DAF7-0DDE-4DCE-AAE9-C424B4BF83B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E1368D3E-CF88-4028-8756-8BA75CDF203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6148" name="Slide Number Placeholder 3">
            <a:extLst>
              <a:ext uri="{FF2B5EF4-FFF2-40B4-BE49-F238E27FC236}">
                <a16:creationId xmlns:a16="http://schemas.microsoft.com/office/drawing/2014/main" id="{193D0163-3E6D-4BAF-A171-CE8DA2FD8C7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2E600BA0-A143-4195-AD8D-90E317765EFE}" type="slidenum">
              <a:rPr lang="en-US" altLang="en-US"/>
              <a:pPr>
                <a:spcBef>
                  <a:spcPct val="0"/>
                </a:spcBef>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17024F51-34EA-4BD0-BB6F-7281F6966C9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F6FEA1C2-58EA-4523-B286-2C7CA3EC094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4580" name="Slide Number Placeholder 3">
            <a:extLst>
              <a:ext uri="{FF2B5EF4-FFF2-40B4-BE49-F238E27FC236}">
                <a16:creationId xmlns:a16="http://schemas.microsoft.com/office/drawing/2014/main" id="{C8F34FD6-5A3E-4816-B336-948205833EC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9462B51F-B021-4948-8515-87928241F531}" type="slidenum">
              <a:rPr lang="en-US" altLang="en-US"/>
              <a:pPr>
                <a:spcBef>
                  <a:spcPct val="0"/>
                </a:spcBef>
              </a:pPr>
              <a:t>10</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45A38868-2B03-441D-9CB5-31CD7C0303C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718221F3-C3F6-42D4-AEF8-06DC65F25B7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5060" name="Slide Number Placeholder 3">
            <a:extLst>
              <a:ext uri="{FF2B5EF4-FFF2-40B4-BE49-F238E27FC236}">
                <a16:creationId xmlns:a16="http://schemas.microsoft.com/office/drawing/2014/main" id="{C3DD98F8-D370-4144-BD92-2D48F62DE8C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2CB20BE-984E-47B9-99D2-4BFE68DC123A}" type="slidenum">
              <a:rPr lang="en-US" altLang="en-US"/>
              <a:pPr>
                <a:spcBef>
                  <a:spcPct val="0"/>
                </a:spcBef>
              </a:pPr>
              <a:t>12</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785BC880-902C-43D8-A338-634F21D9A4A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27C82061-910C-4D82-A265-540C7A91E19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7108" name="Slide Number Placeholder 3">
            <a:extLst>
              <a:ext uri="{FF2B5EF4-FFF2-40B4-BE49-F238E27FC236}">
                <a16:creationId xmlns:a16="http://schemas.microsoft.com/office/drawing/2014/main" id="{F2B060CD-6902-4C87-B8BE-F5D6D70A1D9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26CA90F-1A1F-4521-BF30-4DE52F837631}" type="slidenum">
              <a:rPr lang="en-US" altLang="en-US"/>
              <a:pPr>
                <a:spcBef>
                  <a:spcPct val="0"/>
                </a:spcBef>
              </a:pPr>
              <a:t>13</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B0B869C0-2EA6-465F-AF5C-DB7259DDD4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0754E78D-EB0C-45F9-960C-67F5DF242E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9156" name="Slide Number Placeholder 3">
            <a:extLst>
              <a:ext uri="{FF2B5EF4-FFF2-40B4-BE49-F238E27FC236}">
                <a16:creationId xmlns:a16="http://schemas.microsoft.com/office/drawing/2014/main" id="{4471AE32-BC32-43DD-862A-49B9655A4FA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337A669-D16B-46C1-B430-A31B08192B62}" type="slidenum">
              <a:rPr lang="en-US" altLang="en-US"/>
              <a:pPr>
                <a:spcBef>
                  <a:spcPct val="0"/>
                </a:spcBef>
              </a:pPr>
              <a:t>14</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E57E5475-1401-4F23-8B92-EE8784C7BA8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id="{A60F340D-785B-4CC2-8EE7-3762085C6E6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1204" name="Slide Number Placeholder 3">
            <a:extLst>
              <a:ext uri="{FF2B5EF4-FFF2-40B4-BE49-F238E27FC236}">
                <a16:creationId xmlns:a16="http://schemas.microsoft.com/office/drawing/2014/main" id="{9A871221-F884-4F3C-9573-B67CA691A04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A361578-E182-4CE4-9B27-45E64E44FC79}" type="slidenum">
              <a:rPr lang="en-US" altLang="en-US"/>
              <a:pPr>
                <a:spcBef>
                  <a:spcPct val="0"/>
                </a:spcBef>
              </a:pPr>
              <a:t>15</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38E11D25-D101-4E23-B84E-250BBF8156B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CC0519F7-82CE-4DA7-AAC4-1BAAC24C1A7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3252" name="Slide Number Placeholder 3">
            <a:extLst>
              <a:ext uri="{FF2B5EF4-FFF2-40B4-BE49-F238E27FC236}">
                <a16:creationId xmlns:a16="http://schemas.microsoft.com/office/drawing/2014/main" id="{5AFE99D4-17E5-4306-A49C-0287632FD7D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9ED65FE5-1EFE-40FB-B6A3-1CE263B0C48C}" type="slidenum">
              <a:rPr lang="en-US" altLang="en-US"/>
              <a:pPr>
                <a:spcBef>
                  <a:spcPct val="0"/>
                </a:spcBef>
              </a:pPr>
              <a:t>16</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B2CABA35-DF7A-4382-B105-B9D12038B4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DBADDC1B-F8AB-4F2F-AF69-59C0A2D1BAF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5300" name="Slide Number Placeholder 3">
            <a:extLst>
              <a:ext uri="{FF2B5EF4-FFF2-40B4-BE49-F238E27FC236}">
                <a16:creationId xmlns:a16="http://schemas.microsoft.com/office/drawing/2014/main" id="{190A7F3C-FF15-42F6-AA3C-1A8674121A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3595F11E-E422-46DD-BA85-BA4961BC262C}" type="slidenum">
              <a:rPr lang="en-US" altLang="en-US"/>
              <a:pPr>
                <a:spcBef>
                  <a:spcPct val="0"/>
                </a:spcBef>
              </a:pPr>
              <a:t>17</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94FD61B9-C842-436E-AD5C-C244984F49D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A7BAC202-5579-4AB3-9A84-8CD3E6B5C6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7348" name="Slide Number Placeholder 3">
            <a:extLst>
              <a:ext uri="{FF2B5EF4-FFF2-40B4-BE49-F238E27FC236}">
                <a16:creationId xmlns:a16="http://schemas.microsoft.com/office/drawing/2014/main" id="{94DE8A91-FD5D-452B-B946-A64DA45F9FD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7C6E8560-09EF-42DE-942A-4646AB5F1FCB}" type="slidenum">
              <a:rPr lang="en-US" altLang="en-US"/>
              <a:pPr>
                <a:spcBef>
                  <a:spcPct val="0"/>
                </a:spcBef>
              </a:pPr>
              <a:t>18</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AE82AA42-17BC-4B26-9EA2-A03F859EF1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01C55DFB-57F7-4D90-8643-FC9C6B3EAB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26628" name="Slide Number Placeholder 3">
            <a:extLst>
              <a:ext uri="{FF2B5EF4-FFF2-40B4-BE49-F238E27FC236}">
                <a16:creationId xmlns:a16="http://schemas.microsoft.com/office/drawing/2014/main" id="{C95265C7-4849-45FE-A0BC-BAD888D0F5B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8422598E-5B3E-4E8B-AD72-7FC63AA632C9}" type="slidenum">
              <a:rPr lang="en-US" altLang="en-US"/>
              <a:pPr>
                <a:spcBef>
                  <a:spcPct val="0"/>
                </a:spcBef>
              </a:pPr>
              <a:t>19</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5CAF822-B1BD-4586-BEC9-F84CB08D328A}" type="slidenum">
              <a:rPr lang="en-US" altLang="en-US" smtClean="0"/>
              <a:pPr/>
              <a:t>21</a:t>
            </a:fld>
            <a:endParaRPr lang="en-US" altLang="en-US"/>
          </a:p>
        </p:txBody>
      </p:sp>
    </p:spTree>
    <p:extLst>
      <p:ext uri="{BB962C8B-B14F-4D97-AF65-F5344CB8AC3E}">
        <p14:creationId xmlns:p14="http://schemas.microsoft.com/office/powerpoint/2010/main" val="365745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82D05A16-F55D-4B66-8D15-FB25BDB4422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59570A3E-6127-41F7-93B2-352AB280C66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196" name="Slide Number Placeholder 3">
            <a:extLst>
              <a:ext uri="{FF2B5EF4-FFF2-40B4-BE49-F238E27FC236}">
                <a16:creationId xmlns:a16="http://schemas.microsoft.com/office/drawing/2014/main" id="{D884011F-43A5-4D73-8CFC-EBA58205256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C9B9994-167E-4925-AC60-3F4EE47712E9}" type="slidenum">
              <a:rPr lang="en-US" altLang="en-US"/>
              <a:pPr>
                <a:spcBef>
                  <a:spcPct val="0"/>
                </a:spcBef>
              </a:pPr>
              <a:t>2</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FE0591AD-E25A-4BBF-8786-C846D54467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6E4F2918-6381-47C8-A52A-DC8805156FD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8676" name="Slide Number Placeholder 3">
            <a:extLst>
              <a:ext uri="{FF2B5EF4-FFF2-40B4-BE49-F238E27FC236}">
                <a16:creationId xmlns:a16="http://schemas.microsoft.com/office/drawing/2014/main" id="{CB44B12D-BCD2-4C49-8AD1-809A3E08BE8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110D2C0-8E47-4157-87A8-F989AC554E8D}" type="slidenum">
              <a:rPr lang="en-US" altLang="en-US"/>
              <a:pPr>
                <a:spcBef>
                  <a:spcPct val="0"/>
                </a:spcBef>
              </a:pPr>
              <a:t>23</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FD0E55BD-ADE9-40EE-9452-EF5E45C233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F31F1884-38AD-4C82-B6EE-7C442E92F82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0724" name="Slide Number Placeholder 3">
            <a:extLst>
              <a:ext uri="{FF2B5EF4-FFF2-40B4-BE49-F238E27FC236}">
                <a16:creationId xmlns:a16="http://schemas.microsoft.com/office/drawing/2014/main" id="{3AA738A8-C136-4405-971F-CB6D24A8871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FC73E7E-2999-41BA-88F9-427AA6ED3FE8}" type="slidenum">
              <a:rPr lang="en-US" altLang="en-US"/>
              <a:pPr>
                <a:spcBef>
                  <a:spcPct val="0"/>
                </a:spcBef>
              </a:pPr>
              <a:t>24</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32FFCF5F-8FA8-4E66-94EB-1C309FC3F66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435C2844-C705-44A4-B655-EE97C7EB25A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2772" name="Slide Number Placeholder 3">
            <a:extLst>
              <a:ext uri="{FF2B5EF4-FFF2-40B4-BE49-F238E27FC236}">
                <a16:creationId xmlns:a16="http://schemas.microsoft.com/office/drawing/2014/main" id="{D6C2498A-5E71-4EC2-8A9A-5FC6E3DF386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45D97500-AC90-4470-B30B-1EA0D8B473FE}" type="slidenum">
              <a:rPr lang="en-US" altLang="en-US"/>
              <a:pPr>
                <a:spcBef>
                  <a:spcPct val="0"/>
                </a:spcBef>
              </a:pPr>
              <a:t>25</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67C64652-3A03-48E7-B754-E58A90263C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8C7F5DD3-1CC8-409C-8001-E445DE406FF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4820" name="Slide Number Placeholder 3">
            <a:extLst>
              <a:ext uri="{FF2B5EF4-FFF2-40B4-BE49-F238E27FC236}">
                <a16:creationId xmlns:a16="http://schemas.microsoft.com/office/drawing/2014/main" id="{A6D56AB2-3801-4F49-B12B-41448C3D930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96FDAA6A-73BC-4067-9FD3-5E7520BA4D37}" type="slidenum">
              <a:rPr lang="en-US" altLang="en-US"/>
              <a:pPr>
                <a:spcBef>
                  <a:spcPct val="0"/>
                </a:spcBef>
              </a:pPr>
              <a:t>26</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095B194A-47CA-4B66-8C2B-AC55137685A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80E21426-67AB-4840-923B-D0F3818D97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6868" name="Slide Number Placeholder 3">
            <a:extLst>
              <a:ext uri="{FF2B5EF4-FFF2-40B4-BE49-F238E27FC236}">
                <a16:creationId xmlns:a16="http://schemas.microsoft.com/office/drawing/2014/main" id="{6922A5AB-F022-4A6C-A96A-6FC876F2CAC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E40F8BDA-7579-4036-9D66-6CF62C0CE4D4}" type="slidenum">
              <a:rPr lang="en-US" altLang="en-US"/>
              <a:pPr>
                <a:spcBef>
                  <a:spcPct val="0"/>
                </a:spcBef>
              </a:pPr>
              <a:t>27</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4DB8B265-A7B2-4F2F-9270-9F25B602819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0F69E70C-BA63-40E1-8A8A-576C91AD97E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8916" name="Slide Number Placeholder 3">
            <a:extLst>
              <a:ext uri="{FF2B5EF4-FFF2-40B4-BE49-F238E27FC236}">
                <a16:creationId xmlns:a16="http://schemas.microsoft.com/office/drawing/2014/main" id="{316F3F84-0C04-43E5-A024-CCEB2185C7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B0B0BFE2-11C7-4209-8FA0-82D41349F387}" type="slidenum">
              <a:rPr lang="en-US" altLang="en-US"/>
              <a:pPr>
                <a:spcBef>
                  <a:spcPct val="0"/>
                </a:spcBef>
              </a:pPr>
              <a:t>28</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077ED74E-924B-4444-BBFF-E74EB6E830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A16FC169-55FA-44AA-81A2-A50EE5C012C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0964" name="Slide Number Placeholder 3">
            <a:extLst>
              <a:ext uri="{FF2B5EF4-FFF2-40B4-BE49-F238E27FC236}">
                <a16:creationId xmlns:a16="http://schemas.microsoft.com/office/drawing/2014/main" id="{058F2B75-638D-436E-9266-8ECE9A6A5A8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11F54C9-6EC1-407A-89E8-044EAE64AB37}" type="slidenum">
              <a:rPr lang="en-US" altLang="en-US"/>
              <a:pPr>
                <a:spcBef>
                  <a:spcPct val="0"/>
                </a:spcBef>
              </a:pPr>
              <a:t>29</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2473BA12-01E8-490C-9395-A7540A5B5A5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E4A45561-58FF-4151-BEF0-A2ACA945988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Activity 3.2 – Ionisation Energy and Valency – to show the relationship between ionisation energy and valency of an element.</a:t>
            </a:r>
          </a:p>
          <a:p>
            <a:endParaRPr lang="en-US" altLang="en-US"/>
          </a:p>
          <a:p>
            <a:r>
              <a:rPr lang="en-US" altLang="en-US"/>
              <a:t>Activity 3.3 – Trends in Ionisation Energies – describing trends in periods and groups on the periodic table.</a:t>
            </a:r>
          </a:p>
        </p:txBody>
      </p:sp>
      <p:sp>
        <p:nvSpPr>
          <p:cNvPr id="43012" name="Slide Number Placeholder 3">
            <a:extLst>
              <a:ext uri="{FF2B5EF4-FFF2-40B4-BE49-F238E27FC236}">
                <a16:creationId xmlns:a16="http://schemas.microsoft.com/office/drawing/2014/main" id="{CADA36A5-700D-4FDA-9AED-74342C81352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0B40DB57-3E1F-4135-8B6A-B31C9D0A98CB}" type="slidenum">
              <a:rPr lang="en-US" altLang="en-US"/>
              <a:pPr>
                <a:spcBef>
                  <a:spcPct val="0"/>
                </a:spcBef>
              </a:pPr>
              <a:t>30</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8F17EABD-4670-471C-BA79-E5397BA1B01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a:extLst>
              <a:ext uri="{FF2B5EF4-FFF2-40B4-BE49-F238E27FC236}">
                <a16:creationId xmlns:a16="http://schemas.microsoft.com/office/drawing/2014/main" id="{85E257E9-3C35-4619-B142-A0E9BD8F255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59396" name="Slide Number Placeholder 3">
            <a:extLst>
              <a:ext uri="{FF2B5EF4-FFF2-40B4-BE49-F238E27FC236}">
                <a16:creationId xmlns:a16="http://schemas.microsoft.com/office/drawing/2014/main" id="{0B3FEF7A-F71F-4C40-9E6B-D69C417ED83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88108587-E71E-4E11-BA16-85C400D16D40}" type="slidenum">
              <a:rPr lang="en-US" altLang="en-US"/>
              <a:pPr>
                <a:spcBef>
                  <a:spcPct val="0"/>
                </a:spcBef>
              </a:pPr>
              <a:t>31</a:t>
            </a:fld>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00CF74A8-070C-4F7C-84B2-800A6176994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id="{7FB897D1-B1DB-4F44-BF34-0D2058C1F12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1444" name="Slide Number Placeholder 3">
            <a:extLst>
              <a:ext uri="{FF2B5EF4-FFF2-40B4-BE49-F238E27FC236}">
                <a16:creationId xmlns:a16="http://schemas.microsoft.com/office/drawing/2014/main" id="{DA74B5F3-127D-4A63-AC57-F3BD715381C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504796A-9214-4006-AECF-3693D1748EAC}" type="slidenum">
              <a:rPr lang="en-US" altLang="en-US"/>
              <a:pPr>
                <a:spcBef>
                  <a:spcPct val="0"/>
                </a:spcBef>
              </a:pPr>
              <a:t>32</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8D7BF4B4-C001-4510-A7DF-1B3542F426D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3D9046EA-4BE8-4FCD-BE5A-9C112AF07B0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0244" name="Slide Number Placeholder 3">
            <a:extLst>
              <a:ext uri="{FF2B5EF4-FFF2-40B4-BE49-F238E27FC236}">
                <a16:creationId xmlns:a16="http://schemas.microsoft.com/office/drawing/2014/main" id="{9D79A7D7-E1C6-4E67-B385-85107B3126D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A3C0D76-2918-4476-9922-C1539FAE692A}" type="slidenum">
              <a:rPr lang="en-US" altLang="en-US"/>
              <a:pPr>
                <a:spcBef>
                  <a:spcPct val="0"/>
                </a:spcBef>
              </a:pPr>
              <a:t>3</a:t>
            </a:fld>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5F8D29C7-C1A9-45F3-9359-3497CE1FE55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86F07226-C200-43DF-9188-34782D6E651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3492" name="Slide Number Placeholder 3">
            <a:extLst>
              <a:ext uri="{FF2B5EF4-FFF2-40B4-BE49-F238E27FC236}">
                <a16:creationId xmlns:a16="http://schemas.microsoft.com/office/drawing/2014/main" id="{7114470D-7337-4D9E-9980-B6201B9C01F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0FA7F0A4-E2CE-4669-A420-5DE7B63E86C6}" type="slidenum">
              <a:rPr lang="en-US" altLang="en-US"/>
              <a:pPr>
                <a:spcBef>
                  <a:spcPct val="0"/>
                </a:spcBef>
              </a:pPr>
              <a:t>33</a:t>
            </a:fld>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42FC9DC0-5BE6-4E7E-BDDE-B5CC5C58BF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a:extLst>
              <a:ext uri="{FF2B5EF4-FFF2-40B4-BE49-F238E27FC236}">
                <a16:creationId xmlns:a16="http://schemas.microsoft.com/office/drawing/2014/main" id="{5C0A324F-E5AA-4E3E-845A-23FC7DF5EC1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5540" name="Slide Number Placeholder 3">
            <a:extLst>
              <a:ext uri="{FF2B5EF4-FFF2-40B4-BE49-F238E27FC236}">
                <a16:creationId xmlns:a16="http://schemas.microsoft.com/office/drawing/2014/main" id="{94D999CF-B4A2-4B05-8CFE-2D787D4CD3F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93539086-7E64-4924-81C3-D6F5EEA76A82}" type="slidenum">
              <a:rPr lang="en-US" altLang="en-US"/>
              <a:pPr>
                <a:spcBef>
                  <a:spcPct val="0"/>
                </a:spcBef>
              </a:pPr>
              <a:t>34</a:t>
            </a:fld>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86A59831-BBBD-4D9D-90FA-EA158AB6D38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a:extLst>
              <a:ext uri="{FF2B5EF4-FFF2-40B4-BE49-F238E27FC236}">
                <a16:creationId xmlns:a16="http://schemas.microsoft.com/office/drawing/2014/main" id="{A5F30F4F-D00C-49AF-B0A8-B153CC9D765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7588" name="Slide Number Placeholder 3">
            <a:extLst>
              <a:ext uri="{FF2B5EF4-FFF2-40B4-BE49-F238E27FC236}">
                <a16:creationId xmlns:a16="http://schemas.microsoft.com/office/drawing/2014/main" id="{79470ED8-D323-460F-8B36-D54038FF3A4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7948F4C2-918D-4B98-9E7A-57FBE238C82B}" type="slidenum">
              <a:rPr lang="en-US" altLang="en-US"/>
              <a:pPr>
                <a:spcBef>
                  <a:spcPct val="0"/>
                </a:spcBef>
              </a:pPr>
              <a:t>35</a:t>
            </a:fld>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260335C7-9546-490A-994E-9950A028EF5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a:extLst>
              <a:ext uri="{FF2B5EF4-FFF2-40B4-BE49-F238E27FC236}">
                <a16:creationId xmlns:a16="http://schemas.microsoft.com/office/drawing/2014/main" id="{3D112B67-1580-421C-8529-EC1532AC84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9636" name="Slide Number Placeholder 3">
            <a:extLst>
              <a:ext uri="{FF2B5EF4-FFF2-40B4-BE49-F238E27FC236}">
                <a16:creationId xmlns:a16="http://schemas.microsoft.com/office/drawing/2014/main" id="{5C88C445-EF18-42A2-9A2C-8C8480D6C3D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498154B8-72E5-4E1D-9AD9-E5E198492255}" type="slidenum">
              <a:rPr lang="en-US" altLang="en-US"/>
              <a:pPr>
                <a:spcBef>
                  <a:spcPct val="0"/>
                </a:spcBef>
              </a:pPr>
              <a:t>36</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07EFE553-203A-493C-A941-690D267A080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C438E5ED-3C1E-4F8E-9492-D2DBD0B9767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2292" name="Slide Number Placeholder 3">
            <a:extLst>
              <a:ext uri="{FF2B5EF4-FFF2-40B4-BE49-F238E27FC236}">
                <a16:creationId xmlns:a16="http://schemas.microsoft.com/office/drawing/2014/main" id="{87E671CE-6623-417C-AF42-B5C1851650F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7B7E5CFE-8A35-4426-BFB0-E5B8E99C7E28}" type="slidenum">
              <a:rPr lang="en-US" altLang="en-US"/>
              <a:pPr>
                <a:spcBef>
                  <a:spcPct val="0"/>
                </a:spcBef>
              </a:pPr>
              <a:t>4</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3480EB7C-8EDD-4917-8873-EDBE251FBE6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7306F372-5ED7-415D-9CBC-B5655C6E3A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4340" name="Slide Number Placeholder 3">
            <a:extLst>
              <a:ext uri="{FF2B5EF4-FFF2-40B4-BE49-F238E27FC236}">
                <a16:creationId xmlns:a16="http://schemas.microsoft.com/office/drawing/2014/main" id="{E8960CAB-E33F-4D59-8E45-A9B213BCF04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220C7F8-4A19-4EEB-BACC-C8877A1698DE}" type="slidenum">
              <a:rPr lang="en-US" altLang="en-US"/>
              <a:pPr>
                <a:spcBef>
                  <a:spcPct val="0"/>
                </a:spcBef>
              </a:pPr>
              <a:t>5</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D2AFEC18-BD19-41E0-948D-AD0350776B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B92D26E4-AA3B-4AA0-9D76-90BB3E5988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6388" name="Slide Number Placeholder 3">
            <a:extLst>
              <a:ext uri="{FF2B5EF4-FFF2-40B4-BE49-F238E27FC236}">
                <a16:creationId xmlns:a16="http://schemas.microsoft.com/office/drawing/2014/main" id="{1F5B5B01-A740-416E-A282-1157379903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FE4F774-15E7-4B12-931D-F63BBC40535F}" type="slidenum">
              <a:rPr lang="en-US" altLang="en-US"/>
              <a:pPr>
                <a:spcBef>
                  <a:spcPct val="0"/>
                </a:spcBef>
              </a:pPr>
              <a:t>6</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7AF54368-0D9F-483D-83A6-B6B21549B95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45404770-5C69-445D-8941-F227F5B2AF1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8436" name="Slide Number Placeholder 3">
            <a:extLst>
              <a:ext uri="{FF2B5EF4-FFF2-40B4-BE49-F238E27FC236}">
                <a16:creationId xmlns:a16="http://schemas.microsoft.com/office/drawing/2014/main" id="{FA3448ED-3796-4D4A-B604-C5160AB68FE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30C47743-39F1-40AD-98AD-814E9E17FC3C}" type="slidenum">
              <a:rPr lang="en-US" altLang="en-US"/>
              <a:pPr>
                <a:spcBef>
                  <a:spcPct val="0"/>
                </a:spcBef>
              </a:pPr>
              <a:t>7</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8D197B4C-AD6D-4DF4-83F5-0881DAC54D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C8DB31FB-B2A0-4169-B854-53D99C1B58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0484" name="Slide Number Placeholder 3">
            <a:extLst>
              <a:ext uri="{FF2B5EF4-FFF2-40B4-BE49-F238E27FC236}">
                <a16:creationId xmlns:a16="http://schemas.microsoft.com/office/drawing/2014/main" id="{946D5F5A-9DBE-49E3-8A20-0AD9E0778C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8ADE4A7-A4E3-4C9D-BB9E-4D829F40C3A3}" type="slidenum">
              <a:rPr lang="en-US" altLang="en-US"/>
              <a:pPr>
                <a:spcBef>
                  <a:spcPct val="0"/>
                </a:spcBef>
              </a:pPr>
              <a:t>8</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0E2E6647-F4A6-44EA-A90E-005C0E39C23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32246863-859B-420F-AA3C-78D19243A01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2532" name="Slide Number Placeholder 3">
            <a:extLst>
              <a:ext uri="{FF2B5EF4-FFF2-40B4-BE49-F238E27FC236}">
                <a16:creationId xmlns:a16="http://schemas.microsoft.com/office/drawing/2014/main" id="{31DD3E43-52C1-4C85-B40A-E40A5A2ACAB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E28D2EF1-D4D3-45A4-A664-EBB64F12F882}" type="slidenum">
              <a:rPr lang="en-US" altLang="en-US"/>
              <a:pPr>
                <a:spcBef>
                  <a:spcPct val="0"/>
                </a:spcBef>
              </a:pPr>
              <a:t>9</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folHlink"/>
        </a:solidFill>
        <a:effectLst/>
      </p:bgPr>
    </p:bg>
    <p:spTree>
      <p:nvGrpSpPr>
        <p:cNvPr id="1" name=""/>
        <p:cNvGrpSpPr/>
        <p:nvPr/>
      </p:nvGrpSpPr>
      <p:grpSpPr>
        <a:xfrm>
          <a:off x="0" y="0"/>
          <a:ext cx="0" cy="0"/>
          <a:chOff x="0" y="0"/>
          <a:chExt cx="0" cy="0"/>
        </a:xfrm>
      </p:grpSpPr>
      <p:sp>
        <p:nvSpPr>
          <p:cNvPr id="4" name="Rectangle 28">
            <a:extLst>
              <a:ext uri="{FF2B5EF4-FFF2-40B4-BE49-F238E27FC236}">
                <a16:creationId xmlns:a16="http://schemas.microsoft.com/office/drawing/2014/main" id="{112E040A-F358-4049-B9ED-3B9E12C2D6D3}"/>
              </a:ext>
            </a:extLst>
          </p:cNvPr>
          <p:cNvSpPr>
            <a:spLocks noChangeArrowheads="1"/>
          </p:cNvSpPr>
          <p:nvPr/>
        </p:nvSpPr>
        <p:spPr bwMode="gray">
          <a:xfrm>
            <a:off x="0" y="0"/>
            <a:ext cx="9140825" cy="68564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a:p>
        </p:txBody>
      </p:sp>
      <p:pic>
        <p:nvPicPr>
          <p:cNvPr id="5" name="Picture 27">
            <a:extLst>
              <a:ext uri="{FF2B5EF4-FFF2-40B4-BE49-F238E27FC236}">
                <a16:creationId xmlns:a16="http://schemas.microsoft.com/office/drawing/2014/main" id="{EA70E4F4-8919-4BB7-AF3C-1527DAC0EB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558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3">
            <a:extLst>
              <a:ext uri="{FF2B5EF4-FFF2-40B4-BE49-F238E27FC236}">
                <a16:creationId xmlns:a16="http://schemas.microsoft.com/office/drawing/2014/main" id="{50692CBE-063B-4BA2-B4DA-402418EA0670}"/>
              </a:ext>
            </a:extLst>
          </p:cNvPr>
          <p:cNvSpPr>
            <a:spLocks noChangeArrowheads="1"/>
          </p:cNvSpPr>
          <p:nvPr/>
        </p:nvSpPr>
        <p:spPr bwMode="gray">
          <a:xfrm>
            <a:off x="0" y="3200400"/>
            <a:ext cx="9144000" cy="914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a:p>
        </p:txBody>
      </p:sp>
      <p:sp>
        <p:nvSpPr>
          <p:cNvPr id="7" name="Line 15">
            <a:extLst>
              <a:ext uri="{FF2B5EF4-FFF2-40B4-BE49-F238E27FC236}">
                <a16:creationId xmlns:a16="http://schemas.microsoft.com/office/drawing/2014/main" id="{6DFDF734-9E09-4B5E-81A9-6911B080DBE2}"/>
              </a:ext>
            </a:extLst>
          </p:cNvPr>
          <p:cNvSpPr>
            <a:spLocks noChangeShapeType="1"/>
          </p:cNvSpPr>
          <p:nvPr/>
        </p:nvSpPr>
        <p:spPr bwMode="gray">
          <a:xfrm>
            <a:off x="0" y="3200400"/>
            <a:ext cx="9144000" cy="0"/>
          </a:xfrm>
          <a:prstGeom prst="line">
            <a:avLst/>
          </a:prstGeom>
          <a:noFill/>
          <a:ln w="635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8" name="Rectangle 30">
            <a:extLst>
              <a:ext uri="{FF2B5EF4-FFF2-40B4-BE49-F238E27FC236}">
                <a16:creationId xmlns:a16="http://schemas.microsoft.com/office/drawing/2014/main" id="{860D444E-7456-481F-9518-9D295D11C320}"/>
              </a:ext>
            </a:extLst>
          </p:cNvPr>
          <p:cNvSpPr>
            <a:spLocks noChangeArrowheads="1"/>
          </p:cNvSpPr>
          <p:nvPr/>
        </p:nvSpPr>
        <p:spPr bwMode="auto">
          <a:xfrm>
            <a:off x="0" y="6629400"/>
            <a:ext cx="9144000" cy="228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a:p>
        </p:txBody>
      </p:sp>
      <p:pic>
        <p:nvPicPr>
          <p:cNvPr id="9" name="Picture 31" descr="CL_Logo_RGB_PNG">
            <a:extLst>
              <a:ext uri="{FF2B5EF4-FFF2-40B4-BE49-F238E27FC236}">
                <a16:creationId xmlns:a16="http://schemas.microsoft.com/office/drawing/2014/main" id="{7432421A-20CB-4DAE-B0B8-22258F7F61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6013450" y="5002213"/>
            <a:ext cx="2697163"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4"/>
          <p:cNvSpPr>
            <a:spLocks noGrp="1" noChangeArrowheads="1"/>
          </p:cNvSpPr>
          <p:nvPr>
            <p:ph type="subTitle" idx="1"/>
          </p:nvPr>
        </p:nvSpPr>
        <p:spPr bwMode="gray">
          <a:xfrm>
            <a:off x="457200" y="3365500"/>
            <a:ext cx="8229600" cy="304800"/>
          </a:xfrm>
          <a:solidFill>
            <a:schemeClr val="accent1"/>
          </a:solidFill>
        </p:spPr>
        <p:txBody>
          <a:bodyPr/>
          <a:lstStyle>
            <a:lvl1pPr>
              <a:spcBef>
                <a:spcPct val="0"/>
              </a:spcBef>
              <a:defRPr>
                <a:solidFill>
                  <a:schemeClr val="bg1"/>
                </a:solidFill>
              </a:defRPr>
            </a:lvl1pPr>
          </a:lstStyle>
          <a:p>
            <a:r>
              <a:rPr lang="en-US"/>
              <a:t>Click to edit Master subtitle style</a:t>
            </a:r>
          </a:p>
        </p:txBody>
      </p:sp>
      <p:sp>
        <p:nvSpPr>
          <p:cNvPr id="4106" name="Rectangle 10"/>
          <p:cNvSpPr>
            <a:spLocks noGrp="1" noChangeArrowheads="1"/>
          </p:cNvSpPr>
          <p:nvPr>
            <p:ph type="ctrTitle"/>
          </p:nvPr>
        </p:nvSpPr>
        <p:spPr>
          <a:xfrm>
            <a:off x="457200" y="1143000"/>
            <a:ext cx="8229600" cy="1828800"/>
          </a:xfrm>
        </p:spPr>
        <p:txBody>
          <a:bodyPr anchor="b"/>
          <a:lstStyle>
            <a:lvl1pPr>
              <a:lnSpc>
                <a:spcPts val="4200"/>
              </a:lnSpc>
              <a:defRPr sz="3600">
                <a:solidFill>
                  <a:schemeClr val="bg1"/>
                </a:solidFill>
              </a:defRPr>
            </a:lvl1pPr>
          </a:lstStyle>
          <a:p>
            <a:r>
              <a:rPr lang="en-US"/>
              <a:t>Click to edit Master title style</a:t>
            </a:r>
          </a:p>
        </p:txBody>
      </p:sp>
    </p:spTree>
    <p:extLst>
      <p:ext uri="{BB962C8B-B14F-4D97-AF65-F5344CB8AC3E}">
        <p14:creationId xmlns:p14="http://schemas.microsoft.com/office/powerpoint/2010/main" val="2541402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054B7A3-F441-4984-9886-720DD408DDF9}"/>
              </a:ext>
            </a:extLst>
          </p:cNvPr>
          <p:cNvSpPr>
            <a:spLocks noGrp="1" noChangeArrowheads="1"/>
          </p:cNvSpPr>
          <p:nvPr>
            <p:ph type="dt" sz="half" idx="10"/>
          </p:nvPr>
        </p:nvSpPr>
        <p:spPr>
          <a:ln/>
        </p:spPr>
        <p:txBody>
          <a:bodyPr/>
          <a:lstStyle>
            <a:lvl1pPr>
              <a:defRPr/>
            </a:lvl1pPr>
          </a:lstStyle>
          <a:p>
            <a:pPr>
              <a:defRPr/>
            </a:pPr>
            <a:fld id="{2006C298-A881-487E-B392-1F1E99527F6F}" type="datetimeFigureOut">
              <a:rPr lang="en-US" altLang="en-US"/>
              <a:pPr>
                <a:defRPr/>
              </a:pPr>
              <a:t>5/14/2021</a:t>
            </a:fld>
            <a:endParaRPr lang="en-US" altLang="en-US"/>
          </a:p>
        </p:txBody>
      </p:sp>
      <p:sp>
        <p:nvSpPr>
          <p:cNvPr id="5" name="Rectangle 6">
            <a:extLst>
              <a:ext uri="{FF2B5EF4-FFF2-40B4-BE49-F238E27FC236}">
                <a16:creationId xmlns:a16="http://schemas.microsoft.com/office/drawing/2014/main" id="{1D922A24-E12D-4ACA-A593-EA49AE257F2B}"/>
              </a:ext>
            </a:extLst>
          </p:cNvPr>
          <p:cNvSpPr>
            <a:spLocks noGrp="1" noChangeArrowheads="1"/>
          </p:cNvSpPr>
          <p:nvPr>
            <p:ph type="sldNum" sz="quarter" idx="11"/>
          </p:nvPr>
        </p:nvSpPr>
        <p:spPr>
          <a:ln/>
        </p:spPr>
        <p:txBody>
          <a:bodyPr/>
          <a:lstStyle>
            <a:lvl1pPr>
              <a:defRPr/>
            </a:lvl1pPr>
          </a:lstStyle>
          <a:p>
            <a:fld id="{AE667176-EEE9-46F1-8894-5482CCAB8D50}" type="slidenum">
              <a:rPr lang="en-US" altLang="en-US"/>
              <a:pPr/>
              <a:t>‹#›</a:t>
            </a:fld>
            <a:endParaRPr lang="en-US" altLang="en-US"/>
          </a:p>
        </p:txBody>
      </p:sp>
    </p:spTree>
    <p:extLst>
      <p:ext uri="{BB962C8B-B14F-4D97-AF65-F5344CB8AC3E}">
        <p14:creationId xmlns:p14="http://schemas.microsoft.com/office/powerpoint/2010/main" val="3735997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2813"/>
            <a:ext cx="2057400" cy="48783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2813"/>
            <a:ext cx="6019800" cy="48783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41076F5-7649-4E8E-A6D7-9CDA2BE3E885}"/>
              </a:ext>
            </a:extLst>
          </p:cNvPr>
          <p:cNvSpPr>
            <a:spLocks noGrp="1" noChangeArrowheads="1"/>
          </p:cNvSpPr>
          <p:nvPr>
            <p:ph type="dt" sz="half" idx="10"/>
          </p:nvPr>
        </p:nvSpPr>
        <p:spPr>
          <a:ln/>
        </p:spPr>
        <p:txBody>
          <a:bodyPr/>
          <a:lstStyle>
            <a:lvl1pPr>
              <a:defRPr/>
            </a:lvl1pPr>
          </a:lstStyle>
          <a:p>
            <a:pPr>
              <a:defRPr/>
            </a:pPr>
            <a:fld id="{C8317287-2FAA-4BB2-9B87-26C80E116F36}" type="datetimeFigureOut">
              <a:rPr lang="en-US" altLang="en-US"/>
              <a:pPr>
                <a:defRPr/>
              </a:pPr>
              <a:t>5/14/2021</a:t>
            </a:fld>
            <a:endParaRPr lang="en-US" altLang="en-US"/>
          </a:p>
        </p:txBody>
      </p:sp>
      <p:sp>
        <p:nvSpPr>
          <p:cNvPr id="5" name="Rectangle 6">
            <a:extLst>
              <a:ext uri="{FF2B5EF4-FFF2-40B4-BE49-F238E27FC236}">
                <a16:creationId xmlns:a16="http://schemas.microsoft.com/office/drawing/2014/main" id="{114486FD-5FC0-4A6D-B8C2-E8DFD9B538F5}"/>
              </a:ext>
            </a:extLst>
          </p:cNvPr>
          <p:cNvSpPr>
            <a:spLocks noGrp="1" noChangeArrowheads="1"/>
          </p:cNvSpPr>
          <p:nvPr>
            <p:ph type="sldNum" sz="quarter" idx="11"/>
          </p:nvPr>
        </p:nvSpPr>
        <p:spPr>
          <a:ln/>
        </p:spPr>
        <p:txBody>
          <a:bodyPr/>
          <a:lstStyle>
            <a:lvl1pPr>
              <a:defRPr/>
            </a:lvl1pPr>
          </a:lstStyle>
          <a:p>
            <a:fld id="{C5D09524-0E2D-498B-BA07-FF35CB994824}" type="slidenum">
              <a:rPr lang="en-US" altLang="en-US"/>
              <a:pPr/>
              <a:t>‹#›</a:t>
            </a:fld>
            <a:endParaRPr lang="en-US" altLang="en-US"/>
          </a:p>
        </p:txBody>
      </p:sp>
    </p:spTree>
    <p:extLst>
      <p:ext uri="{BB962C8B-B14F-4D97-AF65-F5344CB8AC3E}">
        <p14:creationId xmlns:p14="http://schemas.microsoft.com/office/powerpoint/2010/main" val="3562940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912813"/>
            <a:ext cx="8229600" cy="685800"/>
          </a:xfrm>
        </p:spPr>
        <p:txBody>
          <a:bodyPr/>
          <a:lstStyle/>
          <a:p>
            <a:r>
              <a:rPr lang="en-US"/>
              <a:t>Click to edit Master title style</a:t>
            </a:r>
          </a:p>
        </p:txBody>
      </p:sp>
      <p:sp>
        <p:nvSpPr>
          <p:cNvPr id="3" name="Table Placeholder 2"/>
          <p:cNvSpPr>
            <a:spLocks noGrp="1"/>
          </p:cNvSpPr>
          <p:nvPr>
            <p:ph type="tbl" idx="1"/>
          </p:nvPr>
        </p:nvSpPr>
        <p:spPr>
          <a:xfrm>
            <a:off x="457200" y="1676400"/>
            <a:ext cx="8229600" cy="4114800"/>
          </a:xfrm>
        </p:spPr>
        <p:txBody>
          <a:bodyPr/>
          <a:lstStyle/>
          <a:p>
            <a:pPr lvl="0"/>
            <a:r>
              <a:rPr lang="en-US" noProof="0"/>
              <a:t>Click icon to add table</a:t>
            </a:r>
          </a:p>
        </p:txBody>
      </p:sp>
      <p:sp>
        <p:nvSpPr>
          <p:cNvPr id="4" name="Rectangle 4">
            <a:extLst>
              <a:ext uri="{FF2B5EF4-FFF2-40B4-BE49-F238E27FC236}">
                <a16:creationId xmlns:a16="http://schemas.microsoft.com/office/drawing/2014/main" id="{3B63F1FD-902B-40BD-8944-A5BBCDEB0FC1}"/>
              </a:ext>
            </a:extLst>
          </p:cNvPr>
          <p:cNvSpPr>
            <a:spLocks noGrp="1" noChangeArrowheads="1"/>
          </p:cNvSpPr>
          <p:nvPr>
            <p:ph type="dt" sz="half" idx="10"/>
          </p:nvPr>
        </p:nvSpPr>
        <p:spPr>
          <a:ln/>
        </p:spPr>
        <p:txBody>
          <a:bodyPr/>
          <a:lstStyle>
            <a:lvl1pPr>
              <a:defRPr/>
            </a:lvl1pPr>
          </a:lstStyle>
          <a:p>
            <a:pPr>
              <a:defRPr/>
            </a:pPr>
            <a:fld id="{46ECD5E7-DD4F-46F5-9159-3EFB55620E4C}" type="datetimeFigureOut">
              <a:rPr lang="en-US" altLang="en-US"/>
              <a:pPr>
                <a:defRPr/>
              </a:pPr>
              <a:t>5/14/2021</a:t>
            </a:fld>
            <a:endParaRPr lang="en-US" altLang="en-US"/>
          </a:p>
        </p:txBody>
      </p:sp>
      <p:sp>
        <p:nvSpPr>
          <p:cNvPr id="5" name="Rectangle 6">
            <a:extLst>
              <a:ext uri="{FF2B5EF4-FFF2-40B4-BE49-F238E27FC236}">
                <a16:creationId xmlns:a16="http://schemas.microsoft.com/office/drawing/2014/main" id="{ACD47103-0D7C-4D4F-8D73-FEA52FC8BBD3}"/>
              </a:ext>
            </a:extLst>
          </p:cNvPr>
          <p:cNvSpPr>
            <a:spLocks noGrp="1" noChangeArrowheads="1"/>
          </p:cNvSpPr>
          <p:nvPr>
            <p:ph type="sldNum" sz="quarter" idx="11"/>
          </p:nvPr>
        </p:nvSpPr>
        <p:spPr>
          <a:ln/>
        </p:spPr>
        <p:txBody>
          <a:bodyPr/>
          <a:lstStyle>
            <a:lvl1pPr>
              <a:defRPr/>
            </a:lvl1pPr>
          </a:lstStyle>
          <a:p>
            <a:fld id="{B1F9B8B6-2B16-46CC-9ACF-E081B8BBF5D3}" type="slidenum">
              <a:rPr lang="en-US" altLang="en-US"/>
              <a:pPr/>
              <a:t>‹#›</a:t>
            </a:fld>
            <a:endParaRPr lang="en-US" altLang="en-US"/>
          </a:p>
        </p:txBody>
      </p:sp>
    </p:spTree>
    <p:extLst>
      <p:ext uri="{BB962C8B-B14F-4D97-AF65-F5344CB8AC3E}">
        <p14:creationId xmlns:p14="http://schemas.microsoft.com/office/powerpoint/2010/main" val="3955431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89E013E-4C68-4604-8C0A-0817E1AD4FE2}"/>
              </a:ext>
            </a:extLst>
          </p:cNvPr>
          <p:cNvSpPr>
            <a:spLocks noGrp="1" noChangeArrowheads="1"/>
          </p:cNvSpPr>
          <p:nvPr>
            <p:ph type="dt" sz="half" idx="10"/>
          </p:nvPr>
        </p:nvSpPr>
        <p:spPr>
          <a:ln/>
        </p:spPr>
        <p:txBody>
          <a:bodyPr/>
          <a:lstStyle>
            <a:lvl1pPr>
              <a:defRPr/>
            </a:lvl1pPr>
          </a:lstStyle>
          <a:p>
            <a:pPr>
              <a:defRPr/>
            </a:pPr>
            <a:fld id="{C87A92A3-D8EC-4889-B86F-02A218DA95B3}" type="datetimeFigureOut">
              <a:rPr lang="en-US" altLang="en-US"/>
              <a:pPr>
                <a:defRPr/>
              </a:pPr>
              <a:t>5/14/2021</a:t>
            </a:fld>
            <a:endParaRPr lang="en-US" altLang="en-US"/>
          </a:p>
        </p:txBody>
      </p:sp>
      <p:sp>
        <p:nvSpPr>
          <p:cNvPr id="5" name="Rectangle 6">
            <a:extLst>
              <a:ext uri="{FF2B5EF4-FFF2-40B4-BE49-F238E27FC236}">
                <a16:creationId xmlns:a16="http://schemas.microsoft.com/office/drawing/2014/main" id="{E463A5EC-3E41-478F-B808-114D57961C2D}"/>
              </a:ext>
            </a:extLst>
          </p:cNvPr>
          <p:cNvSpPr>
            <a:spLocks noGrp="1" noChangeArrowheads="1"/>
          </p:cNvSpPr>
          <p:nvPr>
            <p:ph type="sldNum" sz="quarter" idx="11"/>
          </p:nvPr>
        </p:nvSpPr>
        <p:spPr>
          <a:ln/>
        </p:spPr>
        <p:txBody>
          <a:bodyPr/>
          <a:lstStyle>
            <a:lvl1pPr>
              <a:defRPr/>
            </a:lvl1pPr>
          </a:lstStyle>
          <a:p>
            <a:fld id="{B958748B-6619-4013-AEC5-3ACD4927FF52}" type="slidenum">
              <a:rPr lang="en-US" altLang="en-US"/>
              <a:pPr/>
              <a:t>‹#›</a:t>
            </a:fld>
            <a:endParaRPr lang="en-US" altLang="en-US"/>
          </a:p>
        </p:txBody>
      </p:sp>
    </p:spTree>
    <p:extLst>
      <p:ext uri="{BB962C8B-B14F-4D97-AF65-F5344CB8AC3E}">
        <p14:creationId xmlns:p14="http://schemas.microsoft.com/office/powerpoint/2010/main" val="2541622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65E09228-A96D-4F64-858F-45A95DE20E1C}"/>
              </a:ext>
            </a:extLst>
          </p:cNvPr>
          <p:cNvSpPr>
            <a:spLocks noGrp="1" noChangeArrowheads="1"/>
          </p:cNvSpPr>
          <p:nvPr>
            <p:ph type="dt" sz="half" idx="10"/>
          </p:nvPr>
        </p:nvSpPr>
        <p:spPr>
          <a:ln/>
        </p:spPr>
        <p:txBody>
          <a:bodyPr/>
          <a:lstStyle>
            <a:lvl1pPr>
              <a:defRPr/>
            </a:lvl1pPr>
          </a:lstStyle>
          <a:p>
            <a:pPr>
              <a:defRPr/>
            </a:pPr>
            <a:fld id="{D976E1BE-7D7E-4BBA-BBA5-D6F9A1AB3AC4}" type="datetimeFigureOut">
              <a:rPr lang="en-US" altLang="en-US"/>
              <a:pPr>
                <a:defRPr/>
              </a:pPr>
              <a:t>5/14/2021</a:t>
            </a:fld>
            <a:endParaRPr lang="en-US" altLang="en-US"/>
          </a:p>
        </p:txBody>
      </p:sp>
      <p:sp>
        <p:nvSpPr>
          <p:cNvPr id="5" name="Rectangle 6">
            <a:extLst>
              <a:ext uri="{FF2B5EF4-FFF2-40B4-BE49-F238E27FC236}">
                <a16:creationId xmlns:a16="http://schemas.microsoft.com/office/drawing/2014/main" id="{81028945-F37B-4A2B-88CD-34930713AFCE}"/>
              </a:ext>
            </a:extLst>
          </p:cNvPr>
          <p:cNvSpPr>
            <a:spLocks noGrp="1" noChangeArrowheads="1"/>
          </p:cNvSpPr>
          <p:nvPr>
            <p:ph type="sldNum" sz="quarter" idx="11"/>
          </p:nvPr>
        </p:nvSpPr>
        <p:spPr>
          <a:ln/>
        </p:spPr>
        <p:txBody>
          <a:bodyPr/>
          <a:lstStyle>
            <a:lvl1pPr>
              <a:defRPr/>
            </a:lvl1pPr>
          </a:lstStyle>
          <a:p>
            <a:fld id="{85E139E0-ACC2-41E1-B719-FF96899F8DD4}" type="slidenum">
              <a:rPr lang="en-US" altLang="en-US"/>
              <a:pPr/>
              <a:t>‹#›</a:t>
            </a:fld>
            <a:endParaRPr lang="en-US" altLang="en-US"/>
          </a:p>
        </p:txBody>
      </p:sp>
    </p:spTree>
    <p:extLst>
      <p:ext uri="{BB962C8B-B14F-4D97-AF65-F5344CB8AC3E}">
        <p14:creationId xmlns:p14="http://schemas.microsoft.com/office/powerpoint/2010/main" val="3724239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64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F1399BCF-0772-4AFF-A28A-539EF0D566A0}"/>
              </a:ext>
            </a:extLst>
          </p:cNvPr>
          <p:cNvSpPr>
            <a:spLocks noGrp="1" noChangeArrowheads="1"/>
          </p:cNvSpPr>
          <p:nvPr>
            <p:ph type="dt" sz="half" idx="10"/>
          </p:nvPr>
        </p:nvSpPr>
        <p:spPr>
          <a:ln/>
        </p:spPr>
        <p:txBody>
          <a:bodyPr/>
          <a:lstStyle>
            <a:lvl1pPr>
              <a:defRPr/>
            </a:lvl1pPr>
          </a:lstStyle>
          <a:p>
            <a:pPr>
              <a:defRPr/>
            </a:pPr>
            <a:fld id="{5DC3DC62-45A8-45C4-8A30-7E5E3C93FE29}" type="datetimeFigureOut">
              <a:rPr lang="en-US" altLang="en-US"/>
              <a:pPr>
                <a:defRPr/>
              </a:pPr>
              <a:t>5/14/2021</a:t>
            </a:fld>
            <a:endParaRPr lang="en-US" altLang="en-US"/>
          </a:p>
        </p:txBody>
      </p:sp>
      <p:sp>
        <p:nvSpPr>
          <p:cNvPr id="6" name="Rectangle 6">
            <a:extLst>
              <a:ext uri="{FF2B5EF4-FFF2-40B4-BE49-F238E27FC236}">
                <a16:creationId xmlns:a16="http://schemas.microsoft.com/office/drawing/2014/main" id="{F65BC09E-BAC0-42D9-9263-C8BFAE4B37B0}"/>
              </a:ext>
            </a:extLst>
          </p:cNvPr>
          <p:cNvSpPr>
            <a:spLocks noGrp="1" noChangeArrowheads="1"/>
          </p:cNvSpPr>
          <p:nvPr>
            <p:ph type="sldNum" sz="quarter" idx="11"/>
          </p:nvPr>
        </p:nvSpPr>
        <p:spPr>
          <a:ln/>
        </p:spPr>
        <p:txBody>
          <a:bodyPr/>
          <a:lstStyle>
            <a:lvl1pPr>
              <a:defRPr/>
            </a:lvl1pPr>
          </a:lstStyle>
          <a:p>
            <a:fld id="{EFD6F25F-46C7-424D-9D34-F571932F719A}" type="slidenum">
              <a:rPr lang="en-US" altLang="en-US"/>
              <a:pPr/>
              <a:t>‹#›</a:t>
            </a:fld>
            <a:endParaRPr lang="en-US" altLang="en-US"/>
          </a:p>
        </p:txBody>
      </p:sp>
    </p:spTree>
    <p:extLst>
      <p:ext uri="{BB962C8B-B14F-4D97-AF65-F5344CB8AC3E}">
        <p14:creationId xmlns:p14="http://schemas.microsoft.com/office/powerpoint/2010/main" val="1761601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29B13867-4ADF-464B-8946-ED515D828BD9}"/>
              </a:ext>
            </a:extLst>
          </p:cNvPr>
          <p:cNvSpPr>
            <a:spLocks noGrp="1" noChangeArrowheads="1"/>
          </p:cNvSpPr>
          <p:nvPr>
            <p:ph type="dt" sz="half" idx="10"/>
          </p:nvPr>
        </p:nvSpPr>
        <p:spPr>
          <a:ln/>
        </p:spPr>
        <p:txBody>
          <a:bodyPr/>
          <a:lstStyle>
            <a:lvl1pPr>
              <a:defRPr/>
            </a:lvl1pPr>
          </a:lstStyle>
          <a:p>
            <a:pPr>
              <a:defRPr/>
            </a:pPr>
            <a:fld id="{ECA8A62B-059F-424B-9919-17E8C5138098}" type="datetimeFigureOut">
              <a:rPr lang="en-US" altLang="en-US"/>
              <a:pPr>
                <a:defRPr/>
              </a:pPr>
              <a:t>5/14/2021</a:t>
            </a:fld>
            <a:endParaRPr lang="en-US" altLang="en-US"/>
          </a:p>
        </p:txBody>
      </p:sp>
      <p:sp>
        <p:nvSpPr>
          <p:cNvPr id="8" name="Rectangle 6">
            <a:extLst>
              <a:ext uri="{FF2B5EF4-FFF2-40B4-BE49-F238E27FC236}">
                <a16:creationId xmlns:a16="http://schemas.microsoft.com/office/drawing/2014/main" id="{7E80F214-49A0-4856-85C3-0FB1081CCB61}"/>
              </a:ext>
            </a:extLst>
          </p:cNvPr>
          <p:cNvSpPr>
            <a:spLocks noGrp="1" noChangeArrowheads="1"/>
          </p:cNvSpPr>
          <p:nvPr>
            <p:ph type="sldNum" sz="quarter" idx="11"/>
          </p:nvPr>
        </p:nvSpPr>
        <p:spPr>
          <a:ln/>
        </p:spPr>
        <p:txBody>
          <a:bodyPr/>
          <a:lstStyle>
            <a:lvl1pPr>
              <a:defRPr/>
            </a:lvl1pPr>
          </a:lstStyle>
          <a:p>
            <a:fld id="{50C39322-E7F1-4446-86DE-4A85EE774106}" type="slidenum">
              <a:rPr lang="en-US" altLang="en-US"/>
              <a:pPr/>
              <a:t>‹#›</a:t>
            </a:fld>
            <a:endParaRPr lang="en-US" altLang="en-US"/>
          </a:p>
        </p:txBody>
      </p:sp>
    </p:spTree>
    <p:extLst>
      <p:ext uri="{BB962C8B-B14F-4D97-AF65-F5344CB8AC3E}">
        <p14:creationId xmlns:p14="http://schemas.microsoft.com/office/powerpoint/2010/main" val="2486871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E4A140BA-604B-4B14-A890-75FE866C7F45}"/>
              </a:ext>
            </a:extLst>
          </p:cNvPr>
          <p:cNvSpPr>
            <a:spLocks noGrp="1" noChangeArrowheads="1"/>
          </p:cNvSpPr>
          <p:nvPr>
            <p:ph type="dt" sz="half" idx="10"/>
          </p:nvPr>
        </p:nvSpPr>
        <p:spPr>
          <a:ln/>
        </p:spPr>
        <p:txBody>
          <a:bodyPr/>
          <a:lstStyle>
            <a:lvl1pPr>
              <a:defRPr/>
            </a:lvl1pPr>
          </a:lstStyle>
          <a:p>
            <a:pPr>
              <a:defRPr/>
            </a:pPr>
            <a:fld id="{5DDB262A-DF5A-4B51-AAC7-502A15FBDDAC}" type="datetimeFigureOut">
              <a:rPr lang="en-US" altLang="en-US"/>
              <a:pPr>
                <a:defRPr/>
              </a:pPr>
              <a:t>5/14/2021</a:t>
            </a:fld>
            <a:endParaRPr lang="en-US" altLang="en-US"/>
          </a:p>
        </p:txBody>
      </p:sp>
      <p:sp>
        <p:nvSpPr>
          <p:cNvPr id="4" name="Rectangle 6">
            <a:extLst>
              <a:ext uri="{FF2B5EF4-FFF2-40B4-BE49-F238E27FC236}">
                <a16:creationId xmlns:a16="http://schemas.microsoft.com/office/drawing/2014/main" id="{1E24F8B5-F11B-43E5-8A98-9425B7BB9C0A}"/>
              </a:ext>
            </a:extLst>
          </p:cNvPr>
          <p:cNvSpPr>
            <a:spLocks noGrp="1" noChangeArrowheads="1"/>
          </p:cNvSpPr>
          <p:nvPr>
            <p:ph type="sldNum" sz="quarter" idx="11"/>
          </p:nvPr>
        </p:nvSpPr>
        <p:spPr>
          <a:ln/>
        </p:spPr>
        <p:txBody>
          <a:bodyPr/>
          <a:lstStyle>
            <a:lvl1pPr>
              <a:defRPr/>
            </a:lvl1pPr>
          </a:lstStyle>
          <a:p>
            <a:fld id="{FB11EC3A-7A5A-4FC2-B9A4-CE72ABB3ED0C}" type="slidenum">
              <a:rPr lang="en-US" altLang="en-US"/>
              <a:pPr/>
              <a:t>‹#›</a:t>
            </a:fld>
            <a:endParaRPr lang="en-US" altLang="en-US"/>
          </a:p>
        </p:txBody>
      </p:sp>
    </p:spTree>
    <p:extLst>
      <p:ext uri="{BB962C8B-B14F-4D97-AF65-F5344CB8AC3E}">
        <p14:creationId xmlns:p14="http://schemas.microsoft.com/office/powerpoint/2010/main" val="3639624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5E16F47-28C8-4F8F-A7C3-06164D83A0B3}"/>
              </a:ext>
            </a:extLst>
          </p:cNvPr>
          <p:cNvSpPr>
            <a:spLocks noGrp="1" noChangeArrowheads="1"/>
          </p:cNvSpPr>
          <p:nvPr>
            <p:ph type="dt" sz="half" idx="10"/>
          </p:nvPr>
        </p:nvSpPr>
        <p:spPr>
          <a:ln/>
        </p:spPr>
        <p:txBody>
          <a:bodyPr/>
          <a:lstStyle>
            <a:lvl1pPr>
              <a:defRPr/>
            </a:lvl1pPr>
          </a:lstStyle>
          <a:p>
            <a:pPr>
              <a:defRPr/>
            </a:pPr>
            <a:fld id="{C1A8CEBB-2463-496D-B002-4791BB88513C}" type="datetimeFigureOut">
              <a:rPr lang="en-US" altLang="en-US"/>
              <a:pPr>
                <a:defRPr/>
              </a:pPr>
              <a:t>5/14/2021</a:t>
            </a:fld>
            <a:endParaRPr lang="en-US" altLang="en-US"/>
          </a:p>
        </p:txBody>
      </p:sp>
      <p:sp>
        <p:nvSpPr>
          <p:cNvPr id="3" name="Rectangle 6">
            <a:extLst>
              <a:ext uri="{FF2B5EF4-FFF2-40B4-BE49-F238E27FC236}">
                <a16:creationId xmlns:a16="http://schemas.microsoft.com/office/drawing/2014/main" id="{DD445B81-0D17-4F42-9CBA-58FE8C6D0C0D}"/>
              </a:ext>
            </a:extLst>
          </p:cNvPr>
          <p:cNvSpPr>
            <a:spLocks noGrp="1" noChangeArrowheads="1"/>
          </p:cNvSpPr>
          <p:nvPr>
            <p:ph type="sldNum" sz="quarter" idx="11"/>
          </p:nvPr>
        </p:nvSpPr>
        <p:spPr>
          <a:ln/>
        </p:spPr>
        <p:txBody>
          <a:bodyPr/>
          <a:lstStyle>
            <a:lvl1pPr>
              <a:defRPr/>
            </a:lvl1pPr>
          </a:lstStyle>
          <a:p>
            <a:fld id="{A247DE19-00FA-47E8-86FC-45A81BD024FC}" type="slidenum">
              <a:rPr lang="en-US" altLang="en-US"/>
              <a:pPr/>
              <a:t>‹#›</a:t>
            </a:fld>
            <a:endParaRPr lang="en-US" altLang="en-US"/>
          </a:p>
        </p:txBody>
      </p:sp>
    </p:spTree>
    <p:extLst>
      <p:ext uri="{BB962C8B-B14F-4D97-AF65-F5344CB8AC3E}">
        <p14:creationId xmlns:p14="http://schemas.microsoft.com/office/powerpoint/2010/main" val="3908915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AD94D07-3A08-4387-B916-1B4E3D9843AC}"/>
              </a:ext>
            </a:extLst>
          </p:cNvPr>
          <p:cNvSpPr>
            <a:spLocks noGrp="1" noChangeArrowheads="1"/>
          </p:cNvSpPr>
          <p:nvPr>
            <p:ph type="dt" sz="half" idx="10"/>
          </p:nvPr>
        </p:nvSpPr>
        <p:spPr>
          <a:ln/>
        </p:spPr>
        <p:txBody>
          <a:bodyPr/>
          <a:lstStyle>
            <a:lvl1pPr>
              <a:defRPr/>
            </a:lvl1pPr>
          </a:lstStyle>
          <a:p>
            <a:pPr>
              <a:defRPr/>
            </a:pPr>
            <a:fld id="{53063659-6CC9-44A5-AEA8-CA8B50199871}" type="datetimeFigureOut">
              <a:rPr lang="en-US" altLang="en-US"/>
              <a:pPr>
                <a:defRPr/>
              </a:pPr>
              <a:t>5/14/2021</a:t>
            </a:fld>
            <a:endParaRPr lang="en-US" altLang="en-US"/>
          </a:p>
        </p:txBody>
      </p:sp>
      <p:sp>
        <p:nvSpPr>
          <p:cNvPr id="6" name="Rectangle 6">
            <a:extLst>
              <a:ext uri="{FF2B5EF4-FFF2-40B4-BE49-F238E27FC236}">
                <a16:creationId xmlns:a16="http://schemas.microsoft.com/office/drawing/2014/main" id="{CD103F2F-CF44-469E-BCE7-5523854737C8}"/>
              </a:ext>
            </a:extLst>
          </p:cNvPr>
          <p:cNvSpPr>
            <a:spLocks noGrp="1" noChangeArrowheads="1"/>
          </p:cNvSpPr>
          <p:nvPr>
            <p:ph type="sldNum" sz="quarter" idx="11"/>
          </p:nvPr>
        </p:nvSpPr>
        <p:spPr>
          <a:ln/>
        </p:spPr>
        <p:txBody>
          <a:bodyPr/>
          <a:lstStyle>
            <a:lvl1pPr>
              <a:defRPr/>
            </a:lvl1pPr>
          </a:lstStyle>
          <a:p>
            <a:fld id="{A6425AF9-DAE9-41E1-80B1-B1396FDFC655}" type="slidenum">
              <a:rPr lang="en-US" altLang="en-US"/>
              <a:pPr/>
              <a:t>‹#›</a:t>
            </a:fld>
            <a:endParaRPr lang="en-US" altLang="en-US"/>
          </a:p>
        </p:txBody>
      </p:sp>
    </p:spTree>
    <p:extLst>
      <p:ext uri="{BB962C8B-B14F-4D97-AF65-F5344CB8AC3E}">
        <p14:creationId xmlns:p14="http://schemas.microsoft.com/office/powerpoint/2010/main" val="2453255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EB8EA01-4D3E-4420-9FF9-5365C56B09E8}"/>
              </a:ext>
            </a:extLst>
          </p:cNvPr>
          <p:cNvSpPr>
            <a:spLocks noGrp="1" noChangeArrowheads="1"/>
          </p:cNvSpPr>
          <p:nvPr>
            <p:ph type="dt" sz="half" idx="10"/>
          </p:nvPr>
        </p:nvSpPr>
        <p:spPr>
          <a:ln/>
        </p:spPr>
        <p:txBody>
          <a:bodyPr/>
          <a:lstStyle>
            <a:lvl1pPr>
              <a:defRPr/>
            </a:lvl1pPr>
          </a:lstStyle>
          <a:p>
            <a:pPr>
              <a:defRPr/>
            </a:pPr>
            <a:fld id="{28643CFB-4A52-4B42-9A67-7935F209B8FE}" type="datetimeFigureOut">
              <a:rPr lang="en-US" altLang="en-US"/>
              <a:pPr>
                <a:defRPr/>
              </a:pPr>
              <a:t>5/14/2021</a:t>
            </a:fld>
            <a:endParaRPr lang="en-US" altLang="en-US"/>
          </a:p>
        </p:txBody>
      </p:sp>
      <p:sp>
        <p:nvSpPr>
          <p:cNvPr id="6" name="Rectangle 6">
            <a:extLst>
              <a:ext uri="{FF2B5EF4-FFF2-40B4-BE49-F238E27FC236}">
                <a16:creationId xmlns:a16="http://schemas.microsoft.com/office/drawing/2014/main" id="{20C67374-530D-4F4A-9019-934D5E9008F4}"/>
              </a:ext>
            </a:extLst>
          </p:cNvPr>
          <p:cNvSpPr>
            <a:spLocks noGrp="1" noChangeArrowheads="1"/>
          </p:cNvSpPr>
          <p:nvPr>
            <p:ph type="sldNum" sz="quarter" idx="11"/>
          </p:nvPr>
        </p:nvSpPr>
        <p:spPr>
          <a:ln/>
        </p:spPr>
        <p:txBody>
          <a:bodyPr/>
          <a:lstStyle>
            <a:lvl1pPr>
              <a:defRPr/>
            </a:lvl1pPr>
          </a:lstStyle>
          <a:p>
            <a:fld id="{FFC0C331-2EB3-49DF-A19E-62AF98198E0E}" type="slidenum">
              <a:rPr lang="en-US" altLang="en-US"/>
              <a:pPr/>
              <a:t>‹#›</a:t>
            </a:fld>
            <a:endParaRPr lang="en-US" altLang="en-US"/>
          </a:p>
        </p:txBody>
      </p:sp>
    </p:spTree>
    <p:extLst>
      <p:ext uri="{BB962C8B-B14F-4D97-AF65-F5344CB8AC3E}">
        <p14:creationId xmlns:p14="http://schemas.microsoft.com/office/powerpoint/2010/main" val="133198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5">
            <a:extLst>
              <a:ext uri="{FF2B5EF4-FFF2-40B4-BE49-F238E27FC236}">
                <a16:creationId xmlns:a16="http://schemas.microsoft.com/office/drawing/2014/main" id="{488A8FDB-11D5-4CCD-AA8F-150B513A68B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t="26190" b="52380"/>
          <a:stretch>
            <a:fillRect/>
          </a:stretch>
        </p:blipFill>
        <p:spPr bwMode="gray">
          <a:xfrm>
            <a:off x="0" y="0"/>
            <a:ext cx="91455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1">
            <a:extLst>
              <a:ext uri="{FF2B5EF4-FFF2-40B4-BE49-F238E27FC236}">
                <a16:creationId xmlns:a16="http://schemas.microsoft.com/office/drawing/2014/main" id="{9D9F62DA-1CC5-4119-9D78-CACD784DBAFC}"/>
              </a:ext>
            </a:extLst>
          </p:cNvPr>
          <p:cNvSpPr>
            <a:spLocks noChangeArrowheads="1"/>
          </p:cNvSpPr>
          <p:nvPr/>
        </p:nvSpPr>
        <p:spPr bwMode="gray">
          <a:xfrm>
            <a:off x="0" y="684213"/>
            <a:ext cx="9144000" cy="1095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a:p>
        </p:txBody>
      </p:sp>
      <p:sp>
        <p:nvSpPr>
          <p:cNvPr id="1028" name="Rectangle 3">
            <a:extLst>
              <a:ext uri="{FF2B5EF4-FFF2-40B4-BE49-F238E27FC236}">
                <a16:creationId xmlns:a16="http://schemas.microsoft.com/office/drawing/2014/main" id="{F033C8DE-3B13-48B9-AC88-533A2901485E}"/>
              </a:ext>
            </a:extLst>
          </p:cNvPr>
          <p:cNvSpPr>
            <a:spLocks noGrp="1" noChangeArrowheads="1"/>
          </p:cNvSpPr>
          <p:nvPr>
            <p:ph type="body" idx="1"/>
          </p:nvPr>
        </p:nvSpPr>
        <p:spPr bwMode="auto">
          <a:xfrm>
            <a:off x="457200" y="1676400"/>
            <a:ext cx="8229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a:extLst>
              <a:ext uri="{FF2B5EF4-FFF2-40B4-BE49-F238E27FC236}">
                <a16:creationId xmlns:a16="http://schemas.microsoft.com/office/drawing/2014/main" id="{2443DF15-2675-4BF3-92E4-D49E98E84F89}"/>
              </a:ext>
            </a:extLst>
          </p:cNvPr>
          <p:cNvSpPr>
            <a:spLocks noGrp="1" noChangeArrowheads="1"/>
          </p:cNvSpPr>
          <p:nvPr>
            <p:ph type="dt" sz="half" idx="2"/>
          </p:nvPr>
        </p:nvSpPr>
        <p:spPr bwMode="auto">
          <a:xfrm>
            <a:off x="5257800" y="6426200"/>
            <a:ext cx="137160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eaLnBrk="1" hangingPunct="1">
              <a:defRPr sz="800">
                <a:cs typeface="Arial" panose="020B0604020202020204" pitchFamily="34" charset="0"/>
              </a:defRPr>
            </a:lvl1pPr>
          </a:lstStyle>
          <a:p>
            <a:pPr>
              <a:defRPr/>
            </a:pPr>
            <a:fld id="{4B0423FB-D2D3-4B80-89C9-22B69DA53B94}" type="datetimeFigureOut">
              <a:rPr lang="en-US" altLang="en-US"/>
              <a:pPr>
                <a:defRPr/>
              </a:pPr>
              <a:t>5/14/2021</a:t>
            </a:fld>
            <a:endParaRPr lang="en-US" altLang="en-US"/>
          </a:p>
        </p:txBody>
      </p:sp>
      <p:sp>
        <p:nvSpPr>
          <p:cNvPr id="1030" name="Rectangle 6">
            <a:extLst>
              <a:ext uri="{FF2B5EF4-FFF2-40B4-BE49-F238E27FC236}">
                <a16:creationId xmlns:a16="http://schemas.microsoft.com/office/drawing/2014/main" id="{F44C1D02-E5EF-46EE-8A98-A04B9B4D1BF5}"/>
              </a:ext>
            </a:extLst>
          </p:cNvPr>
          <p:cNvSpPr>
            <a:spLocks noGrp="1" noChangeArrowheads="1"/>
          </p:cNvSpPr>
          <p:nvPr>
            <p:ph type="sldNum" sz="quarter" idx="4"/>
          </p:nvPr>
        </p:nvSpPr>
        <p:spPr bwMode="auto">
          <a:xfrm>
            <a:off x="457200" y="6426200"/>
            <a:ext cx="22860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1" hangingPunct="1">
              <a:defRPr sz="800">
                <a:cs typeface="Arial" panose="020B0604020202020204" pitchFamily="34" charset="0"/>
              </a:defRPr>
            </a:lvl1pPr>
          </a:lstStyle>
          <a:p>
            <a:fld id="{9CBFA5D5-7E1F-4562-92F6-BB436523AD8D}" type="slidenum">
              <a:rPr lang="en-US" altLang="en-US"/>
              <a:pPr/>
              <a:t>‹#›</a:t>
            </a:fld>
            <a:endParaRPr lang="en-US" altLang="en-US"/>
          </a:p>
        </p:txBody>
      </p:sp>
      <p:sp>
        <p:nvSpPr>
          <p:cNvPr id="1031" name="Rectangle 2">
            <a:extLst>
              <a:ext uri="{FF2B5EF4-FFF2-40B4-BE49-F238E27FC236}">
                <a16:creationId xmlns:a16="http://schemas.microsoft.com/office/drawing/2014/main" id="{C4D10B96-0C74-418C-BA03-C158D809B18E}"/>
              </a:ext>
            </a:extLst>
          </p:cNvPr>
          <p:cNvSpPr>
            <a:spLocks noGrp="1" noChangeArrowheads="1"/>
          </p:cNvSpPr>
          <p:nvPr>
            <p:ph type="title"/>
          </p:nvPr>
        </p:nvSpPr>
        <p:spPr bwMode="gray">
          <a:xfrm>
            <a:off x="457200" y="912813"/>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a:t>Click to edit Master title style</a:t>
            </a:r>
          </a:p>
        </p:txBody>
      </p:sp>
      <p:sp>
        <p:nvSpPr>
          <p:cNvPr id="1032" name="Rectangle 18">
            <a:extLst>
              <a:ext uri="{FF2B5EF4-FFF2-40B4-BE49-F238E27FC236}">
                <a16:creationId xmlns:a16="http://schemas.microsoft.com/office/drawing/2014/main" id="{10768E30-97AE-43F2-9B52-90C6AADC176A}"/>
              </a:ext>
            </a:extLst>
          </p:cNvPr>
          <p:cNvSpPr>
            <a:spLocks noChangeArrowheads="1"/>
          </p:cNvSpPr>
          <p:nvPr/>
        </p:nvSpPr>
        <p:spPr bwMode="gray">
          <a:xfrm>
            <a:off x="0" y="6721475"/>
            <a:ext cx="9144000" cy="1365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a:p>
        </p:txBody>
      </p:sp>
      <p:pic>
        <p:nvPicPr>
          <p:cNvPr id="1033" name="Picture 29" descr="CL_Logo_RGB_PNG">
            <a:extLst>
              <a:ext uri="{FF2B5EF4-FFF2-40B4-BE49-F238E27FC236}">
                <a16:creationId xmlns:a16="http://schemas.microsoft.com/office/drawing/2014/main" id="{6C74348D-4B2D-4296-B6E1-06B89B276AA7}"/>
              </a:ext>
            </a:extLst>
          </p:cNvPr>
          <p:cNvPicPr preferRelativeResize="0">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89800" y="6035675"/>
            <a:ext cx="154463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75" r:id="rId1"/>
    <p:sldLayoutId id="2147484064" r:id="rId2"/>
    <p:sldLayoutId id="2147484065" r:id="rId3"/>
    <p:sldLayoutId id="2147484066" r:id="rId4"/>
    <p:sldLayoutId id="2147484067" r:id="rId5"/>
    <p:sldLayoutId id="2147484068" r:id="rId6"/>
    <p:sldLayoutId id="2147484069" r:id="rId7"/>
    <p:sldLayoutId id="2147484070" r:id="rId8"/>
    <p:sldLayoutId id="2147484071" r:id="rId9"/>
    <p:sldLayoutId id="2147484072" r:id="rId10"/>
    <p:sldLayoutId id="2147484073" r:id="rId11"/>
    <p:sldLayoutId id="2147484074" r:id="rId12"/>
  </p:sldLayoutIdLst>
  <p:txStyles>
    <p:titleStyle>
      <a:lvl1pPr algn="l" rtl="0" eaLnBrk="0" fontAlgn="base" hangingPunct="0">
        <a:lnSpc>
          <a:spcPts val="2400"/>
        </a:lnSpc>
        <a:spcBef>
          <a:spcPct val="0"/>
        </a:spcBef>
        <a:spcAft>
          <a:spcPct val="0"/>
        </a:spcAft>
        <a:defRPr sz="2200">
          <a:solidFill>
            <a:schemeClr val="accent1"/>
          </a:solidFill>
          <a:latin typeface="+mj-lt"/>
          <a:ea typeface="MS PGothic" panose="020B0600070205080204" pitchFamily="34" charset="-128"/>
          <a:cs typeface="ＭＳ Ｐゴシック" charset="0"/>
        </a:defRPr>
      </a:lvl1pPr>
      <a:lvl2pPr algn="l" rtl="0" eaLnBrk="0" fontAlgn="base" hangingPunct="0">
        <a:lnSpc>
          <a:spcPts val="2400"/>
        </a:lnSpc>
        <a:spcBef>
          <a:spcPct val="0"/>
        </a:spcBef>
        <a:spcAft>
          <a:spcPct val="0"/>
        </a:spcAft>
        <a:defRPr sz="2200">
          <a:solidFill>
            <a:schemeClr val="accent1"/>
          </a:solidFill>
          <a:latin typeface="Arial" charset="0"/>
          <a:ea typeface="MS PGothic" panose="020B0600070205080204" pitchFamily="34" charset="-128"/>
          <a:cs typeface="ＭＳ Ｐゴシック" charset="0"/>
        </a:defRPr>
      </a:lvl2pPr>
      <a:lvl3pPr algn="l" rtl="0" eaLnBrk="0" fontAlgn="base" hangingPunct="0">
        <a:lnSpc>
          <a:spcPts val="2400"/>
        </a:lnSpc>
        <a:spcBef>
          <a:spcPct val="0"/>
        </a:spcBef>
        <a:spcAft>
          <a:spcPct val="0"/>
        </a:spcAft>
        <a:defRPr sz="2200">
          <a:solidFill>
            <a:schemeClr val="accent1"/>
          </a:solidFill>
          <a:latin typeface="Arial" charset="0"/>
          <a:ea typeface="MS PGothic" panose="020B0600070205080204" pitchFamily="34" charset="-128"/>
          <a:cs typeface="ＭＳ Ｐゴシック" charset="0"/>
        </a:defRPr>
      </a:lvl3pPr>
      <a:lvl4pPr algn="l" rtl="0" eaLnBrk="0" fontAlgn="base" hangingPunct="0">
        <a:lnSpc>
          <a:spcPts val="2400"/>
        </a:lnSpc>
        <a:spcBef>
          <a:spcPct val="0"/>
        </a:spcBef>
        <a:spcAft>
          <a:spcPct val="0"/>
        </a:spcAft>
        <a:defRPr sz="2200">
          <a:solidFill>
            <a:schemeClr val="accent1"/>
          </a:solidFill>
          <a:latin typeface="Arial" charset="0"/>
          <a:ea typeface="MS PGothic" panose="020B0600070205080204" pitchFamily="34" charset="-128"/>
          <a:cs typeface="ＭＳ Ｐゴシック" charset="0"/>
        </a:defRPr>
      </a:lvl4pPr>
      <a:lvl5pPr algn="l" rtl="0" eaLnBrk="0" fontAlgn="base" hangingPunct="0">
        <a:lnSpc>
          <a:spcPts val="2400"/>
        </a:lnSpc>
        <a:spcBef>
          <a:spcPct val="0"/>
        </a:spcBef>
        <a:spcAft>
          <a:spcPct val="0"/>
        </a:spcAft>
        <a:defRPr sz="2200">
          <a:solidFill>
            <a:schemeClr val="accent1"/>
          </a:solidFill>
          <a:latin typeface="Arial" charset="0"/>
          <a:ea typeface="MS PGothic" panose="020B0600070205080204" pitchFamily="34" charset="-128"/>
          <a:cs typeface="ＭＳ Ｐゴシック" charset="0"/>
        </a:defRPr>
      </a:lvl5pPr>
      <a:lvl6pPr marL="457200" algn="l" rtl="0" eaLnBrk="1" fontAlgn="base" hangingPunct="1">
        <a:lnSpc>
          <a:spcPts val="2400"/>
        </a:lnSpc>
        <a:spcBef>
          <a:spcPct val="0"/>
        </a:spcBef>
        <a:spcAft>
          <a:spcPct val="0"/>
        </a:spcAft>
        <a:defRPr sz="2200">
          <a:solidFill>
            <a:schemeClr val="accent1"/>
          </a:solidFill>
          <a:latin typeface="Arial" charset="0"/>
        </a:defRPr>
      </a:lvl6pPr>
      <a:lvl7pPr marL="914400" algn="l" rtl="0" eaLnBrk="1" fontAlgn="base" hangingPunct="1">
        <a:lnSpc>
          <a:spcPts val="2400"/>
        </a:lnSpc>
        <a:spcBef>
          <a:spcPct val="0"/>
        </a:spcBef>
        <a:spcAft>
          <a:spcPct val="0"/>
        </a:spcAft>
        <a:defRPr sz="2200">
          <a:solidFill>
            <a:schemeClr val="accent1"/>
          </a:solidFill>
          <a:latin typeface="Arial" charset="0"/>
        </a:defRPr>
      </a:lvl7pPr>
      <a:lvl8pPr marL="1371600" algn="l" rtl="0" eaLnBrk="1" fontAlgn="base" hangingPunct="1">
        <a:lnSpc>
          <a:spcPts val="2400"/>
        </a:lnSpc>
        <a:spcBef>
          <a:spcPct val="0"/>
        </a:spcBef>
        <a:spcAft>
          <a:spcPct val="0"/>
        </a:spcAft>
        <a:defRPr sz="2200">
          <a:solidFill>
            <a:schemeClr val="accent1"/>
          </a:solidFill>
          <a:latin typeface="Arial" charset="0"/>
        </a:defRPr>
      </a:lvl8pPr>
      <a:lvl9pPr marL="1828800" algn="l" rtl="0" eaLnBrk="1" fontAlgn="base" hangingPunct="1">
        <a:lnSpc>
          <a:spcPts val="2400"/>
        </a:lnSpc>
        <a:spcBef>
          <a:spcPct val="0"/>
        </a:spcBef>
        <a:spcAft>
          <a:spcPct val="0"/>
        </a:spcAft>
        <a:defRPr sz="2200">
          <a:solidFill>
            <a:schemeClr val="accent1"/>
          </a:solidFill>
          <a:latin typeface="Arial" charset="0"/>
        </a:defRPr>
      </a:lvl9pPr>
    </p:titleStyle>
    <p:bodyStyle>
      <a:lvl1pPr marL="342900" indent="-342900" algn="l" rtl="0" eaLnBrk="0" fontAlgn="base" hangingPunct="0">
        <a:lnSpc>
          <a:spcPts val="2200"/>
        </a:lnSpc>
        <a:spcBef>
          <a:spcPct val="50000"/>
        </a:spcBef>
        <a:spcAft>
          <a:spcPct val="0"/>
        </a:spcAft>
        <a:defRPr>
          <a:solidFill>
            <a:schemeClr val="tx1"/>
          </a:solidFill>
          <a:latin typeface="+mn-lt"/>
          <a:ea typeface="MS PGothic" panose="020B0600070205080204" pitchFamily="34" charset="-128"/>
          <a:cs typeface="ＭＳ Ｐゴシック" charset="0"/>
        </a:defRPr>
      </a:lvl1pPr>
      <a:lvl2pPr marL="228600" indent="-227013" algn="l" rtl="0" eaLnBrk="0" fontAlgn="base" hangingPunct="0">
        <a:lnSpc>
          <a:spcPts val="2200"/>
        </a:lnSpc>
        <a:spcBef>
          <a:spcPct val="50000"/>
        </a:spcBef>
        <a:spcAft>
          <a:spcPct val="0"/>
        </a:spcAft>
        <a:buClr>
          <a:schemeClr val="hlink"/>
        </a:buClr>
        <a:buFont typeface="Wingdings" panose="05000000000000000000" pitchFamily="2" charset="2"/>
        <a:buChar char="§"/>
        <a:defRPr>
          <a:solidFill>
            <a:schemeClr val="tx1"/>
          </a:solidFill>
          <a:latin typeface="+mn-lt"/>
          <a:ea typeface="MS PGothic" panose="020B0600070205080204" pitchFamily="34" charset="-128"/>
        </a:defRPr>
      </a:lvl2pPr>
      <a:lvl3pPr marL="449263" indent="-219075" algn="l" rtl="0" eaLnBrk="0" fontAlgn="base" hangingPunct="0">
        <a:lnSpc>
          <a:spcPts val="1800"/>
        </a:lnSpc>
        <a:spcBef>
          <a:spcPct val="50000"/>
        </a:spcBef>
        <a:spcAft>
          <a:spcPct val="0"/>
        </a:spcAft>
        <a:buClr>
          <a:schemeClr val="hlink"/>
        </a:buClr>
        <a:buChar char="–"/>
        <a:defRPr sz="1600">
          <a:solidFill>
            <a:schemeClr val="tx1"/>
          </a:solidFill>
          <a:latin typeface="+mn-lt"/>
          <a:ea typeface="MS PGothic" panose="020B0600070205080204" pitchFamily="34" charset="-128"/>
        </a:defRPr>
      </a:lvl3pPr>
      <a:lvl4pPr marL="682625" indent="-231775" algn="l" rtl="0" eaLnBrk="0" fontAlgn="base" hangingPunct="0">
        <a:lnSpc>
          <a:spcPts val="1800"/>
        </a:lnSpc>
        <a:spcBef>
          <a:spcPct val="50000"/>
        </a:spcBef>
        <a:spcAft>
          <a:spcPct val="0"/>
        </a:spcAft>
        <a:buClr>
          <a:schemeClr val="hlink"/>
        </a:buClr>
        <a:buChar char="–"/>
        <a:defRPr sz="1600">
          <a:solidFill>
            <a:schemeClr val="tx1"/>
          </a:solidFill>
          <a:latin typeface="+mn-lt"/>
          <a:ea typeface="MS PGothic" panose="020B0600070205080204" pitchFamily="34" charset="-128"/>
        </a:defRPr>
      </a:lvl4pPr>
      <a:lvl5pPr marL="915988" indent="-231775" algn="l" rtl="0" eaLnBrk="0" fontAlgn="base" hangingPunct="0">
        <a:lnSpc>
          <a:spcPts val="1600"/>
        </a:lnSpc>
        <a:spcBef>
          <a:spcPct val="50000"/>
        </a:spcBef>
        <a:spcAft>
          <a:spcPct val="0"/>
        </a:spcAft>
        <a:buClr>
          <a:schemeClr val="hlink"/>
        </a:buClr>
        <a:buChar char="–"/>
        <a:defRPr sz="1400">
          <a:solidFill>
            <a:schemeClr val="tx1"/>
          </a:solidFill>
          <a:latin typeface="+mn-lt"/>
          <a:ea typeface="MS PGothic" panose="020B0600070205080204" pitchFamily="34" charset="-128"/>
        </a:defRPr>
      </a:lvl5pPr>
      <a:lvl6pPr marL="1373188" indent="-231775" algn="l" rtl="0" eaLnBrk="1" fontAlgn="base" hangingPunct="1">
        <a:lnSpc>
          <a:spcPts val="1600"/>
        </a:lnSpc>
        <a:spcBef>
          <a:spcPct val="50000"/>
        </a:spcBef>
        <a:spcAft>
          <a:spcPct val="0"/>
        </a:spcAft>
        <a:buClr>
          <a:schemeClr val="hlink"/>
        </a:buClr>
        <a:buChar char="–"/>
        <a:defRPr sz="1400">
          <a:solidFill>
            <a:schemeClr val="tx1"/>
          </a:solidFill>
          <a:latin typeface="+mn-lt"/>
        </a:defRPr>
      </a:lvl6pPr>
      <a:lvl7pPr marL="1830388" indent="-231775" algn="l" rtl="0" eaLnBrk="1" fontAlgn="base" hangingPunct="1">
        <a:lnSpc>
          <a:spcPts val="1600"/>
        </a:lnSpc>
        <a:spcBef>
          <a:spcPct val="50000"/>
        </a:spcBef>
        <a:spcAft>
          <a:spcPct val="0"/>
        </a:spcAft>
        <a:buClr>
          <a:schemeClr val="hlink"/>
        </a:buClr>
        <a:buChar char="–"/>
        <a:defRPr sz="1400">
          <a:solidFill>
            <a:schemeClr val="tx1"/>
          </a:solidFill>
          <a:latin typeface="+mn-lt"/>
        </a:defRPr>
      </a:lvl7pPr>
      <a:lvl8pPr marL="2287588" indent="-231775" algn="l" rtl="0" eaLnBrk="1" fontAlgn="base" hangingPunct="1">
        <a:lnSpc>
          <a:spcPts val="1600"/>
        </a:lnSpc>
        <a:spcBef>
          <a:spcPct val="50000"/>
        </a:spcBef>
        <a:spcAft>
          <a:spcPct val="0"/>
        </a:spcAft>
        <a:buClr>
          <a:schemeClr val="hlink"/>
        </a:buClr>
        <a:buChar char="–"/>
        <a:defRPr sz="1400">
          <a:solidFill>
            <a:schemeClr val="tx1"/>
          </a:solidFill>
          <a:latin typeface="+mn-lt"/>
        </a:defRPr>
      </a:lvl8pPr>
      <a:lvl9pPr marL="2744788" indent="-231775" algn="l" rtl="0" eaLnBrk="1" fontAlgn="base" hangingPunct="1">
        <a:lnSpc>
          <a:spcPts val="1600"/>
        </a:lnSpc>
        <a:spcBef>
          <a:spcPct val="50000"/>
        </a:spcBef>
        <a:spcAft>
          <a:spcPct val="0"/>
        </a:spcAft>
        <a:buClr>
          <a:schemeClr val="hlink"/>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52B7FB5-C39A-42DC-AEAC-9B94CE5AB882}"/>
              </a:ext>
            </a:extLst>
          </p:cNvPr>
          <p:cNvSpPr>
            <a:spLocks noGrp="1" noChangeArrowheads="1"/>
          </p:cNvSpPr>
          <p:nvPr>
            <p:ph type="ctrTitle"/>
          </p:nvPr>
        </p:nvSpPr>
        <p:spPr>
          <a:xfrm>
            <a:off x="152400" y="1981200"/>
            <a:ext cx="7772400" cy="860425"/>
          </a:xfrm>
        </p:spPr>
        <p:txBody>
          <a:bodyPr/>
          <a:lstStyle/>
          <a:p>
            <a:pPr eaLnBrk="1" hangingPunct="1"/>
            <a:r>
              <a:rPr lang="en-US" altLang="en-US">
                <a:cs typeface="Arial" panose="020B0604020202020204" pitchFamily="34" charset="0"/>
              </a:rPr>
              <a:t>Chapter 4: Introduction to redox chemistry</a:t>
            </a:r>
          </a:p>
        </p:txBody>
      </p:sp>
      <p:sp>
        <p:nvSpPr>
          <p:cNvPr id="5123" name="TextBox 1">
            <a:extLst>
              <a:ext uri="{FF2B5EF4-FFF2-40B4-BE49-F238E27FC236}">
                <a16:creationId xmlns:a16="http://schemas.microsoft.com/office/drawing/2014/main" id="{D943ED58-1F85-44DE-98BF-81F0B6BF8C8A}"/>
              </a:ext>
            </a:extLst>
          </p:cNvPr>
          <p:cNvSpPr txBox="1">
            <a:spLocks noChangeArrowheads="1"/>
          </p:cNvSpPr>
          <p:nvPr/>
        </p:nvSpPr>
        <p:spPr bwMode="auto">
          <a:xfrm>
            <a:off x="152400" y="3505200"/>
            <a:ext cx="3276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b="1">
                <a:solidFill>
                  <a:schemeClr val="bg1"/>
                </a:solidFill>
                <a:cs typeface="Arial" panose="020B0604020202020204" pitchFamily="34" charset="0"/>
              </a:rPr>
              <a:t>Redox reactions</a:t>
            </a:r>
            <a:endParaRPr lang="en-AU" altLang="en-US" b="1">
              <a:solidFill>
                <a:schemeClr val="bg1"/>
              </a:solidFill>
            </a:endParaRPr>
          </a:p>
        </p:txBody>
      </p:sp>
    </p:spTree>
  </p:cSld>
  <p:clrMapOvr>
    <a:masterClrMapping/>
  </p:clrMapOvr>
  <p:transition advTm="3067">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98FE8FF9-1D3B-444E-BE7A-071B196EB48B}"/>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Halogen displacement reactions</a:t>
            </a:r>
          </a:p>
        </p:txBody>
      </p:sp>
      <p:sp>
        <p:nvSpPr>
          <p:cNvPr id="23555" name="TextBox 1">
            <a:extLst>
              <a:ext uri="{FF2B5EF4-FFF2-40B4-BE49-F238E27FC236}">
                <a16:creationId xmlns:a16="http://schemas.microsoft.com/office/drawing/2014/main" id="{187CDA0B-7D62-40B2-A3C8-4D3E5C50B984}"/>
              </a:ext>
            </a:extLst>
          </p:cNvPr>
          <p:cNvSpPr txBox="1">
            <a:spLocks noChangeArrowheads="1"/>
          </p:cNvSpPr>
          <p:nvPr/>
        </p:nvSpPr>
        <p:spPr bwMode="auto">
          <a:xfrm>
            <a:off x="228600" y="1143000"/>
            <a:ext cx="83058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dirty="0">
                <a:solidFill>
                  <a:srgbClr val="FF0000"/>
                </a:solidFill>
              </a:rPr>
              <a:t>Halogen displacement reactions </a:t>
            </a:r>
            <a:r>
              <a:rPr lang="en-US" altLang="en-US" sz="2800" dirty="0"/>
              <a:t>occur when a halogen is added to an ionic solution containing a different halogen ion (halide ion).</a:t>
            </a:r>
          </a:p>
          <a:p>
            <a:pPr eaLnBrk="1" hangingPunct="1">
              <a:lnSpc>
                <a:spcPct val="100000"/>
              </a:lnSpc>
              <a:spcBef>
                <a:spcPct val="0"/>
              </a:spcBef>
            </a:pPr>
            <a:endParaRPr lang="en-US" altLang="en-US" sz="2800" dirty="0"/>
          </a:p>
          <a:p>
            <a:pPr eaLnBrk="1" hangingPunct="1">
              <a:lnSpc>
                <a:spcPct val="100000"/>
              </a:lnSpc>
              <a:spcBef>
                <a:spcPct val="0"/>
              </a:spcBef>
            </a:pPr>
            <a:r>
              <a:rPr lang="en-US" altLang="en-US" sz="2800" dirty="0"/>
              <a:t>For example, adding chlorine (Cl</a:t>
            </a:r>
            <a:r>
              <a:rPr lang="en-US" altLang="en-US" sz="2800" baseline="-25000" dirty="0"/>
              <a:t>2</a:t>
            </a:r>
            <a:r>
              <a:rPr lang="en-US" altLang="en-US" sz="2800" dirty="0"/>
              <a:t>) to a solution containing iodide ions (I</a:t>
            </a:r>
            <a:r>
              <a:rPr lang="en-US" altLang="en-US" sz="2800" baseline="30000" dirty="0"/>
              <a:t>–</a:t>
            </a:r>
            <a:r>
              <a:rPr lang="en-US" altLang="en-US" sz="2800" dirty="0"/>
              <a:t>). You can use the Standard Reduction Potential chart as the most reactive Halogens are at the top of the table.</a:t>
            </a:r>
          </a:p>
          <a:p>
            <a:pPr eaLnBrk="1" hangingPunct="1">
              <a:lnSpc>
                <a:spcPct val="100000"/>
              </a:lnSpc>
              <a:spcBef>
                <a:spcPct val="0"/>
              </a:spcBef>
            </a:pPr>
            <a:endParaRPr lang="en-US" altLang="en-US" sz="2800" dirty="0"/>
          </a:p>
          <a:p>
            <a:pPr eaLnBrk="1" hangingPunct="1">
              <a:lnSpc>
                <a:spcPct val="100000"/>
              </a:lnSpc>
              <a:spcBef>
                <a:spcPct val="0"/>
              </a:spcBef>
            </a:pPr>
            <a:r>
              <a:rPr lang="en-US" altLang="en-US" sz="2800" dirty="0"/>
              <a:t>The general equation for this is:</a:t>
            </a:r>
          </a:p>
        </p:txBody>
      </p:sp>
      <p:pic>
        <p:nvPicPr>
          <p:cNvPr id="23556" name="Picture 1">
            <a:extLst>
              <a:ext uri="{FF2B5EF4-FFF2-40B4-BE49-F238E27FC236}">
                <a16:creationId xmlns:a16="http://schemas.microsoft.com/office/drawing/2014/main" id="{DC02C014-432A-44D9-9F2C-2B2C576635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23231" y="5715000"/>
            <a:ext cx="5316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77D19-70C6-4137-BEA4-9446872CFD34}"/>
              </a:ext>
            </a:extLst>
          </p:cNvPr>
          <p:cNvSpPr>
            <a:spLocks noGrp="1"/>
          </p:cNvSpPr>
          <p:nvPr>
            <p:ph type="title"/>
          </p:nvPr>
        </p:nvSpPr>
        <p:spPr/>
        <p:txBody>
          <a:bodyPr/>
          <a:lstStyle/>
          <a:p>
            <a:r>
              <a:rPr lang="en-AU" sz="2800" dirty="0"/>
              <a:t>Other REDOX reactions</a:t>
            </a:r>
          </a:p>
        </p:txBody>
      </p:sp>
      <p:sp>
        <p:nvSpPr>
          <p:cNvPr id="3" name="Content Placeholder 2">
            <a:extLst>
              <a:ext uri="{FF2B5EF4-FFF2-40B4-BE49-F238E27FC236}">
                <a16:creationId xmlns:a16="http://schemas.microsoft.com/office/drawing/2014/main" id="{E5A092FD-368C-4BDA-9642-49E281640B4B}"/>
              </a:ext>
            </a:extLst>
          </p:cNvPr>
          <p:cNvSpPr>
            <a:spLocks noGrp="1"/>
          </p:cNvSpPr>
          <p:nvPr>
            <p:ph idx="1"/>
          </p:nvPr>
        </p:nvSpPr>
        <p:spPr>
          <a:xfrm>
            <a:off x="450273" y="1605540"/>
            <a:ext cx="8229600" cy="4114800"/>
          </a:xfrm>
        </p:spPr>
        <p:txBody>
          <a:bodyPr/>
          <a:lstStyle/>
          <a:p>
            <a:r>
              <a:rPr lang="en-AU" sz="2800" dirty="0"/>
              <a:t>Disproportion, when oxidation and reduction can occur from the same species.</a:t>
            </a:r>
          </a:p>
          <a:p>
            <a:r>
              <a:rPr lang="en-AU" sz="2800" dirty="0"/>
              <a:t>e.g.     2H</a:t>
            </a:r>
            <a:r>
              <a:rPr lang="en-AU" sz="2800" baseline="-25000" dirty="0"/>
              <a:t>2</a:t>
            </a:r>
            <a:r>
              <a:rPr lang="en-AU" sz="2800" dirty="0"/>
              <a:t>O</a:t>
            </a:r>
            <a:r>
              <a:rPr lang="en-AU" sz="2800" baseline="-25000" dirty="0"/>
              <a:t>2     </a:t>
            </a:r>
            <a:r>
              <a:rPr lang="en-AU" sz="2800" dirty="0"/>
              <a:t>→ 2H</a:t>
            </a:r>
            <a:r>
              <a:rPr lang="en-AU" sz="2800" baseline="-25000" dirty="0"/>
              <a:t>2</a:t>
            </a:r>
            <a:r>
              <a:rPr lang="en-AU" sz="2800" dirty="0"/>
              <a:t>O   +  O</a:t>
            </a:r>
            <a:r>
              <a:rPr lang="en-AU" sz="2800" baseline="-25000" dirty="0"/>
              <a:t>2</a:t>
            </a:r>
          </a:p>
          <a:p>
            <a:r>
              <a:rPr lang="en-AU" sz="2800" dirty="0"/>
              <a:t>The oxygen in the peroxide has gone from -1 to  -2 in the water and zero in the oxygen.</a:t>
            </a:r>
          </a:p>
          <a:p>
            <a:r>
              <a:rPr lang="en-AU" sz="2800" dirty="0"/>
              <a:t>Combustion, usually in oxygen, involves the oxygen going from zero to -2, so burning say methane, the carbon goes from -4 to +4.</a:t>
            </a:r>
          </a:p>
          <a:p>
            <a:r>
              <a:rPr lang="en-AU" sz="2800" dirty="0"/>
              <a:t>      CH</a:t>
            </a:r>
            <a:r>
              <a:rPr lang="en-AU" sz="2800" baseline="-25000" dirty="0"/>
              <a:t>4 </a:t>
            </a:r>
            <a:r>
              <a:rPr lang="en-AU" sz="2800" baseline="30000" dirty="0"/>
              <a:t> </a:t>
            </a:r>
            <a:r>
              <a:rPr lang="en-AU" sz="2800" dirty="0"/>
              <a:t>+  2O</a:t>
            </a:r>
            <a:r>
              <a:rPr lang="en-AU" sz="2800" baseline="-25000" dirty="0"/>
              <a:t>2 </a:t>
            </a:r>
            <a:r>
              <a:rPr lang="en-AU" sz="2800" dirty="0"/>
              <a:t>→   2H</a:t>
            </a:r>
            <a:r>
              <a:rPr lang="en-AU" sz="2800" baseline="-25000" dirty="0"/>
              <a:t>2</a:t>
            </a:r>
            <a:r>
              <a:rPr lang="en-AU" sz="2800" dirty="0"/>
              <a:t>O   +  CO</a:t>
            </a:r>
            <a:r>
              <a:rPr lang="en-AU" sz="2800" baseline="-25000" dirty="0"/>
              <a:t>2 </a:t>
            </a:r>
            <a:endParaRPr lang="en-AU" sz="2800" dirty="0"/>
          </a:p>
          <a:p>
            <a:r>
              <a:rPr lang="en-AU" sz="2800" dirty="0"/>
              <a:t>Incomplete combustion to form carbon monoxide results in the ON of carbon going from -4 to +2</a:t>
            </a:r>
            <a:endParaRPr lang="en-AU" sz="2800" baseline="-25000" dirty="0"/>
          </a:p>
          <a:p>
            <a:r>
              <a:rPr lang="en-AU" sz="2800" baseline="-25000" dirty="0"/>
              <a:t> </a:t>
            </a:r>
            <a:endParaRPr lang="en-AU" sz="2800" dirty="0"/>
          </a:p>
          <a:p>
            <a:endParaRPr lang="en-AU" sz="2800" dirty="0"/>
          </a:p>
        </p:txBody>
      </p:sp>
    </p:spTree>
    <p:extLst>
      <p:ext uri="{BB962C8B-B14F-4D97-AF65-F5344CB8AC3E}">
        <p14:creationId xmlns:p14="http://schemas.microsoft.com/office/powerpoint/2010/main" val="1547938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6438EEF0-CFA2-4962-837F-7BCD2730D64F}"/>
              </a:ext>
            </a:extLst>
          </p:cNvPr>
          <p:cNvSpPr>
            <a:spLocks noGrp="1" noChangeArrowheads="1"/>
          </p:cNvSpPr>
          <p:nvPr>
            <p:ph type="ctrTitle"/>
          </p:nvPr>
        </p:nvSpPr>
        <p:spPr>
          <a:xfrm>
            <a:off x="152400" y="1981200"/>
            <a:ext cx="7772400" cy="860425"/>
          </a:xfrm>
        </p:spPr>
        <p:txBody>
          <a:bodyPr/>
          <a:lstStyle/>
          <a:p>
            <a:pPr eaLnBrk="1" hangingPunct="1"/>
            <a:r>
              <a:rPr lang="en-US" altLang="en-US">
                <a:cs typeface="Arial" panose="020B0604020202020204" pitchFamily="34" charset="0"/>
              </a:rPr>
              <a:t>Chapter 3: Introduction to redox chemistry</a:t>
            </a:r>
          </a:p>
        </p:txBody>
      </p:sp>
      <p:sp>
        <p:nvSpPr>
          <p:cNvPr id="44035" name="TextBox 1">
            <a:extLst>
              <a:ext uri="{FF2B5EF4-FFF2-40B4-BE49-F238E27FC236}">
                <a16:creationId xmlns:a16="http://schemas.microsoft.com/office/drawing/2014/main" id="{1379B2A4-BEC8-4029-916F-4E289745A04B}"/>
              </a:ext>
            </a:extLst>
          </p:cNvPr>
          <p:cNvSpPr txBox="1">
            <a:spLocks noChangeArrowheads="1"/>
          </p:cNvSpPr>
          <p:nvPr/>
        </p:nvSpPr>
        <p:spPr bwMode="auto">
          <a:xfrm>
            <a:off x="228600" y="3429000"/>
            <a:ext cx="4876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b="1">
                <a:solidFill>
                  <a:schemeClr val="bg1"/>
                </a:solidFill>
                <a:cs typeface="Arial" panose="020B0604020202020204" pitchFamily="34" charset="0"/>
              </a:rPr>
              <a:t>Oxidation numbers</a:t>
            </a:r>
            <a:endParaRPr lang="en-AU" altLang="en-US" b="1">
              <a:solidFill>
                <a:schemeClr val="bg1"/>
              </a:solidFill>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852A0921-B0A3-4DAE-974F-AD549259B577}"/>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What is an oxidation number?</a:t>
            </a:r>
          </a:p>
        </p:txBody>
      </p:sp>
      <p:sp>
        <p:nvSpPr>
          <p:cNvPr id="46083" name="TextBox 1">
            <a:extLst>
              <a:ext uri="{FF2B5EF4-FFF2-40B4-BE49-F238E27FC236}">
                <a16:creationId xmlns:a16="http://schemas.microsoft.com/office/drawing/2014/main" id="{FB080636-5800-4F4D-BE1A-CD88FEDFD1A5}"/>
              </a:ext>
            </a:extLst>
          </p:cNvPr>
          <p:cNvSpPr txBox="1">
            <a:spLocks noChangeArrowheads="1"/>
          </p:cNvSpPr>
          <p:nvPr/>
        </p:nvSpPr>
        <p:spPr bwMode="auto">
          <a:xfrm>
            <a:off x="228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solidFill>
                  <a:srgbClr val="FF0000"/>
                </a:solidFill>
              </a:rPr>
              <a:t>Oxidation states </a:t>
            </a:r>
            <a:r>
              <a:rPr lang="en-US" altLang="en-US" sz="2800"/>
              <a:t>or </a:t>
            </a:r>
            <a:r>
              <a:rPr lang="en-US" altLang="en-US" sz="2800">
                <a:solidFill>
                  <a:srgbClr val="FF0000"/>
                </a:solidFill>
              </a:rPr>
              <a:t>oxidation numbers </a:t>
            </a:r>
            <a:r>
              <a:rPr lang="en-US" altLang="en-US" sz="2800"/>
              <a:t>are used to determine whether oxidation or reduction is occurring when it is not obvious.</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Oxidation state is an indication of the number of electrons an atom would gain or lose to get to its present state. It assumes that each species is completely ionic.</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All oxidation states have a positive or negative charge that must be included; e.g. +2 or –3.</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D8A16435-453A-451D-B6CB-D9AE55201496}"/>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Rules for oxidation numbers</a:t>
            </a:r>
          </a:p>
        </p:txBody>
      </p:sp>
      <p:sp>
        <p:nvSpPr>
          <p:cNvPr id="22530" name="TextBox 1">
            <a:extLst>
              <a:ext uri="{FF2B5EF4-FFF2-40B4-BE49-F238E27FC236}">
                <a16:creationId xmlns:a16="http://schemas.microsoft.com/office/drawing/2014/main" id="{6AFBEDDA-8952-4E17-BE17-992088B7C520}"/>
              </a:ext>
            </a:extLst>
          </p:cNvPr>
          <p:cNvSpPr txBox="1">
            <a:spLocks noChangeArrowheads="1"/>
          </p:cNvSpPr>
          <p:nvPr/>
        </p:nvSpPr>
        <p:spPr bwMode="auto">
          <a:xfrm>
            <a:off x="228600" y="1143000"/>
            <a:ext cx="8305800" cy="4400550"/>
          </a:xfrm>
          <a:prstGeom prst="rect">
            <a:avLst/>
          </a:prstGeom>
          <a:noFill/>
          <a:ln>
            <a:noFill/>
          </a:ln>
          <a:extLst>
            <a:ext uri="{909E8E84-426E-40dd-AFC4-6F175D3DCCD1}"/>
            <a:ext uri="{91240B29-F687-4f45-9708-019B960494DF}"/>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338138" indent="-338138" eaLnBrk="1" hangingPunct="1">
              <a:defRPr/>
            </a:pPr>
            <a:r>
              <a:rPr lang="en-US" sz="2800" dirty="0"/>
              <a:t>1	The oxidation state of any element is zero.</a:t>
            </a:r>
          </a:p>
          <a:p>
            <a:pPr marL="514350" indent="-514350" eaLnBrk="1" hangingPunct="1">
              <a:buFontTx/>
              <a:buAutoNum type="arabicPeriod"/>
              <a:defRPr/>
            </a:pPr>
            <a:endParaRPr lang="en-US" sz="2800" dirty="0"/>
          </a:p>
          <a:p>
            <a:pPr marL="338138" eaLnBrk="1" hangingPunct="1">
              <a:defRPr/>
            </a:pPr>
            <a:r>
              <a:rPr lang="en-US" sz="2800" dirty="0"/>
              <a:t>Sodium, Na, has oxidation state = 0</a:t>
            </a:r>
          </a:p>
          <a:p>
            <a:pPr marL="338138" eaLnBrk="1" hangingPunct="1">
              <a:defRPr/>
            </a:pPr>
            <a:r>
              <a:rPr lang="en-US" sz="2800" dirty="0"/>
              <a:t>Chlorine gas, Cl</a:t>
            </a:r>
            <a:r>
              <a:rPr lang="en-US" sz="2800" baseline="-25000" dirty="0"/>
              <a:t>2</a:t>
            </a:r>
            <a:r>
              <a:rPr lang="en-US" sz="2800" dirty="0"/>
              <a:t>, has oxidation state = 0</a:t>
            </a:r>
          </a:p>
          <a:p>
            <a:pPr eaLnBrk="1" hangingPunct="1">
              <a:defRPr/>
            </a:pPr>
            <a:endParaRPr lang="en-US" sz="2800" dirty="0"/>
          </a:p>
          <a:p>
            <a:pPr marL="338138" indent="-338138" eaLnBrk="1" hangingPunct="1">
              <a:defRPr/>
            </a:pPr>
            <a:r>
              <a:rPr lang="en-US" sz="2800" dirty="0"/>
              <a:t>2	The oxidation state of a monatomic ion is the same as the charge on the ion.</a:t>
            </a:r>
          </a:p>
          <a:p>
            <a:pPr eaLnBrk="1" hangingPunct="1">
              <a:defRPr/>
            </a:pPr>
            <a:endParaRPr lang="en-US" sz="2800" dirty="0"/>
          </a:p>
          <a:p>
            <a:pPr marL="338138" eaLnBrk="1" hangingPunct="1">
              <a:defRPr/>
            </a:pPr>
            <a:r>
              <a:rPr lang="en-US" sz="2800" dirty="0"/>
              <a:t>The sodium ion, Na</a:t>
            </a:r>
            <a:r>
              <a:rPr lang="en-US" sz="2800" baseline="30000" dirty="0"/>
              <a:t>+</a:t>
            </a:r>
            <a:r>
              <a:rPr lang="en-US" sz="2800" dirty="0"/>
              <a:t>, has oxidation state = +1</a:t>
            </a:r>
          </a:p>
          <a:p>
            <a:pPr marL="338138" eaLnBrk="1" hangingPunct="1">
              <a:defRPr/>
            </a:pPr>
            <a:r>
              <a:rPr lang="en-US" sz="2800" dirty="0"/>
              <a:t>The chloride ion, Cl</a:t>
            </a:r>
            <a:r>
              <a:rPr lang="en-US" sz="2800" baseline="30000" dirty="0"/>
              <a:t>-</a:t>
            </a:r>
            <a:r>
              <a:rPr lang="en-US" sz="2800" dirty="0"/>
              <a:t>, has oxidation state = –1</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6176EC2B-CBCA-4D45-B448-37D881EBD1F1}"/>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Rules for oxidation numbers </a:t>
            </a:r>
          </a:p>
        </p:txBody>
      </p:sp>
      <p:sp>
        <p:nvSpPr>
          <p:cNvPr id="48131" name="TextBox 1">
            <a:extLst>
              <a:ext uri="{FF2B5EF4-FFF2-40B4-BE49-F238E27FC236}">
                <a16:creationId xmlns:a16="http://schemas.microsoft.com/office/drawing/2014/main" id="{8D6DD66E-759E-47A5-B7B7-48937EE3B956}"/>
              </a:ext>
            </a:extLst>
          </p:cNvPr>
          <p:cNvSpPr txBox="1">
            <a:spLocks noChangeArrowheads="1"/>
          </p:cNvSpPr>
          <p:nvPr/>
        </p:nvSpPr>
        <p:spPr bwMode="auto">
          <a:xfrm>
            <a:off x="228600" y="1143000"/>
            <a:ext cx="83058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marL="338138" indent="-338138" eaLnBrk="1" hangingPunct="1">
              <a:lnSpc>
                <a:spcPct val="100000"/>
              </a:lnSpc>
              <a:spcBef>
                <a:spcPct val="0"/>
              </a:spcBef>
              <a:defRPr/>
            </a:pPr>
            <a:r>
              <a:rPr lang="en-US" altLang="en-US" sz="2800" dirty="0"/>
              <a:t>3	The oxidation state of hydrogen in compounds is always +1, EXCEPT when forming metal hydrides </a:t>
            </a:r>
            <a:r>
              <a:rPr lang="en-US" altLang="en-US" sz="2800"/>
              <a:t>it becomes -1(</a:t>
            </a:r>
            <a:r>
              <a:rPr lang="en-US" altLang="en-US" sz="2800" dirty="0"/>
              <a:t>MH, where M = metal). An example of a metal hydride is MgH</a:t>
            </a:r>
            <a:r>
              <a:rPr lang="en-US" altLang="en-US" sz="2800" baseline="-25000" dirty="0"/>
              <a:t>2</a:t>
            </a:r>
            <a:r>
              <a:rPr lang="en-US" altLang="en-US" sz="2800" dirty="0"/>
              <a:t>.</a:t>
            </a:r>
          </a:p>
          <a:p>
            <a:pPr marL="338138" indent="-338138" eaLnBrk="1" hangingPunct="1">
              <a:lnSpc>
                <a:spcPct val="100000"/>
              </a:lnSpc>
              <a:spcBef>
                <a:spcPct val="0"/>
              </a:spcBef>
              <a:defRPr/>
            </a:pPr>
            <a:endParaRPr lang="en-US" altLang="en-US" sz="2800" dirty="0"/>
          </a:p>
          <a:p>
            <a:pPr marL="338138" indent="-338138" eaLnBrk="1" hangingPunct="1">
              <a:lnSpc>
                <a:spcPct val="100000"/>
              </a:lnSpc>
              <a:spcBef>
                <a:spcPct val="0"/>
              </a:spcBef>
              <a:defRPr/>
            </a:pPr>
            <a:r>
              <a:rPr lang="en-US" altLang="en-US" sz="2800" dirty="0"/>
              <a:t>4	The oxidation state of oxygen in compounds is always –2, EXCEPT for:</a:t>
            </a:r>
          </a:p>
          <a:p>
            <a:pPr marL="576263" indent="-238125" eaLnBrk="1" hangingPunct="1">
              <a:lnSpc>
                <a:spcPct val="100000"/>
              </a:lnSpc>
              <a:spcBef>
                <a:spcPct val="0"/>
              </a:spcBef>
              <a:buFontTx/>
              <a:buChar char="•"/>
              <a:defRPr/>
            </a:pPr>
            <a:r>
              <a:rPr lang="en-US" altLang="en-US" sz="2800" dirty="0"/>
              <a:t>peroxides (e.g. H</a:t>
            </a:r>
            <a:r>
              <a:rPr lang="en-US" altLang="en-US" sz="2800" baseline="-25000" dirty="0"/>
              <a:t>2</a:t>
            </a:r>
            <a:r>
              <a:rPr lang="en-US" altLang="en-US" sz="2800" dirty="0"/>
              <a:t>O</a:t>
            </a:r>
            <a:r>
              <a:rPr lang="en-US" altLang="en-US" sz="2800" baseline="-25000" dirty="0"/>
              <a:t>2</a:t>
            </a:r>
            <a:r>
              <a:rPr lang="en-US" altLang="en-US" sz="2800" dirty="0"/>
              <a:t> – hydrogen peroxide), where oxidation state = –1</a:t>
            </a:r>
          </a:p>
          <a:p>
            <a:pPr marL="576263" indent="-238125" eaLnBrk="1" hangingPunct="1">
              <a:lnSpc>
                <a:spcPct val="100000"/>
              </a:lnSpc>
              <a:spcBef>
                <a:spcPct val="0"/>
              </a:spcBef>
              <a:buFontTx/>
              <a:buChar char="•"/>
              <a:defRPr/>
            </a:pPr>
            <a:r>
              <a:rPr lang="en-US" altLang="en-US" sz="2800" dirty="0"/>
              <a:t>F</a:t>
            </a:r>
            <a:r>
              <a:rPr lang="en-US" altLang="en-US" sz="2800" baseline="-25000" dirty="0"/>
              <a:t>2</a:t>
            </a:r>
            <a:r>
              <a:rPr lang="en-US" altLang="en-US" sz="2800" dirty="0"/>
              <a:t>O, where it is +2.</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5674CC70-A968-4143-80CD-445C5802EC41}"/>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Rules for oxidation numbers </a:t>
            </a:r>
          </a:p>
        </p:txBody>
      </p:sp>
      <p:sp>
        <p:nvSpPr>
          <p:cNvPr id="52227" name="TextBox 1">
            <a:extLst>
              <a:ext uri="{FF2B5EF4-FFF2-40B4-BE49-F238E27FC236}">
                <a16:creationId xmlns:a16="http://schemas.microsoft.com/office/drawing/2014/main" id="{55ACE321-221F-4798-84CF-6A4C1F00BAEA}"/>
              </a:ext>
            </a:extLst>
          </p:cNvPr>
          <p:cNvSpPr txBox="1">
            <a:spLocks noChangeArrowheads="1"/>
          </p:cNvSpPr>
          <p:nvPr/>
        </p:nvSpPr>
        <p:spPr bwMode="auto">
          <a:xfrm>
            <a:off x="228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8138" indent="-338138">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5	In a neutral compound (CO</a:t>
            </a:r>
            <a:r>
              <a:rPr lang="en-US" altLang="en-US" sz="2800" baseline="-25000"/>
              <a:t>2</a:t>
            </a:r>
            <a:r>
              <a:rPr lang="en-US" altLang="en-US" sz="2800"/>
              <a:t>, MgCl</a:t>
            </a:r>
            <a:r>
              <a:rPr lang="en-US" altLang="en-US" sz="2800" baseline="-25000"/>
              <a:t>2</a:t>
            </a:r>
            <a:r>
              <a:rPr lang="en-US" altLang="en-US" sz="2800"/>
              <a:t>), the sum of the oxidation states of the individual atoms must total zero.</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6	In ions, the sum of the oxidation states must always equal the charge on the ion. The sulfate ion, SO</a:t>
            </a:r>
            <a:r>
              <a:rPr lang="en-US" altLang="en-US" sz="2800" baseline="-25000"/>
              <a:t>4</a:t>
            </a:r>
            <a:r>
              <a:rPr lang="en-US" altLang="en-US" sz="2800" baseline="30000"/>
              <a:t>2–</a:t>
            </a:r>
            <a:r>
              <a:rPr lang="en-US" altLang="en-US" sz="2800"/>
              <a:t>, has oxidation state = –2.</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7	The most electronegative species in a compound is assigned the negative oxidation state; the least electronegative species is positive.</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4E8643B1-244B-4521-8E1B-E9CB36860A29}"/>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A simple example</a:t>
            </a:r>
          </a:p>
        </p:txBody>
      </p:sp>
      <p:sp>
        <p:nvSpPr>
          <p:cNvPr id="54275" name="TextBox 1">
            <a:extLst>
              <a:ext uri="{FF2B5EF4-FFF2-40B4-BE49-F238E27FC236}">
                <a16:creationId xmlns:a16="http://schemas.microsoft.com/office/drawing/2014/main" id="{29FF8E50-506A-4E07-9DFF-9B55B22A361F}"/>
              </a:ext>
            </a:extLst>
          </p:cNvPr>
          <p:cNvSpPr txBox="1">
            <a:spLocks noChangeArrowheads="1"/>
          </p:cNvSpPr>
          <p:nvPr/>
        </p:nvSpPr>
        <p:spPr bwMode="auto">
          <a:xfrm>
            <a:off x="228600" y="1143000"/>
            <a:ext cx="83058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Carbon dioxide is a neutral molecule, so the component atoms need to have oxidation states that add up to zero.</a:t>
            </a:r>
          </a:p>
          <a:p>
            <a:pPr eaLnBrk="1" hangingPunct="1">
              <a:lnSpc>
                <a:spcPct val="100000"/>
              </a:lnSpc>
              <a:spcBef>
                <a:spcPct val="0"/>
              </a:spcBef>
            </a:pPr>
            <a:endParaRPr lang="en-US" altLang="en-US" sz="2800"/>
          </a:p>
          <a:p>
            <a:pPr algn="ctr" eaLnBrk="1" hangingPunct="1">
              <a:lnSpc>
                <a:spcPct val="100000"/>
              </a:lnSpc>
              <a:spcBef>
                <a:spcPct val="0"/>
              </a:spcBef>
            </a:pPr>
            <a:r>
              <a:rPr lang="en-US" altLang="en-US" sz="2800"/>
              <a:t>CO</a:t>
            </a:r>
            <a:r>
              <a:rPr lang="en-US" altLang="en-US" sz="2800" baseline="-25000"/>
              <a:t>2</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Oxygen has oxidation state of –2. There are two oxygen atoms, so the carbon must have oxidation state of +4 to balance to zero.</a:t>
            </a: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949ABFC3-3613-42B3-B0F8-91A8F2DB7B88}"/>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A complex example</a:t>
            </a:r>
          </a:p>
        </p:txBody>
      </p:sp>
      <p:sp>
        <p:nvSpPr>
          <p:cNvPr id="56323" name="TextBox 1">
            <a:extLst>
              <a:ext uri="{FF2B5EF4-FFF2-40B4-BE49-F238E27FC236}">
                <a16:creationId xmlns:a16="http://schemas.microsoft.com/office/drawing/2014/main" id="{388F6BEE-3C8B-4B50-9621-59A68C01A23F}"/>
              </a:ext>
            </a:extLst>
          </p:cNvPr>
          <p:cNvSpPr txBox="1">
            <a:spLocks noChangeArrowheads="1"/>
          </p:cNvSpPr>
          <p:nvPr/>
        </p:nvSpPr>
        <p:spPr bwMode="auto">
          <a:xfrm>
            <a:off x="228600" y="1143000"/>
            <a:ext cx="83058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The sulfate ion, SO</a:t>
            </a:r>
            <a:r>
              <a:rPr lang="en-US" altLang="en-US" sz="2800" baseline="-25000"/>
              <a:t>4</a:t>
            </a:r>
            <a:r>
              <a:rPr lang="en-US" altLang="en-US" sz="2800" baseline="30000"/>
              <a:t>2–</a:t>
            </a:r>
            <a:r>
              <a:rPr lang="en-US" altLang="en-US" sz="2800"/>
              <a:t>, has overall charge of 2–, so the sum of oxidation numbers must equal –2.</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oxygen has oxidation state –2 and there are 4 of them, so –8 in total.</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sulfur must balance to give –2, so will have an oxidation state of +6.</a:t>
            </a: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A4512331-F99E-49B4-9171-4487AEFC1BDA}"/>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Using oxidation states to write half-equations</a:t>
            </a:r>
          </a:p>
        </p:txBody>
      </p:sp>
      <p:sp>
        <p:nvSpPr>
          <p:cNvPr id="30722" name="TextBox 1">
            <a:extLst>
              <a:ext uri="{FF2B5EF4-FFF2-40B4-BE49-F238E27FC236}">
                <a16:creationId xmlns:a16="http://schemas.microsoft.com/office/drawing/2014/main" id="{DA0C51AE-960B-4EE6-9E87-D001889B7FAA}"/>
              </a:ext>
            </a:extLst>
          </p:cNvPr>
          <p:cNvSpPr txBox="1">
            <a:spLocks noChangeArrowheads="1"/>
          </p:cNvSpPr>
          <p:nvPr/>
        </p:nvSpPr>
        <p:spPr bwMode="auto">
          <a:xfrm>
            <a:off x="228600" y="1143000"/>
            <a:ext cx="8305800" cy="4832092"/>
          </a:xfrm>
          <a:prstGeom prst="rect">
            <a:avLst/>
          </a:prstGeom>
          <a:noFill/>
          <a:ln>
            <a:noFill/>
          </a:ln>
          <a:extLst>
            <a:ext uri="{909E8E84-426E-40dd-AFC4-6F175D3DCCD1}"/>
            <a:ext uri="{91240B29-F687-4f45-9708-019B960494DF}"/>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800" dirty="0"/>
              <a:t>Use the rules to write complex half-equations in acidic conditions:</a:t>
            </a:r>
          </a:p>
          <a:p>
            <a:pPr eaLnBrk="1" hangingPunct="1">
              <a:defRPr/>
            </a:pPr>
            <a:endParaRPr lang="en-US" sz="2800" dirty="0"/>
          </a:p>
          <a:p>
            <a:pPr marL="338138" indent="-338138" eaLnBrk="1" hangingPunct="1">
              <a:defRPr/>
            </a:pPr>
            <a:r>
              <a:rPr lang="en-US" sz="2800" dirty="0"/>
              <a:t>1	Balance all atoms other than hydrogen and oxygen.</a:t>
            </a:r>
          </a:p>
          <a:p>
            <a:pPr marL="338138" indent="-338138" eaLnBrk="1" hangingPunct="1">
              <a:defRPr/>
            </a:pPr>
            <a:r>
              <a:rPr lang="en-US" sz="2800" dirty="0"/>
              <a:t>2	Balance the oxygen atoms by adding water molecules (H</a:t>
            </a:r>
            <a:r>
              <a:rPr lang="en-US" sz="2800" baseline="-25000" dirty="0"/>
              <a:t>2</a:t>
            </a:r>
            <a:r>
              <a:rPr lang="en-US" sz="2800" dirty="0"/>
              <a:t>O).</a:t>
            </a:r>
          </a:p>
          <a:p>
            <a:pPr marL="338138" indent="-338138" eaLnBrk="1" hangingPunct="1">
              <a:defRPr/>
            </a:pPr>
            <a:r>
              <a:rPr lang="en-US" sz="2800" dirty="0"/>
              <a:t>3	Balance the hydrogen atoms by adding H</a:t>
            </a:r>
            <a:r>
              <a:rPr lang="en-US" sz="2800" baseline="30000" dirty="0"/>
              <a:t>+</a:t>
            </a:r>
            <a:r>
              <a:rPr lang="en-US" sz="2800" dirty="0"/>
              <a:t> ions.</a:t>
            </a:r>
          </a:p>
          <a:p>
            <a:pPr marL="514350" indent="-514350" eaLnBrk="1" hangingPunct="1">
              <a:buAutoNum type="arabicPlain" startAt="4"/>
              <a:defRPr/>
            </a:pPr>
            <a:r>
              <a:rPr lang="en-US" sz="2800" dirty="0"/>
              <a:t>Balance the charge by adding electrons, take into account any charged species.</a:t>
            </a:r>
          </a:p>
          <a:p>
            <a:pPr eaLnBrk="1" hangingPunct="1">
              <a:defRPr/>
            </a:pPr>
            <a:r>
              <a:rPr lang="en-US" sz="2800" dirty="0"/>
              <a:t>  </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5926FBA8-4150-4483-9523-A1B19A223709}"/>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Oxidation and reduction</a:t>
            </a:r>
          </a:p>
        </p:txBody>
      </p:sp>
      <p:sp>
        <p:nvSpPr>
          <p:cNvPr id="7171" name="TextBox 1">
            <a:extLst>
              <a:ext uri="{FF2B5EF4-FFF2-40B4-BE49-F238E27FC236}">
                <a16:creationId xmlns:a16="http://schemas.microsoft.com/office/drawing/2014/main" id="{BFAEAB14-0D83-4DF6-A2CE-4FD0B598E8C4}"/>
              </a:ext>
            </a:extLst>
          </p:cNvPr>
          <p:cNvSpPr txBox="1">
            <a:spLocks noChangeArrowheads="1"/>
          </p:cNvSpPr>
          <p:nvPr/>
        </p:nvSpPr>
        <p:spPr bwMode="auto">
          <a:xfrm>
            <a:off x="228600" y="1143000"/>
            <a:ext cx="83058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Redox reactions involve oxidation and reduction reactions.</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These involve the transfer of electrons, where one species loses electrons and another gains them.</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solidFill>
                  <a:srgbClr val="FF0000"/>
                </a:solidFill>
              </a:rPr>
              <a:t>Oxidation</a:t>
            </a:r>
            <a:r>
              <a:rPr lang="en-US" altLang="en-US" sz="2800"/>
              <a:t> is the loss of electrons.</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solidFill>
                  <a:srgbClr val="FF0000"/>
                </a:solidFill>
              </a:rPr>
              <a:t>Reduction</a:t>
            </a:r>
            <a:r>
              <a:rPr lang="en-US" altLang="en-US" sz="2800"/>
              <a:t> is the gain of electrons.</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E4891-92E7-4706-BD2E-EA33450400AF}"/>
              </a:ext>
            </a:extLst>
          </p:cNvPr>
          <p:cNvSpPr>
            <a:spLocks noGrp="1"/>
          </p:cNvSpPr>
          <p:nvPr>
            <p:ph type="ctrTitle"/>
          </p:nvPr>
        </p:nvSpPr>
        <p:spPr/>
        <p:txBody>
          <a:bodyPr/>
          <a:lstStyle/>
          <a:p>
            <a:r>
              <a:rPr lang="en-AU" dirty="0"/>
              <a:t>Half equations and balancing from 1</a:t>
            </a:r>
            <a:r>
              <a:rPr lang="en-AU" baseline="30000" dirty="0"/>
              <a:t>st</a:t>
            </a:r>
            <a:r>
              <a:rPr lang="en-AU" dirty="0"/>
              <a:t> Principles in acidic solution</a:t>
            </a:r>
          </a:p>
        </p:txBody>
      </p:sp>
    </p:spTree>
    <p:extLst>
      <p:ext uri="{BB962C8B-B14F-4D97-AF65-F5344CB8AC3E}">
        <p14:creationId xmlns:p14="http://schemas.microsoft.com/office/powerpoint/2010/main" val="2150796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0DEBD-E96E-49F5-926B-7B7A8DEA358A}"/>
              </a:ext>
            </a:extLst>
          </p:cNvPr>
          <p:cNvSpPr>
            <a:spLocks noGrp="1"/>
          </p:cNvSpPr>
          <p:nvPr>
            <p:ph type="title"/>
          </p:nvPr>
        </p:nvSpPr>
        <p:spPr/>
        <p:txBody>
          <a:bodyPr/>
          <a:lstStyle/>
          <a:p>
            <a:r>
              <a:rPr lang="en-AU" sz="2800" dirty="0"/>
              <a:t>Half Equations</a:t>
            </a:r>
          </a:p>
        </p:txBody>
      </p:sp>
      <p:sp>
        <p:nvSpPr>
          <p:cNvPr id="3" name="Content Placeholder 2">
            <a:extLst>
              <a:ext uri="{FF2B5EF4-FFF2-40B4-BE49-F238E27FC236}">
                <a16:creationId xmlns:a16="http://schemas.microsoft.com/office/drawing/2014/main" id="{8DBAC136-1BE4-4F82-8E60-CE14CF9F98BE}"/>
              </a:ext>
            </a:extLst>
          </p:cNvPr>
          <p:cNvSpPr>
            <a:spLocks noGrp="1"/>
          </p:cNvSpPr>
          <p:nvPr>
            <p:ph idx="1"/>
          </p:nvPr>
        </p:nvSpPr>
        <p:spPr/>
        <p:txBody>
          <a:bodyPr/>
          <a:lstStyle/>
          <a:p>
            <a:r>
              <a:rPr lang="en-AU" sz="2800" dirty="0"/>
              <a:t>Reactive metals undergo oxidation, but may have different oxidation states. Hence why they are found as salts in nature.</a:t>
            </a:r>
          </a:p>
          <a:p>
            <a:r>
              <a:rPr lang="en-AU" sz="2800" dirty="0"/>
              <a:t>Non- reactive metal ions, want to undergo reduction, hence why precious metals are found as the elemental species in nature, </a:t>
            </a:r>
            <a:r>
              <a:rPr lang="en-AU" sz="2800" dirty="0" err="1"/>
              <a:t>eg</a:t>
            </a:r>
            <a:r>
              <a:rPr lang="en-AU" sz="2800" dirty="0"/>
              <a:t> Au, Ag.</a:t>
            </a:r>
          </a:p>
          <a:p>
            <a:r>
              <a:rPr lang="en-AU" sz="2800" dirty="0"/>
              <a:t>On the Standard Reduction table, the species with a positive </a:t>
            </a:r>
            <a:r>
              <a:rPr lang="en-AU" sz="2800" dirty="0" err="1"/>
              <a:t>E</a:t>
            </a:r>
            <a:r>
              <a:rPr lang="en-AU" sz="2800" baseline="30000" dirty="0" err="1"/>
              <a:t>o</a:t>
            </a:r>
            <a:r>
              <a:rPr lang="en-AU" sz="2800" baseline="30000" dirty="0"/>
              <a:t> </a:t>
            </a:r>
            <a:r>
              <a:rPr lang="en-AU" sz="2800" dirty="0"/>
              <a:t>undergo reduction, whilst a negative </a:t>
            </a:r>
            <a:r>
              <a:rPr lang="en-AU" sz="2800" dirty="0" err="1"/>
              <a:t>E</a:t>
            </a:r>
            <a:r>
              <a:rPr lang="en-AU" sz="2800" baseline="30000" dirty="0" err="1"/>
              <a:t>o</a:t>
            </a:r>
            <a:r>
              <a:rPr lang="en-AU" sz="2800" baseline="30000" dirty="0"/>
              <a:t> </a:t>
            </a:r>
            <a:r>
              <a:rPr lang="en-AU" sz="2800" dirty="0"/>
              <a:t>undergoes oxidation.</a:t>
            </a:r>
          </a:p>
          <a:p>
            <a:r>
              <a:rPr lang="en-AU" sz="2800" dirty="0"/>
              <a:t>If the overall </a:t>
            </a:r>
            <a:r>
              <a:rPr lang="en-AU" sz="2800" dirty="0" err="1"/>
              <a:t>E</a:t>
            </a:r>
            <a:r>
              <a:rPr lang="en-AU" sz="2800" baseline="30000" dirty="0" err="1"/>
              <a:t>o</a:t>
            </a:r>
            <a:r>
              <a:rPr lang="en-AU" sz="2800" baseline="30000" dirty="0"/>
              <a:t> </a:t>
            </a:r>
            <a:r>
              <a:rPr lang="en-AU" sz="2800" dirty="0"/>
              <a:t>is greater than 0 then the reaction will occur </a:t>
            </a:r>
            <a:r>
              <a:rPr lang="en-AU" sz="2800" u="sng" dirty="0"/>
              <a:t>spontaneously</a:t>
            </a:r>
            <a:r>
              <a:rPr lang="en-AU" sz="2800" dirty="0"/>
              <a:t>. If less than 0 then the reaction is </a:t>
            </a:r>
            <a:r>
              <a:rPr lang="en-AU" sz="2800" u="sng" dirty="0"/>
              <a:t>non-spontaneous</a:t>
            </a:r>
            <a:r>
              <a:rPr lang="en-AU" sz="2800" dirty="0"/>
              <a:t>.</a:t>
            </a:r>
          </a:p>
          <a:p>
            <a:endParaRPr lang="en-AU" sz="2800" dirty="0"/>
          </a:p>
        </p:txBody>
      </p:sp>
    </p:spTree>
    <p:extLst>
      <p:ext uri="{BB962C8B-B14F-4D97-AF65-F5344CB8AC3E}">
        <p14:creationId xmlns:p14="http://schemas.microsoft.com/office/powerpoint/2010/main" val="695016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FB5B9-E6F7-440C-A483-2C733EB44A06}"/>
              </a:ext>
            </a:extLst>
          </p:cNvPr>
          <p:cNvSpPr>
            <a:spLocks noGrp="1"/>
          </p:cNvSpPr>
          <p:nvPr>
            <p:ph type="title"/>
          </p:nvPr>
        </p:nvSpPr>
        <p:spPr>
          <a:xfrm>
            <a:off x="457200" y="838200"/>
            <a:ext cx="8229600" cy="685800"/>
          </a:xfrm>
        </p:spPr>
        <p:txBody>
          <a:bodyPr/>
          <a:lstStyle/>
          <a:p>
            <a:r>
              <a:rPr lang="en-AU" sz="2800" dirty="0"/>
              <a:t>1</a:t>
            </a:r>
            <a:r>
              <a:rPr lang="en-AU" sz="2800" baseline="30000" dirty="0"/>
              <a:t>st</a:t>
            </a:r>
            <a:r>
              <a:rPr lang="en-AU" sz="2800" dirty="0"/>
              <a:t> Principles balancing in acidic conditions</a:t>
            </a:r>
          </a:p>
        </p:txBody>
      </p:sp>
      <p:sp>
        <p:nvSpPr>
          <p:cNvPr id="3" name="Content Placeholder 2">
            <a:extLst>
              <a:ext uri="{FF2B5EF4-FFF2-40B4-BE49-F238E27FC236}">
                <a16:creationId xmlns:a16="http://schemas.microsoft.com/office/drawing/2014/main" id="{CF59687A-7627-4FBC-981E-5BA33580D4FA}"/>
              </a:ext>
            </a:extLst>
          </p:cNvPr>
          <p:cNvSpPr>
            <a:spLocks noGrp="1"/>
          </p:cNvSpPr>
          <p:nvPr>
            <p:ph idx="1"/>
          </p:nvPr>
        </p:nvSpPr>
        <p:spPr/>
        <p:txBody>
          <a:bodyPr/>
          <a:lstStyle/>
          <a:p>
            <a:pPr>
              <a:buAutoNum type="arabicPeriod"/>
            </a:pPr>
            <a:endParaRPr lang="en-AU" sz="2800" dirty="0"/>
          </a:p>
          <a:p>
            <a:pPr>
              <a:buAutoNum type="arabicPeriod"/>
            </a:pPr>
            <a:r>
              <a:rPr lang="en-AU" sz="2800" dirty="0"/>
              <a:t>Balance atoms other than Oxygen and Hydrogen</a:t>
            </a:r>
          </a:p>
          <a:p>
            <a:pPr>
              <a:buAutoNum type="arabicPeriod"/>
            </a:pPr>
            <a:r>
              <a:rPr lang="en-AU" sz="2800" dirty="0"/>
              <a:t>Balance Oxygen by adding water to the opposite side of the equation</a:t>
            </a:r>
          </a:p>
          <a:p>
            <a:pPr>
              <a:buAutoNum type="arabicPeriod"/>
            </a:pPr>
            <a:r>
              <a:rPr lang="en-AU" sz="2800" dirty="0"/>
              <a:t>Balance Hydrogen by adding H+ ions to the opposite side of the equation</a:t>
            </a:r>
          </a:p>
          <a:p>
            <a:pPr>
              <a:buAutoNum type="arabicPeriod"/>
            </a:pPr>
            <a:r>
              <a:rPr lang="en-AU" sz="2800" dirty="0"/>
              <a:t>Balance the charge of the equation using electrons. NB the charge on both sides does not have to equal zero.</a:t>
            </a:r>
          </a:p>
        </p:txBody>
      </p:sp>
    </p:spTree>
    <p:extLst>
      <p:ext uri="{BB962C8B-B14F-4D97-AF65-F5344CB8AC3E}">
        <p14:creationId xmlns:p14="http://schemas.microsoft.com/office/powerpoint/2010/main" val="360765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12EC3051-FD80-4E6C-AD83-0BCCB6E1702F}"/>
              </a:ext>
            </a:extLst>
          </p:cNvPr>
          <p:cNvSpPr>
            <a:spLocks noGrp="1" noChangeArrowheads="1"/>
          </p:cNvSpPr>
          <p:nvPr>
            <p:ph type="ctrTitle"/>
          </p:nvPr>
        </p:nvSpPr>
        <p:spPr>
          <a:xfrm>
            <a:off x="152400" y="1981200"/>
            <a:ext cx="7772400" cy="860425"/>
          </a:xfrm>
        </p:spPr>
        <p:txBody>
          <a:bodyPr/>
          <a:lstStyle/>
          <a:p>
            <a:pPr eaLnBrk="1" hangingPunct="1"/>
            <a:r>
              <a:rPr lang="en-US" altLang="en-US">
                <a:cs typeface="Arial" panose="020B0604020202020204" pitchFamily="34" charset="0"/>
              </a:rPr>
              <a:t>Chapter 3: Introduction to redox chemistry</a:t>
            </a:r>
          </a:p>
        </p:txBody>
      </p:sp>
      <p:sp>
        <p:nvSpPr>
          <p:cNvPr id="27651" name="TextBox 1">
            <a:extLst>
              <a:ext uri="{FF2B5EF4-FFF2-40B4-BE49-F238E27FC236}">
                <a16:creationId xmlns:a16="http://schemas.microsoft.com/office/drawing/2014/main" id="{65B717CA-43D3-4329-9760-19AC6E4F9AA6}"/>
              </a:ext>
            </a:extLst>
          </p:cNvPr>
          <p:cNvSpPr txBox="1">
            <a:spLocks noChangeArrowheads="1"/>
          </p:cNvSpPr>
          <p:nvPr/>
        </p:nvSpPr>
        <p:spPr bwMode="auto">
          <a:xfrm>
            <a:off x="228600" y="3505200"/>
            <a:ext cx="5105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b="1">
                <a:solidFill>
                  <a:schemeClr val="bg1"/>
                </a:solidFill>
                <a:cs typeface="Arial" panose="020B0604020202020204" pitchFamily="34" charset="0"/>
              </a:rPr>
              <a:t>Ionisation energy and the Periodic Table</a:t>
            </a:r>
            <a:endParaRPr lang="en-AU" altLang="en-US" b="1">
              <a:solidFill>
                <a:schemeClr val="bg1"/>
              </a:solidFill>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775B47FA-CE9B-486B-B739-56EF185972E4}"/>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How atoms become stable</a:t>
            </a:r>
          </a:p>
        </p:txBody>
      </p:sp>
      <p:sp>
        <p:nvSpPr>
          <p:cNvPr id="29699" name="TextBox 1">
            <a:extLst>
              <a:ext uri="{FF2B5EF4-FFF2-40B4-BE49-F238E27FC236}">
                <a16:creationId xmlns:a16="http://schemas.microsoft.com/office/drawing/2014/main" id="{B10B95C2-82BC-4CFA-99C1-8C1B3985ADA9}"/>
              </a:ext>
            </a:extLst>
          </p:cNvPr>
          <p:cNvSpPr txBox="1">
            <a:spLocks noChangeArrowheads="1"/>
          </p:cNvSpPr>
          <p:nvPr/>
        </p:nvSpPr>
        <p:spPr bwMode="auto">
          <a:xfrm>
            <a:off x="228600" y="1143000"/>
            <a:ext cx="83058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solidFill>
                  <a:srgbClr val="FF0000"/>
                </a:solidFill>
              </a:rPr>
              <a:t>Chemical stability </a:t>
            </a:r>
            <a:r>
              <a:rPr lang="en-US" altLang="en-US" sz="2800"/>
              <a:t>is about electrons and their arrangement, especially valence electrons.</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Noble gases are stable because they have a full valence shell.</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Other atoms do not have a full valence shell and are unstable. They gain stability by losing and gaining electrons.</a:t>
            </a: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A30B764B-6CA1-47E4-AC13-7D4587D63CAF}"/>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Metals</a:t>
            </a:r>
          </a:p>
        </p:txBody>
      </p:sp>
      <p:sp>
        <p:nvSpPr>
          <p:cNvPr id="31747" name="TextBox 1">
            <a:extLst>
              <a:ext uri="{FF2B5EF4-FFF2-40B4-BE49-F238E27FC236}">
                <a16:creationId xmlns:a16="http://schemas.microsoft.com/office/drawing/2014/main" id="{8D1F9AA0-675B-4E94-ABF3-572C4C2DDEF6}"/>
              </a:ext>
            </a:extLst>
          </p:cNvPr>
          <p:cNvSpPr txBox="1">
            <a:spLocks noChangeArrowheads="1"/>
          </p:cNvSpPr>
          <p:nvPr/>
        </p:nvSpPr>
        <p:spPr bwMode="auto">
          <a:xfrm>
            <a:off x="228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Metals typically have 1, 2 or 3 electrons in the valence shell, so need to lose them to form a stable species. </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For example, magnesium has two electrons in its valence shell, and will lose them to form a 2+ ion. </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It has 12 protons, but only 10 electrons after losing 2, so it has an overall 2+ charge, but is stable.</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ion has formula Mg</a:t>
            </a:r>
            <a:r>
              <a:rPr lang="en-US" altLang="en-US" sz="2800" baseline="30000"/>
              <a:t>2+</a:t>
            </a:r>
            <a:r>
              <a:rPr lang="en-US" altLang="en-US" sz="2800"/>
              <a:t>.</a:t>
            </a: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755814DA-4981-4C25-AC9C-2DCD34AE8A95}"/>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Non-metals</a:t>
            </a:r>
          </a:p>
        </p:txBody>
      </p:sp>
      <p:sp>
        <p:nvSpPr>
          <p:cNvPr id="33795" name="TextBox 1">
            <a:extLst>
              <a:ext uri="{FF2B5EF4-FFF2-40B4-BE49-F238E27FC236}">
                <a16:creationId xmlns:a16="http://schemas.microsoft.com/office/drawing/2014/main" id="{4718111C-A2B2-442C-901E-C33E33D513AD}"/>
              </a:ext>
            </a:extLst>
          </p:cNvPr>
          <p:cNvSpPr txBox="1">
            <a:spLocks noChangeArrowheads="1"/>
          </p:cNvSpPr>
          <p:nvPr/>
        </p:nvSpPr>
        <p:spPr bwMode="auto">
          <a:xfrm>
            <a:off x="228600" y="1143000"/>
            <a:ext cx="85344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Non-metals typically have a nearly full outer shell,</a:t>
            </a:r>
            <a:br>
              <a:rPr lang="en-US" altLang="en-US" sz="2800"/>
            </a:br>
            <a:r>
              <a:rPr lang="en-US" altLang="en-US" sz="2800"/>
              <a:t>so will gain electrons to become stable. </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An atom of oxygen has 6 electrons in its valence shell and will gain two. </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oxide ion now has 8 protons and 10 electrons, so has an overall charge of 2– and has formula O</a:t>
            </a:r>
            <a:r>
              <a:rPr lang="en-US" altLang="en-US" sz="2800" baseline="30000"/>
              <a:t>2–</a:t>
            </a:r>
            <a:r>
              <a:rPr lang="en-US" altLang="en-US" sz="2800"/>
              <a:t>.</a:t>
            </a: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B56E605B-FFE6-4B70-8718-CD92FD2524F0}"/>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Ionisation energy</a:t>
            </a:r>
          </a:p>
        </p:txBody>
      </p:sp>
      <p:sp>
        <p:nvSpPr>
          <p:cNvPr id="35843" name="TextBox 1">
            <a:extLst>
              <a:ext uri="{FF2B5EF4-FFF2-40B4-BE49-F238E27FC236}">
                <a16:creationId xmlns:a16="http://schemas.microsoft.com/office/drawing/2014/main" id="{3AB21B5D-757B-49D7-A071-F400F518BB72}"/>
              </a:ext>
            </a:extLst>
          </p:cNvPr>
          <p:cNvSpPr txBox="1">
            <a:spLocks noChangeArrowheads="1"/>
          </p:cNvSpPr>
          <p:nvPr/>
        </p:nvSpPr>
        <p:spPr bwMode="auto">
          <a:xfrm>
            <a:off x="228600" y="1143000"/>
            <a:ext cx="8305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There is a link between the ability of a chemical species to attract electrons and its reactivity.</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solidFill>
                  <a:srgbClr val="FF0000"/>
                </a:solidFill>
              </a:rPr>
              <a:t>Ionisation energy </a:t>
            </a:r>
            <a:r>
              <a:rPr lang="en-US" altLang="en-US" sz="2800"/>
              <a:t>is the energy required to remove one electron from a gaseous species.</a:t>
            </a:r>
          </a:p>
          <a:p>
            <a:pPr eaLnBrk="1" hangingPunct="1">
              <a:lnSpc>
                <a:spcPct val="100000"/>
              </a:lnSpc>
              <a:spcBef>
                <a:spcPct val="0"/>
              </a:spcBef>
            </a:pPr>
            <a:endParaRPr lang="en-US" altLang="en-US" sz="2800"/>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9C8C94A1-B269-465D-9D9C-3EB1B3D41A3D}"/>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Ionisation energy </a:t>
            </a:r>
          </a:p>
        </p:txBody>
      </p:sp>
      <p:sp>
        <p:nvSpPr>
          <p:cNvPr id="37891" name="TextBox 1">
            <a:extLst>
              <a:ext uri="{FF2B5EF4-FFF2-40B4-BE49-F238E27FC236}">
                <a16:creationId xmlns:a16="http://schemas.microsoft.com/office/drawing/2014/main" id="{2AA05EFC-2873-485A-A000-22B559260F81}"/>
              </a:ext>
            </a:extLst>
          </p:cNvPr>
          <p:cNvSpPr txBox="1">
            <a:spLocks noChangeArrowheads="1"/>
          </p:cNvSpPr>
          <p:nvPr/>
        </p:nvSpPr>
        <p:spPr bwMode="auto">
          <a:xfrm>
            <a:off x="228600" y="1143000"/>
            <a:ext cx="83058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solidFill>
                  <a:srgbClr val="FF0000"/>
                </a:solidFill>
              </a:rPr>
              <a:t>First ionisation energy </a:t>
            </a:r>
            <a:r>
              <a:rPr lang="en-US" altLang="en-US" sz="2800"/>
              <a:t>– energy required to remove one electron from a gaseous atom to form a gaseous ion</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solidFill>
                  <a:srgbClr val="FF0000"/>
                </a:solidFill>
              </a:rPr>
              <a:t>Second ionisation energy </a:t>
            </a:r>
            <a:r>
              <a:rPr lang="en-US" altLang="en-US" sz="2800"/>
              <a:t>– energy needed to remove another electron from the resulting ion</a:t>
            </a:r>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Atoms have as many ionisation energies as they have electrons. Sodium has 11 electrons and 11 ionisation energies because each electron can be removed.</a:t>
            </a:r>
          </a:p>
        </p:txBody>
      </p:sp>
      <p:pic>
        <p:nvPicPr>
          <p:cNvPr id="37892" name="Picture 1">
            <a:extLst>
              <a:ext uri="{FF2B5EF4-FFF2-40B4-BE49-F238E27FC236}">
                <a16:creationId xmlns:a16="http://schemas.microsoft.com/office/drawing/2014/main" id="{B7CC8E27-C327-4254-8A7B-29B925EDE58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209800"/>
            <a:ext cx="26066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2">
            <a:extLst>
              <a:ext uri="{FF2B5EF4-FFF2-40B4-BE49-F238E27FC236}">
                <a16:creationId xmlns:a16="http://schemas.microsoft.com/office/drawing/2014/main" id="{53D8F547-F0C5-47CB-959A-02A43CFDB86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3886200"/>
            <a:ext cx="27590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F07B98EA-12D6-46EB-8476-907D08CBAF8A}"/>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Ionisation energy </a:t>
            </a:r>
          </a:p>
        </p:txBody>
      </p:sp>
      <p:sp>
        <p:nvSpPr>
          <p:cNvPr id="39939" name="TextBox 1">
            <a:extLst>
              <a:ext uri="{FF2B5EF4-FFF2-40B4-BE49-F238E27FC236}">
                <a16:creationId xmlns:a16="http://schemas.microsoft.com/office/drawing/2014/main" id="{51885995-6422-47F2-8CAD-C59A0C2DEF5C}"/>
              </a:ext>
            </a:extLst>
          </p:cNvPr>
          <p:cNvSpPr txBox="1">
            <a:spLocks noChangeArrowheads="1"/>
          </p:cNvSpPr>
          <p:nvPr/>
        </p:nvSpPr>
        <p:spPr bwMode="auto">
          <a:xfrm>
            <a:off x="228600" y="1143000"/>
            <a:ext cx="8305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As more electrons are removed, the ratio of protons to electrons changes. </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 higher proportion of protons means a greater force of attraction between the nucleus and the remaining electrons. </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7BD9A165-DDD1-404C-89FD-50AB34505FC0}"/>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OIL RIG</a:t>
            </a:r>
          </a:p>
        </p:txBody>
      </p:sp>
      <p:sp>
        <p:nvSpPr>
          <p:cNvPr id="9219" name="TextBox 1">
            <a:extLst>
              <a:ext uri="{FF2B5EF4-FFF2-40B4-BE49-F238E27FC236}">
                <a16:creationId xmlns:a16="http://schemas.microsoft.com/office/drawing/2014/main" id="{5FC14669-C4C6-46D4-BC15-D7F7205B0D83}"/>
              </a:ext>
            </a:extLst>
          </p:cNvPr>
          <p:cNvSpPr txBox="1">
            <a:spLocks noChangeArrowheads="1"/>
          </p:cNvSpPr>
          <p:nvPr/>
        </p:nvSpPr>
        <p:spPr bwMode="auto">
          <a:xfrm>
            <a:off x="228600" y="1143000"/>
            <a:ext cx="8305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 simple way to remember what happens to electrons during redox is the acronym </a:t>
            </a:r>
            <a:r>
              <a:rPr lang="en-US" altLang="en-US" sz="2800">
                <a:solidFill>
                  <a:srgbClr val="FF0000"/>
                </a:solidFill>
              </a:rPr>
              <a:t>OIL RIG</a:t>
            </a:r>
            <a:r>
              <a:rPr lang="en-US" altLang="en-US" sz="2800"/>
              <a:t>.</a:t>
            </a:r>
          </a:p>
        </p:txBody>
      </p:sp>
      <p:pic>
        <p:nvPicPr>
          <p:cNvPr id="9220" name="Picture 1">
            <a:extLst>
              <a:ext uri="{FF2B5EF4-FFF2-40B4-BE49-F238E27FC236}">
                <a16:creationId xmlns:a16="http://schemas.microsoft.com/office/drawing/2014/main" id="{B8C43E7A-3852-45F3-AF0E-82CD0DA8C7F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362200"/>
            <a:ext cx="593407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9C5258B9-E9A3-419E-B04D-B824676C2F7D}"/>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Ionisation energy </a:t>
            </a:r>
          </a:p>
        </p:txBody>
      </p:sp>
      <p:pic>
        <p:nvPicPr>
          <p:cNvPr id="41987" name="Picture 1">
            <a:extLst>
              <a:ext uri="{FF2B5EF4-FFF2-40B4-BE49-F238E27FC236}">
                <a16:creationId xmlns:a16="http://schemas.microsoft.com/office/drawing/2014/main" id="{674270B8-D643-42B9-AE77-E1FB83430E7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362200"/>
            <a:ext cx="9144000" cy="252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TextBox 1">
            <a:extLst>
              <a:ext uri="{FF2B5EF4-FFF2-40B4-BE49-F238E27FC236}">
                <a16:creationId xmlns:a16="http://schemas.microsoft.com/office/drawing/2014/main" id="{213E2AB9-45A7-421F-8BF2-34B9FD158C89}"/>
              </a:ext>
            </a:extLst>
          </p:cNvPr>
          <p:cNvSpPr txBox="1">
            <a:spLocks noChangeArrowheads="1"/>
          </p:cNvSpPr>
          <p:nvPr/>
        </p:nvSpPr>
        <p:spPr bwMode="auto">
          <a:xfrm>
            <a:off x="228600" y="1143000"/>
            <a:ext cx="8305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Each successive ionisation energy is higher than the previous.</a:t>
            </a: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868574BC-6D0B-44BA-8A76-5915DFC1732B}"/>
              </a:ext>
            </a:extLst>
          </p:cNvPr>
          <p:cNvSpPr>
            <a:spLocks noGrp="1" noChangeArrowheads="1"/>
          </p:cNvSpPr>
          <p:nvPr>
            <p:ph type="ctrTitle"/>
          </p:nvPr>
        </p:nvSpPr>
        <p:spPr>
          <a:xfrm>
            <a:off x="152400" y="1981200"/>
            <a:ext cx="7772400" cy="860425"/>
          </a:xfrm>
        </p:spPr>
        <p:txBody>
          <a:bodyPr/>
          <a:lstStyle/>
          <a:p>
            <a:pPr eaLnBrk="1" hangingPunct="1"/>
            <a:r>
              <a:rPr lang="en-US" altLang="en-US">
                <a:cs typeface="Arial" panose="020B0604020202020204" pitchFamily="34" charset="0"/>
              </a:rPr>
              <a:t>Chapter 3: Introduction to redox chemistry</a:t>
            </a:r>
          </a:p>
        </p:txBody>
      </p:sp>
      <p:sp>
        <p:nvSpPr>
          <p:cNvPr id="58371" name="TextBox 1">
            <a:extLst>
              <a:ext uri="{FF2B5EF4-FFF2-40B4-BE49-F238E27FC236}">
                <a16:creationId xmlns:a16="http://schemas.microsoft.com/office/drawing/2014/main" id="{799BA5B9-DFAB-443B-B1B9-4CB37F6F1AC9}"/>
              </a:ext>
            </a:extLst>
          </p:cNvPr>
          <p:cNvSpPr txBox="1">
            <a:spLocks noChangeArrowheads="1"/>
          </p:cNvSpPr>
          <p:nvPr/>
        </p:nvSpPr>
        <p:spPr bwMode="auto">
          <a:xfrm>
            <a:off x="228600" y="3429000"/>
            <a:ext cx="2667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b="1">
                <a:solidFill>
                  <a:schemeClr val="bg1"/>
                </a:solidFill>
              </a:rPr>
              <a:t>Corrosion</a:t>
            </a:r>
            <a:endParaRPr lang="en-AU" altLang="en-US" b="1">
              <a:solidFill>
                <a:schemeClr val="bg1"/>
              </a:solidFill>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25036514-2979-4E98-95EA-010045771A0F}"/>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What is corrosion?</a:t>
            </a:r>
          </a:p>
        </p:txBody>
      </p:sp>
      <p:sp>
        <p:nvSpPr>
          <p:cNvPr id="60419" name="TextBox 1">
            <a:extLst>
              <a:ext uri="{FF2B5EF4-FFF2-40B4-BE49-F238E27FC236}">
                <a16:creationId xmlns:a16="http://schemas.microsoft.com/office/drawing/2014/main" id="{30B5BFC9-C2C2-4179-9486-851D454CF9E5}"/>
              </a:ext>
            </a:extLst>
          </p:cNvPr>
          <p:cNvSpPr txBox="1">
            <a:spLocks noChangeArrowheads="1"/>
          </p:cNvSpPr>
          <p:nvPr/>
        </p:nvSpPr>
        <p:spPr bwMode="auto">
          <a:xfrm>
            <a:off x="228600" y="1143000"/>
            <a:ext cx="83058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When a metal oxidises in the presence of air to form a metal oxide, the process is known as </a:t>
            </a:r>
            <a:r>
              <a:rPr lang="en-US" altLang="en-US" sz="2800">
                <a:solidFill>
                  <a:srgbClr val="FF0000"/>
                </a:solidFill>
              </a:rPr>
              <a:t>corrosion</a:t>
            </a:r>
            <a:r>
              <a:rPr lang="en-US" altLang="en-US" sz="2800"/>
              <a:t>.</a:t>
            </a:r>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r>
              <a:rPr lang="en-US" altLang="en-US" sz="2800"/>
              <a:t>Water vapour in the air acts as an electrolyte to allow the transfer of electrons from the metal to the oxygen.</a:t>
            </a:r>
          </a:p>
        </p:txBody>
      </p:sp>
      <p:pic>
        <p:nvPicPr>
          <p:cNvPr id="60420" name="Picture 1">
            <a:extLst>
              <a:ext uri="{FF2B5EF4-FFF2-40B4-BE49-F238E27FC236}">
                <a16:creationId xmlns:a16="http://schemas.microsoft.com/office/drawing/2014/main" id="{BF310EFC-6A2C-49DA-924D-2C554492CA0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590800"/>
            <a:ext cx="39782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1E8C2DAE-D0DA-4001-A561-CEEB1C0B50C0}"/>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A simple example: magnesium</a:t>
            </a:r>
          </a:p>
        </p:txBody>
      </p:sp>
      <p:sp>
        <p:nvSpPr>
          <p:cNvPr id="62467" name="TextBox 1">
            <a:extLst>
              <a:ext uri="{FF2B5EF4-FFF2-40B4-BE49-F238E27FC236}">
                <a16:creationId xmlns:a16="http://schemas.microsoft.com/office/drawing/2014/main" id="{149CA7E1-954D-4FEA-B5E7-1CC01C664FBA}"/>
              </a:ext>
            </a:extLst>
          </p:cNvPr>
          <p:cNvSpPr txBox="1">
            <a:spLocks noChangeArrowheads="1"/>
          </p:cNvSpPr>
          <p:nvPr/>
        </p:nvSpPr>
        <p:spPr bwMode="auto">
          <a:xfrm>
            <a:off x="228600" y="1143000"/>
            <a:ext cx="83058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 clean strip of magnesium is shiny, but over time it becomes dull and loses its lustre.</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 coating of magnesium oxide forms on the metal over time.</a:t>
            </a:r>
          </a:p>
        </p:txBody>
      </p:sp>
      <p:pic>
        <p:nvPicPr>
          <p:cNvPr id="62468" name="Picture 1">
            <a:extLst>
              <a:ext uri="{FF2B5EF4-FFF2-40B4-BE49-F238E27FC236}">
                <a16:creationId xmlns:a16="http://schemas.microsoft.com/office/drawing/2014/main" id="{0CC89CBC-C4C7-434C-8E83-5ECCF09D3A2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429000"/>
            <a:ext cx="37861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BD6D80F5-983C-476D-9358-3AFBE67DB281}"/>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Rust</a:t>
            </a:r>
          </a:p>
        </p:txBody>
      </p:sp>
      <p:sp>
        <p:nvSpPr>
          <p:cNvPr id="64515" name="TextBox 1">
            <a:extLst>
              <a:ext uri="{FF2B5EF4-FFF2-40B4-BE49-F238E27FC236}">
                <a16:creationId xmlns:a16="http://schemas.microsoft.com/office/drawing/2014/main" id="{1D8C7F8D-2418-4B9E-8464-5C56E182AB15}"/>
              </a:ext>
            </a:extLst>
          </p:cNvPr>
          <p:cNvSpPr txBox="1">
            <a:spLocks noChangeArrowheads="1"/>
          </p:cNvSpPr>
          <p:nvPr/>
        </p:nvSpPr>
        <p:spPr bwMode="auto">
          <a:xfrm>
            <a:off x="228600" y="1143000"/>
            <a:ext cx="83058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dirty="0">
                <a:solidFill>
                  <a:srgbClr val="FF0000"/>
                </a:solidFill>
              </a:rPr>
              <a:t>Rust</a:t>
            </a:r>
            <a:r>
              <a:rPr lang="en-US" altLang="en-US" sz="2800" dirty="0"/>
              <a:t> is hydrated iron(III) oxide and is a common example of corrosion.</a:t>
            </a:r>
          </a:p>
          <a:p>
            <a:pPr eaLnBrk="1" hangingPunct="1">
              <a:lnSpc>
                <a:spcPct val="100000"/>
              </a:lnSpc>
              <a:spcBef>
                <a:spcPct val="0"/>
              </a:spcBef>
            </a:pPr>
            <a:endParaRPr lang="en-US" altLang="en-US" sz="2800" dirty="0"/>
          </a:p>
          <a:p>
            <a:pPr eaLnBrk="1" hangingPunct="1">
              <a:lnSpc>
                <a:spcPct val="100000"/>
              </a:lnSpc>
              <a:spcBef>
                <a:spcPct val="0"/>
              </a:spcBef>
            </a:pPr>
            <a:r>
              <a:rPr lang="en-US" altLang="en-US" sz="2800" dirty="0"/>
              <a:t>A simplified equation for the process is:</a:t>
            </a:r>
          </a:p>
          <a:p>
            <a:pPr eaLnBrk="1" hangingPunct="1">
              <a:lnSpc>
                <a:spcPct val="100000"/>
              </a:lnSpc>
              <a:spcBef>
                <a:spcPct val="0"/>
              </a:spcBef>
            </a:pPr>
            <a:endParaRPr lang="en-US" altLang="en-US" sz="2800" dirty="0"/>
          </a:p>
          <a:p>
            <a:pPr eaLnBrk="1" hangingPunct="1">
              <a:lnSpc>
                <a:spcPct val="100000"/>
              </a:lnSpc>
              <a:spcBef>
                <a:spcPct val="0"/>
              </a:spcBef>
            </a:pPr>
            <a:endParaRPr lang="en-US" altLang="en-US" sz="2800" dirty="0"/>
          </a:p>
          <a:p>
            <a:pPr eaLnBrk="1" hangingPunct="1">
              <a:lnSpc>
                <a:spcPct val="100000"/>
              </a:lnSpc>
              <a:spcBef>
                <a:spcPct val="0"/>
              </a:spcBef>
            </a:pPr>
            <a:r>
              <a:rPr lang="en-US" altLang="en-US" sz="2800" dirty="0"/>
              <a:t>The half reactions for rust are:</a:t>
            </a:r>
          </a:p>
          <a:p>
            <a:pPr eaLnBrk="1" hangingPunct="1">
              <a:lnSpc>
                <a:spcPct val="100000"/>
              </a:lnSpc>
              <a:spcBef>
                <a:spcPct val="0"/>
              </a:spcBef>
            </a:pPr>
            <a:endParaRPr lang="en-US" altLang="en-US" sz="2800" dirty="0"/>
          </a:p>
          <a:p>
            <a:pPr eaLnBrk="1" hangingPunct="1">
              <a:lnSpc>
                <a:spcPct val="100000"/>
              </a:lnSpc>
              <a:spcBef>
                <a:spcPct val="0"/>
              </a:spcBef>
            </a:pPr>
            <a:r>
              <a:rPr lang="en-US" altLang="en-US" sz="2800" dirty="0"/>
              <a:t>  O</a:t>
            </a:r>
            <a:r>
              <a:rPr lang="en-US" altLang="en-US" sz="2800" baseline="-25000" dirty="0"/>
              <a:t>2 </a:t>
            </a:r>
            <a:r>
              <a:rPr lang="en-US" altLang="en-US" sz="2800" dirty="0"/>
              <a:t> + H</a:t>
            </a:r>
            <a:r>
              <a:rPr lang="en-US" altLang="en-US" sz="2800" baseline="-25000" dirty="0"/>
              <a:t>2</a:t>
            </a:r>
            <a:r>
              <a:rPr lang="en-US" altLang="en-US" sz="2800" dirty="0"/>
              <a:t>O  + 4e-   →  4OH-      +0.40V</a:t>
            </a:r>
          </a:p>
          <a:p>
            <a:pPr eaLnBrk="1" hangingPunct="1">
              <a:lnSpc>
                <a:spcPct val="100000"/>
              </a:lnSpc>
              <a:spcBef>
                <a:spcPct val="0"/>
              </a:spcBef>
            </a:pPr>
            <a:r>
              <a:rPr lang="en-US" altLang="en-US" sz="2800" dirty="0"/>
              <a:t>   Fe →   Fe</a:t>
            </a:r>
            <a:r>
              <a:rPr lang="en-US" altLang="en-US" sz="2800" baseline="30000" dirty="0"/>
              <a:t>2+ </a:t>
            </a:r>
            <a:r>
              <a:rPr lang="en-US" altLang="en-US" sz="2800" dirty="0"/>
              <a:t>  + 2e-                   +0.44V</a:t>
            </a:r>
          </a:p>
        </p:txBody>
      </p:sp>
      <p:pic>
        <p:nvPicPr>
          <p:cNvPr id="64516" name="Picture 1">
            <a:extLst>
              <a:ext uri="{FF2B5EF4-FFF2-40B4-BE49-F238E27FC236}">
                <a16:creationId xmlns:a16="http://schemas.microsoft.com/office/drawing/2014/main" id="{EF6F3E8B-3A3C-42A2-8CE1-82A4EFE5356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048000"/>
            <a:ext cx="40497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A761432D-75F5-4524-A82B-D4B4BF208F56}"/>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Rust </a:t>
            </a:r>
          </a:p>
        </p:txBody>
      </p:sp>
      <p:sp>
        <p:nvSpPr>
          <p:cNvPr id="66563" name="TextBox 1">
            <a:extLst>
              <a:ext uri="{FF2B5EF4-FFF2-40B4-BE49-F238E27FC236}">
                <a16:creationId xmlns:a16="http://schemas.microsoft.com/office/drawing/2014/main" id="{377B87B2-8614-4080-984E-F4C37D60C280}"/>
              </a:ext>
            </a:extLst>
          </p:cNvPr>
          <p:cNvSpPr txBox="1">
            <a:spLocks noChangeArrowheads="1"/>
          </p:cNvSpPr>
          <p:nvPr/>
        </p:nvSpPr>
        <p:spPr bwMode="auto">
          <a:xfrm>
            <a:off x="228600" y="1143000"/>
            <a:ext cx="83058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dirty="0"/>
              <a:t>Adding the two half-equations gives:</a:t>
            </a:r>
          </a:p>
          <a:p>
            <a:pPr eaLnBrk="1" hangingPunct="1">
              <a:lnSpc>
                <a:spcPct val="100000"/>
              </a:lnSpc>
              <a:spcBef>
                <a:spcPct val="0"/>
              </a:spcBef>
            </a:pPr>
            <a:endParaRPr lang="en-US" altLang="en-US" sz="2800" dirty="0"/>
          </a:p>
          <a:p>
            <a:pPr eaLnBrk="1" hangingPunct="1">
              <a:lnSpc>
                <a:spcPct val="100000"/>
              </a:lnSpc>
              <a:spcBef>
                <a:spcPct val="0"/>
              </a:spcBef>
            </a:pPr>
            <a:endParaRPr lang="en-US" altLang="en-US" sz="2800" dirty="0"/>
          </a:p>
          <a:p>
            <a:pPr eaLnBrk="1" hangingPunct="1">
              <a:lnSpc>
                <a:spcPct val="100000"/>
              </a:lnSpc>
              <a:spcBef>
                <a:spcPct val="0"/>
              </a:spcBef>
            </a:pPr>
            <a:r>
              <a:rPr lang="en-US" altLang="en-US" sz="2800" dirty="0"/>
              <a:t>The products that form (iron(II) ions and hydroxide ions) react further to form iron(II) hydroxide, Fe(OH)</a:t>
            </a:r>
            <a:r>
              <a:rPr lang="en-US" altLang="en-US" sz="2800" baseline="-25000" dirty="0"/>
              <a:t>2</a:t>
            </a:r>
            <a:r>
              <a:rPr lang="en-US" altLang="en-US" sz="2800" dirty="0"/>
              <a:t>, which then </a:t>
            </a:r>
            <a:r>
              <a:rPr lang="en-US" altLang="en-US" sz="2800" dirty="0" err="1"/>
              <a:t>oxidises</a:t>
            </a:r>
            <a:r>
              <a:rPr lang="en-US" altLang="en-US" sz="2800" dirty="0"/>
              <a:t> to form rust as seen below: The rate of the “rusting” will increase in the presence of electrolytes such </a:t>
            </a:r>
            <a:r>
              <a:rPr lang="en-US" altLang="en-US" sz="2800"/>
              <a:t>as salt. </a:t>
            </a:r>
            <a:endParaRPr lang="en-US" altLang="en-US" sz="2800" dirty="0"/>
          </a:p>
        </p:txBody>
      </p:sp>
      <p:pic>
        <p:nvPicPr>
          <p:cNvPr id="66564" name="Picture 1">
            <a:extLst>
              <a:ext uri="{FF2B5EF4-FFF2-40B4-BE49-F238E27FC236}">
                <a16:creationId xmlns:a16="http://schemas.microsoft.com/office/drawing/2014/main" id="{8CDEEBC8-547D-4160-86EB-37CAB3B61C7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752600"/>
            <a:ext cx="7620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5" name="Picture 2">
            <a:extLst>
              <a:ext uri="{FF2B5EF4-FFF2-40B4-BE49-F238E27FC236}">
                <a16:creationId xmlns:a16="http://schemas.microsoft.com/office/drawing/2014/main" id="{A3410843-DC2C-4D4C-907D-6EF7BCF20D0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90600" y="5029200"/>
            <a:ext cx="7239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CF7A4E0E-C5D3-4038-AE01-CE9592C3604D}"/>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Aluminium</a:t>
            </a:r>
          </a:p>
        </p:txBody>
      </p:sp>
      <p:sp>
        <p:nvSpPr>
          <p:cNvPr id="68611" name="TextBox 1">
            <a:extLst>
              <a:ext uri="{FF2B5EF4-FFF2-40B4-BE49-F238E27FC236}">
                <a16:creationId xmlns:a16="http://schemas.microsoft.com/office/drawing/2014/main" id="{4B81A40D-39D8-478F-8DC7-B47836E3DB62}"/>
              </a:ext>
            </a:extLst>
          </p:cNvPr>
          <p:cNvSpPr txBox="1">
            <a:spLocks noChangeArrowheads="1"/>
          </p:cNvSpPr>
          <p:nvPr/>
        </p:nvSpPr>
        <p:spPr bwMode="auto">
          <a:xfrm>
            <a:off x="228600" y="1143000"/>
            <a:ext cx="83058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Aluminium is a </a:t>
            </a:r>
            <a:r>
              <a:rPr lang="en-US" altLang="en-US" sz="2800">
                <a:solidFill>
                  <a:srgbClr val="FF0000"/>
                </a:solidFill>
              </a:rPr>
              <a:t>passivating</a:t>
            </a:r>
            <a:r>
              <a:rPr lang="en-US" altLang="en-US" sz="2800"/>
              <a:t> metal, so does not corrode as easily as metals such as iron.</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Aluminium reacts with oxygen to form aluminium oxide, which binds tightly to the surface of the metal to form an impervious layer to oxygen and water. </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This prevents corrosion of the metal underneath.</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Iron does not form this oxide layer, so corrodes more easily.</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9B874DCB-F4D9-4FA1-9EAA-A96CB3BCEACC}"/>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An example: magnesium and an acid</a:t>
            </a:r>
          </a:p>
        </p:txBody>
      </p:sp>
      <p:sp>
        <p:nvSpPr>
          <p:cNvPr id="11267" name="TextBox 1">
            <a:extLst>
              <a:ext uri="{FF2B5EF4-FFF2-40B4-BE49-F238E27FC236}">
                <a16:creationId xmlns:a16="http://schemas.microsoft.com/office/drawing/2014/main" id="{BA95F2E9-E686-4CCD-B13E-61F4D5D6129E}"/>
              </a:ext>
            </a:extLst>
          </p:cNvPr>
          <p:cNvSpPr txBox="1">
            <a:spLocks noChangeArrowheads="1"/>
          </p:cNvSpPr>
          <p:nvPr/>
        </p:nvSpPr>
        <p:spPr bwMode="auto">
          <a:xfrm>
            <a:off x="228600" y="1143000"/>
            <a:ext cx="8305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When magnesium reacts with hydrochloric acid the following reaction occurs:</a:t>
            </a:r>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r>
              <a:rPr lang="en-US" altLang="en-US" sz="2800"/>
              <a:t>If you write it as an ionic equation, then remove the spectator chloride ions, you are left with:</a:t>
            </a:r>
          </a:p>
        </p:txBody>
      </p:sp>
      <p:pic>
        <p:nvPicPr>
          <p:cNvPr id="11268" name="Picture 1">
            <a:extLst>
              <a:ext uri="{FF2B5EF4-FFF2-40B4-BE49-F238E27FC236}">
                <a16:creationId xmlns:a16="http://schemas.microsoft.com/office/drawing/2014/main" id="{42710963-3DC0-4585-8A07-9D4A32B3DAC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133600"/>
            <a:ext cx="5054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2">
            <a:extLst>
              <a:ext uri="{FF2B5EF4-FFF2-40B4-BE49-F238E27FC236}">
                <a16:creationId xmlns:a16="http://schemas.microsoft.com/office/drawing/2014/main" id="{C8332400-07B3-4B30-837D-96D9E3A8419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86200"/>
            <a:ext cx="50847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794C6589-6A50-4027-9C09-4F0D3CBD1703}"/>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An example: magnesium and an acid</a:t>
            </a:r>
          </a:p>
        </p:txBody>
      </p:sp>
      <p:sp>
        <p:nvSpPr>
          <p:cNvPr id="13315" name="TextBox 1">
            <a:extLst>
              <a:ext uri="{FF2B5EF4-FFF2-40B4-BE49-F238E27FC236}">
                <a16:creationId xmlns:a16="http://schemas.microsoft.com/office/drawing/2014/main" id="{701EF449-1F30-4B4C-9EBE-7E3D0CD020BF}"/>
              </a:ext>
            </a:extLst>
          </p:cNvPr>
          <p:cNvSpPr txBox="1">
            <a:spLocks noChangeArrowheads="1"/>
          </p:cNvSpPr>
          <p:nvPr/>
        </p:nvSpPr>
        <p:spPr bwMode="auto">
          <a:xfrm>
            <a:off x="228600" y="1143000"/>
            <a:ext cx="83058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The magnesium metal has been oxidised as it has lost electrons to form magnesium ions. </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hydrogen ions have been reduced, gaining electrons to form hydrogen gas.</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electrons have been transferred from the magnesium metal to the hydrogen ions.</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9CFDCD75-E2D6-4AC3-A204-73469AA95DD3}"/>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Half equations</a:t>
            </a:r>
          </a:p>
        </p:txBody>
      </p:sp>
      <p:sp>
        <p:nvSpPr>
          <p:cNvPr id="15363" name="TextBox 1">
            <a:extLst>
              <a:ext uri="{FF2B5EF4-FFF2-40B4-BE49-F238E27FC236}">
                <a16:creationId xmlns:a16="http://schemas.microsoft.com/office/drawing/2014/main" id="{C9FCEA65-8A7F-4023-8D34-AE5B5CC0225B}"/>
              </a:ext>
            </a:extLst>
          </p:cNvPr>
          <p:cNvSpPr txBox="1">
            <a:spLocks noChangeArrowheads="1"/>
          </p:cNvSpPr>
          <p:nvPr/>
        </p:nvSpPr>
        <p:spPr bwMode="auto">
          <a:xfrm>
            <a:off x="228600" y="1143000"/>
            <a:ext cx="8305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The overall equation can be split into two </a:t>
            </a:r>
            <a:r>
              <a:rPr lang="en-US" altLang="en-US" sz="2800">
                <a:solidFill>
                  <a:srgbClr val="FF0000"/>
                </a:solidFill>
              </a:rPr>
              <a:t>half-equations</a:t>
            </a:r>
            <a:r>
              <a:rPr lang="en-US" altLang="en-US" sz="2800"/>
              <a:t> that more clearly indicate where electrons are lost and gained:</a:t>
            </a:r>
          </a:p>
        </p:txBody>
      </p:sp>
      <p:pic>
        <p:nvPicPr>
          <p:cNvPr id="15364" name="Picture 3">
            <a:extLst>
              <a:ext uri="{FF2B5EF4-FFF2-40B4-BE49-F238E27FC236}">
                <a16:creationId xmlns:a16="http://schemas.microsoft.com/office/drawing/2014/main" id="{FECFEC4D-F936-4369-99E5-72BBF60CC7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667000"/>
            <a:ext cx="50847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1">
            <a:extLst>
              <a:ext uri="{FF2B5EF4-FFF2-40B4-BE49-F238E27FC236}">
                <a16:creationId xmlns:a16="http://schemas.microsoft.com/office/drawing/2014/main" id="{9DA572F8-20AD-454A-87FF-E9B8687E30C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733800"/>
            <a:ext cx="4832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329E3DC3-9CC1-4BDC-8520-450269023EEE}"/>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Oxidants and reductants</a:t>
            </a:r>
          </a:p>
        </p:txBody>
      </p:sp>
      <p:sp>
        <p:nvSpPr>
          <p:cNvPr id="17411" name="TextBox 1">
            <a:extLst>
              <a:ext uri="{FF2B5EF4-FFF2-40B4-BE49-F238E27FC236}">
                <a16:creationId xmlns:a16="http://schemas.microsoft.com/office/drawing/2014/main" id="{AAE0C4B3-5D6D-40F6-8FAB-A8D4F1A86E66}"/>
              </a:ext>
            </a:extLst>
          </p:cNvPr>
          <p:cNvSpPr txBox="1">
            <a:spLocks noChangeArrowheads="1"/>
          </p:cNvSpPr>
          <p:nvPr/>
        </p:nvSpPr>
        <p:spPr bwMode="auto">
          <a:xfrm>
            <a:off x="228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The magnesium metal lost electrons, but also caused the hydrogen ions to reduce.</a:t>
            </a:r>
          </a:p>
          <a:p>
            <a:pPr eaLnBrk="1" hangingPunct="1">
              <a:lnSpc>
                <a:spcPct val="100000"/>
              </a:lnSpc>
              <a:spcBef>
                <a:spcPct val="0"/>
              </a:spcBef>
            </a:pPr>
            <a:r>
              <a:rPr lang="en-US" altLang="en-US" sz="2800"/>
              <a:t>The magnesium is called the </a:t>
            </a:r>
            <a:r>
              <a:rPr lang="en-US" altLang="en-US" sz="2800">
                <a:solidFill>
                  <a:srgbClr val="FF0000"/>
                </a:solidFill>
              </a:rPr>
              <a:t>reductant</a:t>
            </a:r>
            <a:r>
              <a:rPr lang="en-US" altLang="en-US" sz="2800"/>
              <a:t> or </a:t>
            </a:r>
            <a:r>
              <a:rPr lang="en-US" altLang="en-US" sz="2800">
                <a:solidFill>
                  <a:srgbClr val="FF0000"/>
                </a:solidFill>
              </a:rPr>
              <a:t>reducing agent </a:t>
            </a:r>
            <a:r>
              <a:rPr lang="en-US" altLang="en-US" sz="2800"/>
              <a:t>because it caused another species to be reduced.</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hydrogen ions gained electrons, but also caused the magnesium to oxidise.</a:t>
            </a:r>
          </a:p>
          <a:p>
            <a:pPr eaLnBrk="1" hangingPunct="1">
              <a:lnSpc>
                <a:spcPct val="100000"/>
              </a:lnSpc>
              <a:spcBef>
                <a:spcPct val="0"/>
              </a:spcBef>
            </a:pPr>
            <a:r>
              <a:rPr lang="en-US" altLang="en-US" sz="2800"/>
              <a:t>The hydrogen ions are the </a:t>
            </a:r>
            <a:r>
              <a:rPr lang="en-US" altLang="en-US" sz="2800">
                <a:solidFill>
                  <a:srgbClr val="FF0000"/>
                </a:solidFill>
              </a:rPr>
              <a:t>oxidant</a:t>
            </a:r>
            <a:r>
              <a:rPr lang="en-US" altLang="en-US" sz="2800"/>
              <a:t> or </a:t>
            </a:r>
            <a:r>
              <a:rPr lang="en-US" altLang="en-US" sz="2800">
                <a:solidFill>
                  <a:srgbClr val="FF0000"/>
                </a:solidFill>
              </a:rPr>
              <a:t>oxidising agent </a:t>
            </a:r>
            <a:r>
              <a:rPr lang="en-US" altLang="en-US" sz="2800"/>
              <a:t>because they caused another species to oxidise.</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5E27F216-9B23-4F33-9274-8BACD5E8DE5D}"/>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Metal displacement reactions</a:t>
            </a:r>
          </a:p>
        </p:txBody>
      </p:sp>
      <p:sp>
        <p:nvSpPr>
          <p:cNvPr id="19459" name="TextBox 1">
            <a:extLst>
              <a:ext uri="{FF2B5EF4-FFF2-40B4-BE49-F238E27FC236}">
                <a16:creationId xmlns:a16="http://schemas.microsoft.com/office/drawing/2014/main" id="{738F1EA3-0A6F-4DA6-9E47-8AD4BDFD4250}"/>
              </a:ext>
            </a:extLst>
          </p:cNvPr>
          <p:cNvSpPr txBox="1">
            <a:spLocks noChangeArrowheads="1"/>
          </p:cNvSpPr>
          <p:nvPr/>
        </p:nvSpPr>
        <p:spPr bwMode="auto">
          <a:xfrm>
            <a:off x="228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dirty="0"/>
              <a:t>A </a:t>
            </a:r>
            <a:r>
              <a:rPr lang="en-US" altLang="en-US" sz="2800" dirty="0">
                <a:solidFill>
                  <a:srgbClr val="FF0000"/>
                </a:solidFill>
              </a:rPr>
              <a:t>metal displacement reaction </a:t>
            </a:r>
            <a:r>
              <a:rPr lang="en-US" altLang="en-US" sz="2800" dirty="0"/>
              <a:t>occurs when a solid metal is added to an ionic metal solution. </a:t>
            </a:r>
          </a:p>
          <a:p>
            <a:pPr eaLnBrk="1" hangingPunct="1">
              <a:lnSpc>
                <a:spcPct val="100000"/>
              </a:lnSpc>
              <a:spcBef>
                <a:spcPct val="0"/>
              </a:spcBef>
            </a:pPr>
            <a:endParaRPr lang="en-US" altLang="en-US" sz="2800" dirty="0"/>
          </a:p>
          <a:p>
            <a:pPr eaLnBrk="1" hangingPunct="1">
              <a:lnSpc>
                <a:spcPct val="100000"/>
              </a:lnSpc>
              <a:spcBef>
                <a:spcPct val="0"/>
              </a:spcBef>
            </a:pPr>
            <a:r>
              <a:rPr lang="en-US" altLang="en-US" sz="2800" dirty="0"/>
              <a:t>A general equation for this is:</a:t>
            </a:r>
          </a:p>
          <a:p>
            <a:pPr eaLnBrk="1" hangingPunct="1">
              <a:lnSpc>
                <a:spcPct val="100000"/>
              </a:lnSpc>
              <a:spcBef>
                <a:spcPct val="0"/>
              </a:spcBef>
            </a:pPr>
            <a:endParaRPr lang="en-US" altLang="en-US" sz="2800" dirty="0"/>
          </a:p>
          <a:p>
            <a:pPr eaLnBrk="1" hangingPunct="1">
              <a:lnSpc>
                <a:spcPct val="100000"/>
              </a:lnSpc>
              <a:spcBef>
                <a:spcPct val="0"/>
              </a:spcBef>
            </a:pPr>
            <a:endParaRPr lang="en-US" altLang="en-US" sz="2800" dirty="0"/>
          </a:p>
          <a:p>
            <a:pPr eaLnBrk="1" hangingPunct="1">
              <a:lnSpc>
                <a:spcPct val="100000"/>
              </a:lnSpc>
              <a:spcBef>
                <a:spcPct val="0"/>
              </a:spcBef>
            </a:pPr>
            <a:r>
              <a:rPr lang="en-US" altLang="en-US" sz="2800" dirty="0"/>
              <a:t>The relative activity of the two metals allows prediction of what will occur.</a:t>
            </a:r>
          </a:p>
          <a:p>
            <a:pPr eaLnBrk="1" hangingPunct="1">
              <a:lnSpc>
                <a:spcPct val="100000"/>
              </a:lnSpc>
              <a:spcBef>
                <a:spcPct val="0"/>
              </a:spcBef>
            </a:pPr>
            <a:endParaRPr lang="en-US" altLang="en-US" sz="2800" dirty="0"/>
          </a:p>
          <a:p>
            <a:pPr eaLnBrk="1" hangingPunct="1">
              <a:lnSpc>
                <a:spcPct val="100000"/>
              </a:lnSpc>
              <a:spcBef>
                <a:spcPct val="0"/>
              </a:spcBef>
            </a:pPr>
            <a:r>
              <a:rPr lang="en-US" altLang="en-US" sz="2800" dirty="0"/>
              <a:t>The less reactive metal will form a solid (A).</a:t>
            </a:r>
          </a:p>
          <a:p>
            <a:pPr eaLnBrk="1" hangingPunct="1">
              <a:lnSpc>
                <a:spcPct val="100000"/>
              </a:lnSpc>
              <a:spcBef>
                <a:spcPct val="0"/>
              </a:spcBef>
            </a:pPr>
            <a:r>
              <a:rPr lang="en-US" altLang="en-US" sz="2800" dirty="0"/>
              <a:t>The more reactive metal will form ions (B).</a:t>
            </a:r>
          </a:p>
        </p:txBody>
      </p:sp>
      <p:pic>
        <p:nvPicPr>
          <p:cNvPr id="19460" name="Picture 1">
            <a:extLst>
              <a:ext uri="{FF2B5EF4-FFF2-40B4-BE49-F238E27FC236}">
                <a16:creationId xmlns:a16="http://schemas.microsoft.com/office/drawing/2014/main" id="{BC14A309-6B85-4B7E-81D8-D692063728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048000"/>
            <a:ext cx="40846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79EBFA83-D31C-4281-B065-B8E90DB87CD2}"/>
              </a:ext>
            </a:extLst>
          </p:cNvPr>
          <p:cNvSpPr>
            <a:spLocks noGrp="1" noChangeArrowheads="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Metal displacement reactions </a:t>
            </a:r>
          </a:p>
        </p:txBody>
      </p:sp>
      <p:sp>
        <p:nvSpPr>
          <p:cNvPr id="21507" name="TextBox 1">
            <a:extLst>
              <a:ext uri="{FF2B5EF4-FFF2-40B4-BE49-F238E27FC236}">
                <a16:creationId xmlns:a16="http://schemas.microsoft.com/office/drawing/2014/main" id="{E26765FE-CE35-4366-8B44-71EA9FF6EAFB}"/>
              </a:ext>
            </a:extLst>
          </p:cNvPr>
          <p:cNvSpPr txBox="1">
            <a:spLocks noChangeArrowheads="1"/>
          </p:cNvSpPr>
          <p:nvPr/>
        </p:nvSpPr>
        <p:spPr bwMode="auto">
          <a:xfrm>
            <a:off x="228600" y="1143000"/>
            <a:ext cx="83058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dirty="0"/>
              <a:t>By doing a series of metal displacement reactions, an activity series of metals can be determined that ranks metals in order of their chemical reactivity. </a:t>
            </a:r>
          </a:p>
          <a:p>
            <a:pPr eaLnBrk="1" hangingPunct="1">
              <a:lnSpc>
                <a:spcPct val="100000"/>
              </a:lnSpc>
              <a:spcBef>
                <a:spcPct val="0"/>
              </a:spcBef>
            </a:pPr>
            <a:endParaRPr lang="en-US" altLang="en-US" sz="2800" dirty="0"/>
          </a:p>
          <a:p>
            <a:pPr eaLnBrk="1" hangingPunct="1">
              <a:lnSpc>
                <a:spcPct val="100000"/>
              </a:lnSpc>
              <a:spcBef>
                <a:spcPct val="0"/>
              </a:spcBef>
            </a:pPr>
            <a:r>
              <a:rPr lang="en-US" altLang="en-US" sz="2800" dirty="0"/>
              <a:t>You can also use the Standard Redox Potentials to find out which metal is more reactive. The metals at the bottom are the most reactive and will displace the ions of metals above them.</a:t>
            </a:r>
          </a:p>
        </p:txBody>
      </p:sp>
      <p:pic>
        <p:nvPicPr>
          <p:cNvPr id="21508" name="Picture 1">
            <a:extLst>
              <a:ext uri="{FF2B5EF4-FFF2-40B4-BE49-F238E27FC236}">
                <a16:creationId xmlns:a16="http://schemas.microsoft.com/office/drawing/2014/main" id="{58D247AD-FB21-45CA-ACDF-A1FE785FF17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056930"/>
            <a:ext cx="7721160" cy="810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theme/theme1.xml><?xml version="1.0" encoding="utf-8"?>
<a:theme xmlns:a="http://schemas.openxmlformats.org/drawingml/2006/main" name="Theme1">
  <a:themeElements>
    <a:clrScheme name="">
      <a:dk1>
        <a:srgbClr val="000000"/>
      </a:dk1>
      <a:lt1>
        <a:srgbClr val="FFFFFF"/>
      </a:lt1>
      <a:dk2>
        <a:srgbClr val="B2DCEE"/>
      </a:dk2>
      <a:lt2>
        <a:srgbClr val="80C4E2"/>
      </a:lt2>
      <a:accent1>
        <a:srgbClr val="013658"/>
      </a:accent1>
      <a:accent2>
        <a:srgbClr val="0C5C92"/>
      </a:accent2>
      <a:accent3>
        <a:srgbClr val="FFFFFF"/>
      </a:accent3>
      <a:accent4>
        <a:srgbClr val="000000"/>
      </a:accent4>
      <a:accent5>
        <a:srgbClr val="AAAEB4"/>
      </a:accent5>
      <a:accent6>
        <a:srgbClr val="0A5384"/>
      </a:accent6>
      <a:hlink>
        <a:srgbClr val="0089C5"/>
      </a:hlink>
      <a:folHlink>
        <a:srgbClr val="4CACD6"/>
      </a:folHlink>
    </a:clrScheme>
    <a:fontScheme name="CL_PowerPoin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L_PowerPoin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L_PowerPoint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L_PowerPoint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L_PowerPoint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L_PowerPoint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L_PowerPoint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L_PowerPoint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L_PowerPoint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L_PowerPoint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L_PowerPoint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L_PowerPoint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L_PowerPoint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30DEBF7E8BEF4BA396B592152DA228" ma:contentTypeVersion="23" ma:contentTypeDescription="Create a new document." ma:contentTypeScope="" ma:versionID="c99ea7ec073bb56e4046c71651e8c57d">
  <xsd:schema xmlns:xsd="http://www.w3.org/2001/XMLSchema" xmlns:xs="http://www.w3.org/2001/XMLSchema" xmlns:p="http://schemas.microsoft.com/office/2006/metadata/properties" xmlns:ns1="http://schemas.microsoft.com/sharepoint/v3" xmlns:ns2="776f451b-789d-4c8f-af74-3c000e6cce27" xmlns:ns3="00896bbc-7f86-448f-ab6b-109e07409180" targetNamespace="http://schemas.microsoft.com/office/2006/metadata/properties" ma:root="true" ma:fieldsID="e754bb5c132b05dabb07f70971e213a2" ns1:_="" ns2:_="" ns3:_="">
    <xsd:import namespace="http://schemas.microsoft.com/sharepoint/v3"/>
    <xsd:import namespace="776f451b-789d-4c8f-af74-3c000e6cce27"/>
    <xsd:import namespace="00896bbc-7f86-448f-ab6b-109e07409180"/>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EventHashCode" minOccurs="0"/>
                <xsd:element ref="ns3:MediaServiceGenerationTime" minOccurs="0"/>
                <xsd:element ref="ns3:MediaServiceOCR" minOccurs="0"/>
                <xsd:element ref="ns3:MediaServiceAutoKeyPoints" minOccurs="0"/>
                <xsd:element ref="ns3:MediaServiceKeyPoints" minOccurs="0"/>
                <xsd:element ref="ns3:MediaServiceLocation" minOccurs="0"/>
                <xsd:element ref="ns1:_ip_UnifiedCompliancePolicyProperties" minOccurs="0"/>
                <xsd:element ref="ns1:_ip_UnifiedCompliancePolicyUIAction" minOccurs="0"/>
                <xsd:element ref="ns3:MediaLengthInSeconds" minOccurs="0"/>
                <xsd:element ref="ns3:lcf76f155ced4ddcb4097134ff3c332f" minOccurs="0"/>
                <xsd:element ref="ns2:TaxCatchAll"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76f451b-789d-4c8f-af74-3c000e6cce2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8" nillable="true" ma:displayName="Taxonomy Catch All Column" ma:hidden="true" ma:list="{40edb284-b2af-4982-87ad-a11fa734b163}" ma:internalName="TaxCatchAll" ma:showField="CatchAllData" ma:web="776f451b-789d-4c8f-af74-3c000e6cce2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0896bbc-7f86-448f-ab6b-109e07409180"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Location" ma:index="22" nillable="true" ma:displayName="Location" ma:internalName="MediaServiceLocation" ma:readOnly="true">
      <xsd:simpleType>
        <xsd:restriction base="dms:Text"/>
      </xsd:simpleType>
    </xsd:element>
    <xsd:element name="MediaLengthInSeconds" ma:index="25" nillable="true" ma:displayName="Length (seconds)" ma:internalName="MediaLengthInSeconds" ma:readOnly="true">
      <xsd:simpleType>
        <xsd:restriction base="dms:Unknown"/>
      </xsd:simpleType>
    </xsd:element>
    <xsd:element name="lcf76f155ced4ddcb4097134ff3c332f" ma:index="27" nillable="true" ma:taxonomy="true" ma:internalName="lcf76f155ced4ddcb4097134ff3c332f" ma:taxonomyFieldName="MediaServiceImageTags" ma:displayName="Image Tags" ma:readOnly="false" ma:fieldId="{5cf76f15-5ced-4ddc-b409-7134ff3c332f}" ma:taxonomyMulti="true" ma:sspId="807d7447-0f6d-4322-8bac-43da6d24e0c5" ma:termSetId="09814cd3-568e-fe90-9814-8d621ff8fb84" ma:anchorId="fba54fb3-c3e1-fe81-a776-ca4b69148c4d" ma:open="true" ma:isKeyword="false">
      <xsd:complexType>
        <xsd:sequence>
          <xsd:element ref="pc:Terms" minOccurs="0" maxOccurs="1"/>
        </xsd:sequence>
      </xsd:complex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ObjectDetectorVersions" ma:index="3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776f451b-789d-4c8f-af74-3c000e6cce27" xsi:nil="true"/>
    <lcf76f155ced4ddcb4097134ff3c332f xmlns="00896bbc-7f86-448f-ab6b-109e0740918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366858E-9D69-4C6B-BFA3-7BEDE8AA4CE4}"/>
</file>

<file path=customXml/itemProps2.xml><?xml version="1.0" encoding="utf-8"?>
<ds:datastoreItem xmlns:ds="http://schemas.openxmlformats.org/officeDocument/2006/customXml" ds:itemID="{4D04E68A-265D-4E20-861F-3CAADA52627B}"/>
</file>

<file path=customXml/itemProps3.xml><?xml version="1.0" encoding="utf-8"?>
<ds:datastoreItem xmlns:ds="http://schemas.openxmlformats.org/officeDocument/2006/customXml" ds:itemID="{5FA7968F-E1CD-4034-BABF-F674E25BCB59}"/>
</file>

<file path=docProps/app.xml><?xml version="1.0" encoding="utf-8"?>
<Properties xmlns="http://schemas.openxmlformats.org/officeDocument/2006/extended-properties" xmlns:vt="http://schemas.openxmlformats.org/officeDocument/2006/docPropsVTypes">
  <Template>Theme1</Template>
  <TotalTime>4817</TotalTime>
  <Words>1947</Words>
  <Application>Microsoft Office PowerPoint</Application>
  <PresentationFormat>On-screen Show (4:3)</PresentationFormat>
  <Paragraphs>230</Paragraphs>
  <Slides>36</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Wingdings</vt:lpstr>
      <vt:lpstr>Theme1</vt:lpstr>
      <vt:lpstr>Chapter 4: Introduction to redox chemistry</vt:lpstr>
      <vt:lpstr>Oxidation and reduction</vt:lpstr>
      <vt:lpstr>OIL RIG</vt:lpstr>
      <vt:lpstr>An example: magnesium and an acid</vt:lpstr>
      <vt:lpstr>An example: magnesium and an acid</vt:lpstr>
      <vt:lpstr>Half equations</vt:lpstr>
      <vt:lpstr>Oxidants and reductants</vt:lpstr>
      <vt:lpstr>Metal displacement reactions</vt:lpstr>
      <vt:lpstr>Metal displacement reactions </vt:lpstr>
      <vt:lpstr>Halogen displacement reactions</vt:lpstr>
      <vt:lpstr>Other REDOX reactions</vt:lpstr>
      <vt:lpstr>Chapter 3: Introduction to redox chemistry</vt:lpstr>
      <vt:lpstr>What is an oxidation number?</vt:lpstr>
      <vt:lpstr>Rules for oxidation numbers</vt:lpstr>
      <vt:lpstr>Rules for oxidation numbers </vt:lpstr>
      <vt:lpstr>Rules for oxidation numbers </vt:lpstr>
      <vt:lpstr>A simple example</vt:lpstr>
      <vt:lpstr>A complex example</vt:lpstr>
      <vt:lpstr>Using oxidation states to write half-equations</vt:lpstr>
      <vt:lpstr>Half equations and balancing from 1st Principles in acidic solution</vt:lpstr>
      <vt:lpstr>Half Equations</vt:lpstr>
      <vt:lpstr>1st Principles balancing in acidic conditions</vt:lpstr>
      <vt:lpstr>Chapter 3: Introduction to redox chemistry</vt:lpstr>
      <vt:lpstr>How atoms become stable</vt:lpstr>
      <vt:lpstr>Metals</vt:lpstr>
      <vt:lpstr>Non-metals</vt:lpstr>
      <vt:lpstr>Ionisation energy</vt:lpstr>
      <vt:lpstr>Ionisation energy </vt:lpstr>
      <vt:lpstr>Ionisation energy </vt:lpstr>
      <vt:lpstr>Ionisation energy </vt:lpstr>
      <vt:lpstr>Chapter 3: Introduction to redox chemistry</vt:lpstr>
      <vt:lpstr>What is corrosion?</vt:lpstr>
      <vt:lpstr>A simple example: magnesium</vt:lpstr>
      <vt:lpstr>Rust</vt:lpstr>
      <vt:lpstr>Rust </vt:lpstr>
      <vt:lpstr>Aluminium</vt:lpstr>
    </vt:vector>
  </TitlesOfParts>
  <Company>Cengage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PTM: Goal Setting</dc:title>
  <dc:creator>Perkins, Richard</dc:creator>
  <cp:lastModifiedBy>Nick Marston</cp:lastModifiedBy>
  <cp:revision>297</cp:revision>
  <dcterms:created xsi:type="dcterms:W3CDTF">2009-07-02T12:34:17Z</dcterms:created>
  <dcterms:modified xsi:type="dcterms:W3CDTF">2021-05-14T03:42:47Z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0x0101007D30DEBF7E8BEF4BA396B592152DA228</vt:lpwstr>
  </property>
</Properties>
</file>