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Slides/notesSlide12.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slideMasters/slideMaster1.xml" ContentType="application/vnd.openxmlformats-officedocument.presentationml.slideMaster+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56.xml" ContentType="application/vnd.openxmlformats-officedocument.presentationml.notesSlide+xml"/>
  <Override PartName="/ppt/notesSlides/notesSlide55.xml" ContentType="application/vnd.openxmlformats-officedocument.presentationml.notesSlide+xml"/>
  <Override PartName="/ppt/notesSlides/notesSlide39.xml" ContentType="application/vnd.openxmlformats-officedocument.presentationml.notesSlide+xml"/>
  <Override PartName="/ppt/notesSlides/notesSlide5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8.xml" ContentType="application/vnd.openxmlformats-officedocument.presentationml.notesSlide+xml"/>
  <Override PartName="/ppt/notesSlides/notesSlide35.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36.xml" ContentType="application/vnd.openxmlformats-officedocument.presentationml.notesSlide+xml"/>
  <Override PartName="/ppt/notesSlides/notesSlide20.xml" ContentType="application/vnd.openxmlformats-officedocument.presentationml.notesSlide+xml"/>
  <Override PartName="/ppt/notesSlides/notesSlide4.xml" ContentType="application/vnd.openxmlformats-officedocument.presentationml.notesSlide+xml"/>
  <Override PartName="/ppt/notesSlides/notesSlide32.xml" ContentType="application/vnd.openxmlformats-officedocument.presentationml.notesSlide+xml"/>
  <Override PartName="/ppt/notesSlides/notesSlide5.xml" ContentType="application/vnd.openxmlformats-officedocument.presentationml.notesSlide+xml"/>
  <Override PartName="/ppt/notesSlides/notesSlide21.xml" ContentType="application/vnd.openxmlformats-officedocument.presentationml.notesSlide+xml"/>
  <Override PartName="/ppt/notesSlides/notesSlide38.xml" ContentType="application/vnd.openxmlformats-officedocument.presentationml.notesSlide+xml"/>
  <Override PartName="/ppt/notesSlides/notesSlide22.xml" ContentType="application/vnd.openxmlformats-officedocument.presentationml.notesSlide+xml"/>
  <Override PartName="/ppt/notesSlides/notesSlide6.xml" ContentType="application/vnd.openxmlformats-officedocument.presentationml.notesSlide+xml"/>
  <Override PartName="/ppt/notesSlides/notesSlide23.xml" ContentType="application/vnd.openxmlformats-officedocument.presentationml.notesSlide+xml"/>
  <Override PartName="/ppt/notesSlides/notesSlide33.xml" ContentType="application/vnd.openxmlformats-officedocument.presentationml.notesSlide+xml"/>
  <Override PartName="/ppt/notesSlides/notesSlide7.xml" ContentType="application/vnd.openxmlformats-officedocument.presentationml.notesSlide+xml"/>
  <Override PartName="/ppt/notesSlides/notesSlide24.xml" ContentType="application/vnd.openxmlformats-officedocument.presentationml.notesSlide+xml"/>
  <Override PartName="/ppt/notesSlides/notesSlide8.xml" ContentType="application/vnd.openxmlformats-officedocument.presentationml.notesSlide+xml"/>
  <Override PartName="/ppt/notesSlides/notesSlide25.xml" ContentType="application/vnd.openxmlformats-officedocument.presentationml.notesSlide+xml"/>
  <Override PartName="/ppt/notesSlides/notesSlide52.xml" ContentType="application/vnd.openxmlformats-officedocument.presentationml.notesSlide+xml"/>
  <Override PartName="/ppt/notesSlides/notesSlide9.xml" ContentType="application/vnd.openxmlformats-officedocument.presentationml.notesSlide+xml"/>
  <Override PartName="/ppt/notesSlides/notesSlide37.xml" ContentType="application/vnd.openxmlformats-officedocument.presentationml.notesSlide+xml"/>
  <Override PartName="/ppt/notesSlides/notesSlide10.xml" ContentType="application/vnd.openxmlformats-officedocument.presentationml.notesSlide+xml"/>
  <Override PartName="/ppt/notesSlides/notesSlide26.xml" ContentType="application/vnd.openxmlformats-officedocument.presentationml.notesSlide+xml"/>
  <Override PartName="/ppt/notesSlides/notesSlide11.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53.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9.xml" ContentType="application/vnd.openxmlformats-officedocument.presentationml.notesSlide+xml"/>
  <Override PartName="/ppt/notesSlides/notesSlide34.xml" ContentType="application/vnd.openxmlformats-officedocument.presentationml.notesSlide+xml"/>
  <Override PartName="/ppt/notesSlides/notesSlide15.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0.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19.xml" ContentType="application/vnd.openxmlformats-officedocument.presentationml.notesSlide+xml"/>
  <Override PartName="/ppt/theme/theme3.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
  </p:sldMasterIdLst>
  <p:notesMasterIdLst>
    <p:notesMasterId r:id="rId63"/>
  </p:notesMasterIdLst>
  <p:handoutMasterIdLst>
    <p:handoutMasterId r:id="rId64"/>
  </p:handoutMasterIdLst>
  <p:sldIdLst>
    <p:sldId id="256" r:id="rId4"/>
    <p:sldId id="264" r:id="rId5"/>
    <p:sldId id="265" r:id="rId6"/>
    <p:sldId id="266" r:id="rId7"/>
    <p:sldId id="267" r:id="rId8"/>
    <p:sldId id="268" r:id="rId9"/>
    <p:sldId id="269" r:id="rId10"/>
    <p:sldId id="270" r:id="rId11"/>
    <p:sldId id="271" r:id="rId12"/>
    <p:sldId id="321" r:id="rId13"/>
    <p:sldId id="274" r:id="rId14"/>
    <p:sldId id="273" r:id="rId15"/>
    <p:sldId id="319"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322" r:id="rId37"/>
    <p:sldId id="323"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FF99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31" autoAdjust="0"/>
  </p:normalViewPr>
  <p:slideViewPr>
    <p:cSldViewPr>
      <p:cViewPr varScale="1">
        <p:scale>
          <a:sx n="91" d="100"/>
          <a:sy n="91" d="100"/>
        </p:scale>
        <p:origin x="1210"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26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handoutMaster" Target="handoutMasters/handoutMaster1.xml"/><Relationship Id="rId69" Type="http://schemas.openxmlformats.org/officeDocument/2006/relationships/customXml" Target="../customXml/item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929B67E-C23D-7B95-E6FA-128CA9E92DB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87D187D9-4830-A82B-C273-5A466596C02D}"/>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cs typeface="Arial" panose="020B0604020202020204" pitchFamily="34" charset="0"/>
              </a:defRPr>
            </a:lvl1pPr>
          </a:lstStyle>
          <a:p>
            <a:pPr>
              <a:defRPr/>
            </a:pPr>
            <a:fld id="{1AA1FF6C-7FF7-435B-B351-DCE21E346F5A}" type="datetimeFigureOut">
              <a:rPr lang="en-US" altLang="en-US"/>
              <a:pPr>
                <a:defRPr/>
              </a:pPr>
              <a:t>6/20/2022</a:t>
            </a:fld>
            <a:endParaRPr lang="en-US" altLang="en-US"/>
          </a:p>
        </p:txBody>
      </p:sp>
      <p:sp>
        <p:nvSpPr>
          <p:cNvPr id="4" name="Footer Placeholder 3">
            <a:extLst>
              <a:ext uri="{FF2B5EF4-FFF2-40B4-BE49-F238E27FC236}">
                <a16:creationId xmlns:a16="http://schemas.microsoft.com/office/drawing/2014/main" id="{5720E425-862E-4DE6-670A-9F3F227C3662}"/>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mn-ea"/>
                <a:cs typeface="+mn-cs"/>
              </a:defRPr>
            </a:lvl1pPr>
          </a:lstStyle>
          <a:p>
            <a:pPr>
              <a:defRPr/>
            </a:pPr>
            <a:endParaRPr lang="en-US"/>
          </a:p>
        </p:txBody>
      </p:sp>
      <p:sp>
        <p:nvSpPr>
          <p:cNvPr id="5" name="Slide Number Placeholder 4">
            <a:extLst>
              <a:ext uri="{FF2B5EF4-FFF2-40B4-BE49-F238E27FC236}">
                <a16:creationId xmlns:a16="http://schemas.microsoft.com/office/drawing/2014/main" id="{74975FFB-2E79-CF6E-6420-0F6130F627B2}"/>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cs typeface="Arial" panose="020B0604020202020204" pitchFamily="34" charset="0"/>
              </a:defRPr>
            </a:lvl1pPr>
          </a:lstStyle>
          <a:p>
            <a:fld id="{E99A1D4A-0990-4815-8D47-232BBEA3B4EE}"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C41DC4-53E9-D875-208E-1D97CC17081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0C1A533C-7DAB-FE6D-33AE-ED0200315992}"/>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cs typeface="Arial" panose="020B0604020202020204" pitchFamily="34" charset="0"/>
              </a:defRPr>
            </a:lvl1pPr>
          </a:lstStyle>
          <a:p>
            <a:pPr>
              <a:defRPr/>
            </a:pPr>
            <a:fld id="{43E54B5E-E102-4031-BADD-AF3FADAA442D}" type="datetimeFigureOut">
              <a:rPr lang="en-US" altLang="en-US"/>
              <a:pPr>
                <a:defRPr/>
              </a:pPr>
              <a:t>6/20/2022</a:t>
            </a:fld>
            <a:endParaRPr lang="en-US" altLang="en-US"/>
          </a:p>
        </p:txBody>
      </p:sp>
      <p:sp>
        <p:nvSpPr>
          <p:cNvPr id="4" name="Slide Image Placeholder 3">
            <a:extLst>
              <a:ext uri="{FF2B5EF4-FFF2-40B4-BE49-F238E27FC236}">
                <a16:creationId xmlns:a16="http://schemas.microsoft.com/office/drawing/2014/main" id="{B650AF7A-773C-78E6-AF76-1B7CA51640C9}"/>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3F295C5C-DBCE-54E5-0232-66D1449B02F9}"/>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CA18D11-BF17-ECC6-5A12-614BFDB84FFA}"/>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F65E3CE8-0609-35AB-F82E-6E53A363F613}"/>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cs typeface="Arial" panose="020B0604020202020204" pitchFamily="34" charset="0"/>
              </a:defRPr>
            </a:lvl1pPr>
          </a:lstStyle>
          <a:p>
            <a:fld id="{10988DEA-F2CB-4D3D-84F3-BF6DA48206A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D12CD622-D264-654A-D633-22B25CDBD5C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CC6B7EC3-DB1A-4190-1FC1-69B06E6B38C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48" name="Slide Number Placeholder 3">
            <a:extLst>
              <a:ext uri="{FF2B5EF4-FFF2-40B4-BE49-F238E27FC236}">
                <a16:creationId xmlns:a16="http://schemas.microsoft.com/office/drawing/2014/main" id="{69C2EEA8-5FBD-5687-F89A-9FC6DC0D1F7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39809DE-502A-43F2-8A9D-B0F3DCD5FC3B}" type="slidenum">
              <a:rPr lang="en-US" altLang="en-US"/>
              <a:pPr>
                <a:spcBef>
                  <a:spcPct val="0"/>
                </a:spcBef>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FD86E08D-81E8-03FA-A68C-EBAD4370E67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57E47BE4-C78A-B267-291B-4F56199098D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5604" name="Slide Number Placeholder 3">
            <a:extLst>
              <a:ext uri="{FF2B5EF4-FFF2-40B4-BE49-F238E27FC236}">
                <a16:creationId xmlns:a16="http://schemas.microsoft.com/office/drawing/2014/main" id="{909D4B9B-1D5B-7482-ECDE-89CA6986B1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9237873D-B259-4C91-BC72-41F0350DA625}" type="slidenum">
              <a:rPr lang="en-US" altLang="en-US"/>
              <a:pPr>
                <a:spcBef>
                  <a:spcPct val="0"/>
                </a:spcBef>
              </a:pPr>
              <a:t>11</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E2B8329B-F841-A20B-F02A-6190E80AC8E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2C1816F3-45B1-92E6-01C1-6CC79F9201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Experiment 6.1 – Comparing reactivities of alkanes and alkenes (teacher demo)</a:t>
            </a:r>
          </a:p>
        </p:txBody>
      </p:sp>
      <p:sp>
        <p:nvSpPr>
          <p:cNvPr id="27652" name="Slide Number Placeholder 3">
            <a:extLst>
              <a:ext uri="{FF2B5EF4-FFF2-40B4-BE49-F238E27FC236}">
                <a16:creationId xmlns:a16="http://schemas.microsoft.com/office/drawing/2014/main" id="{B667393B-3BA3-983E-E683-F06CF86AFF7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59AB6CA-2CA8-4182-A944-BF7BAEC07D5F}" type="slidenum">
              <a:rPr lang="en-US" altLang="en-US"/>
              <a:pPr>
                <a:spcBef>
                  <a:spcPct val="0"/>
                </a:spcBef>
              </a:pPr>
              <a:t>12</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2F2DB843-A2EF-A677-927A-9327F4AEB74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7A8333F3-4721-EDBD-39A3-65180BC700F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Experiment 6.1 – Comparing reactivities of alkanes and alkenes (teacher demo)</a:t>
            </a:r>
          </a:p>
        </p:txBody>
      </p:sp>
      <p:sp>
        <p:nvSpPr>
          <p:cNvPr id="29700" name="Slide Number Placeholder 3">
            <a:extLst>
              <a:ext uri="{FF2B5EF4-FFF2-40B4-BE49-F238E27FC236}">
                <a16:creationId xmlns:a16="http://schemas.microsoft.com/office/drawing/2014/main" id="{DF47CD29-3865-EC3B-6BCC-2E54E848B2C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A0BB2A1-F6B0-4406-BFBB-78768C971B55}" type="slidenum">
              <a:rPr lang="en-US" altLang="en-US"/>
              <a:pPr>
                <a:spcBef>
                  <a:spcPct val="0"/>
                </a:spcBef>
              </a:pPr>
              <a:t>13</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254D1FA7-63D6-DFDA-E42A-A5F740E6647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9791C618-7BE9-3248-E69E-932D9B7D62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1748" name="Slide Number Placeholder 3">
            <a:extLst>
              <a:ext uri="{FF2B5EF4-FFF2-40B4-BE49-F238E27FC236}">
                <a16:creationId xmlns:a16="http://schemas.microsoft.com/office/drawing/2014/main" id="{94571C30-47E7-837B-BB78-F53FC1772F1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72989390-6AF7-4538-9FD2-C59F9E3B28C9}" type="slidenum">
              <a:rPr lang="en-US" altLang="en-US"/>
              <a:pPr>
                <a:spcBef>
                  <a:spcPct val="0"/>
                </a:spcBef>
              </a:pPr>
              <a:t>14</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65632E3E-29DE-1EDB-3AEA-89F0351BE35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733A45C7-CE75-65F1-3FEB-419BD2C3E4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3796" name="Slide Number Placeholder 3">
            <a:extLst>
              <a:ext uri="{FF2B5EF4-FFF2-40B4-BE49-F238E27FC236}">
                <a16:creationId xmlns:a16="http://schemas.microsoft.com/office/drawing/2014/main" id="{44E09F94-F444-84A7-F6A3-85AE347F628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BF307874-D965-4C29-B8D4-70F79CDFAB9A}" type="slidenum">
              <a:rPr lang="en-US" altLang="en-US"/>
              <a:pPr>
                <a:spcBef>
                  <a:spcPct val="0"/>
                </a:spcBef>
              </a:pPr>
              <a:t>15</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E66DAB57-6949-2341-59DF-56F083F8982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9DD01303-14DE-1EC2-F77F-BB7866DDDE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5844" name="Slide Number Placeholder 3">
            <a:extLst>
              <a:ext uri="{FF2B5EF4-FFF2-40B4-BE49-F238E27FC236}">
                <a16:creationId xmlns:a16="http://schemas.microsoft.com/office/drawing/2014/main" id="{9358EF85-4C3E-8F18-2540-FA013597A0C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49009A2-2EDB-473F-B2AC-33D8E4AB79B3}" type="slidenum">
              <a:rPr lang="en-US" altLang="en-US"/>
              <a:pPr>
                <a:spcBef>
                  <a:spcPct val="0"/>
                </a:spcBef>
              </a:pPr>
              <a:t>16</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AC30D210-AA18-6490-89A5-44390113065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C8BC2E7F-FA88-9F2C-BAF5-C1096DA975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7892" name="Slide Number Placeholder 3">
            <a:extLst>
              <a:ext uri="{FF2B5EF4-FFF2-40B4-BE49-F238E27FC236}">
                <a16:creationId xmlns:a16="http://schemas.microsoft.com/office/drawing/2014/main" id="{1F7CDF24-86B0-FB05-2125-549E672C92B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97C94D6E-FC0F-42AB-99F6-BEC35B1B5C91}" type="slidenum">
              <a:rPr lang="en-US" altLang="en-US"/>
              <a:pPr>
                <a:spcBef>
                  <a:spcPct val="0"/>
                </a:spcBef>
              </a:pPr>
              <a:t>17</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7AE7DA2A-8596-4890-FFB0-22A58E0A86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B4C0E823-1BBB-85D7-86C4-637E4E89F4A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9940" name="Slide Number Placeholder 3">
            <a:extLst>
              <a:ext uri="{FF2B5EF4-FFF2-40B4-BE49-F238E27FC236}">
                <a16:creationId xmlns:a16="http://schemas.microsoft.com/office/drawing/2014/main" id="{CA549BD0-FAE2-B0FF-0BD0-E7740C2C708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5E7F61A-734B-4B05-A74E-11EF9B8E00AE}" type="slidenum">
              <a:rPr lang="en-US" altLang="en-US"/>
              <a:pPr>
                <a:spcBef>
                  <a:spcPct val="0"/>
                </a:spcBef>
              </a:pPr>
              <a:t>18</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DE80275A-ADDD-DE11-5EDC-3118D96756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554D2D66-93AA-1042-6E73-FBA011B79D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1988" name="Slide Number Placeholder 3">
            <a:extLst>
              <a:ext uri="{FF2B5EF4-FFF2-40B4-BE49-F238E27FC236}">
                <a16:creationId xmlns:a16="http://schemas.microsoft.com/office/drawing/2014/main" id="{D19B7417-7B70-4B10-7641-C0A7BAC14E5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7A172F44-C841-4E16-AF5A-2F7495B2D1DB}" type="slidenum">
              <a:rPr lang="en-US" altLang="en-US"/>
              <a:pPr>
                <a:spcBef>
                  <a:spcPct val="0"/>
                </a:spcBef>
              </a:pPr>
              <a:t>19</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4D94F347-4EB1-FA17-79D0-38A000BC1A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7E75CEE4-FD75-6742-E654-A4C0FFF3E95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4036" name="Slide Number Placeholder 3">
            <a:extLst>
              <a:ext uri="{FF2B5EF4-FFF2-40B4-BE49-F238E27FC236}">
                <a16:creationId xmlns:a16="http://schemas.microsoft.com/office/drawing/2014/main" id="{5750478F-F787-FE8F-EACF-31E899E3541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3CF4688-BD33-4462-B4CF-F2D1F7B904AB}" type="slidenum">
              <a:rPr lang="en-US" altLang="en-US"/>
              <a:pPr>
                <a:spcBef>
                  <a:spcPct val="0"/>
                </a:spcBef>
              </a:pPr>
              <a:t>20</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8DD202D6-04A1-3531-5E88-A9C754D17EB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E5B4864E-70D8-11AC-EFEE-944C910019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196" name="Slide Number Placeholder 3">
            <a:extLst>
              <a:ext uri="{FF2B5EF4-FFF2-40B4-BE49-F238E27FC236}">
                <a16:creationId xmlns:a16="http://schemas.microsoft.com/office/drawing/2014/main" id="{BF1DF75A-94F8-BF78-F535-521DE62007D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9F7FEAF4-CD30-4994-BAE1-E161A1E9BD28}" type="slidenum">
              <a:rPr lang="en-US" altLang="en-US"/>
              <a:pPr>
                <a:spcBef>
                  <a:spcPct val="0"/>
                </a:spcBef>
              </a:pPr>
              <a:t>2</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FDEE6CBB-6E11-C7B3-87CA-5EFEC40B0B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a:extLst>
              <a:ext uri="{FF2B5EF4-FFF2-40B4-BE49-F238E27FC236}">
                <a16:creationId xmlns:a16="http://schemas.microsoft.com/office/drawing/2014/main" id="{D2A3CAAD-5546-9DCA-50D7-ABB64AEA02E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6084" name="Slide Number Placeholder 3">
            <a:extLst>
              <a:ext uri="{FF2B5EF4-FFF2-40B4-BE49-F238E27FC236}">
                <a16:creationId xmlns:a16="http://schemas.microsoft.com/office/drawing/2014/main" id="{8711B4B0-DAC9-45CE-ED8D-1BD250A6F73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829D10AC-80A9-4EAD-ACE1-150ED2233C2F}" type="slidenum">
              <a:rPr lang="en-US" altLang="en-US"/>
              <a:pPr>
                <a:spcBef>
                  <a:spcPct val="0"/>
                </a:spcBef>
              </a:pPr>
              <a:t>21</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0A802B1B-7B1E-6572-5ABE-6D1C5292872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EAD3A287-A88E-7ECC-B164-C12B489494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8132" name="Slide Number Placeholder 3">
            <a:extLst>
              <a:ext uri="{FF2B5EF4-FFF2-40B4-BE49-F238E27FC236}">
                <a16:creationId xmlns:a16="http://schemas.microsoft.com/office/drawing/2014/main" id="{5D329ED8-CD70-AB7B-19FE-009145387BF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90A7C745-F1D1-461E-9BC7-CCC519E62D71}" type="slidenum">
              <a:rPr lang="en-US" altLang="en-US"/>
              <a:pPr>
                <a:spcBef>
                  <a:spcPct val="0"/>
                </a:spcBef>
              </a:pPr>
              <a:t>22</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794A5539-30EE-969C-11AF-55E3E62DB0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330FDACE-EF4D-88D7-E3CF-72A669ED549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0180" name="Slide Number Placeholder 3">
            <a:extLst>
              <a:ext uri="{FF2B5EF4-FFF2-40B4-BE49-F238E27FC236}">
                <a16:creationId xmlns:a16="http://schemas.microsoft.com/office/drawing/2014/main" id="{935F8304-67D8-33E3-48F8-FBB80720BD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778DF25D-4929-43A6-AFCD-7DCA4CA8D58A}" type="slidenum">
              <a:rPr lang="en-US" altLang="en-US"/>
              <a:pPr>
                <a:spcBef>
                  <a:spcPct val="0"/>
                </a:spcBef>
              </a:pPr>
              <a:t>23</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82DE9766-008B-A3D1-110D-829A895C992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a:extLst>
              <a:ext uri="{FF2B5EF4-FFF2-40B4-BE49-F238E27FC236}">
                <a16:creationId xmlns:a16="http://schemas.microsoft.com/office/drawing/2014/main" id="{63B02CA4-AA44-90E2-5E55-62F546864B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Experiment 6.2 – Distinguishing between primary, secondary and tertiary alcohols </a:t>
            </a:r>
          </a:p>
        </p:txBody>
      </p:sp>
      <p:sp>
        <p:nvSpPr>
          <p:cNvPr id="52228" name="Slide Number Placeholder 3">
            <a:extLst>
              <a:ext uri="{FF2B5EF4-FFF2-40B4-BE49-F238E27FC236}">
                <a16:creationId xmlns:a16="http://schemas.microsoft.com/office/drawing/2014/main" id="{95572CE8-BCA1-1F8F-A38F-71523526C0B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1036927-17B4-437B-BB51-3AAF558D6812}" type="slidenum">
              <a:rPr lang="en-US" altLang="en-US"/>
              <a:pPr>
                <a:spcBef>
                  <a:spcPct val="0"/>
                </a:spcBef>
              </a:pPr>
              <a:t>24</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0B600BD8-FA3C-5469-FA9D-2F09CB9877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a:extLst>
              <a:ext uri="{FF2B5EF4-FFF2-40B4-BE49-F238E27FC236}">
                <a16:creationId xmlns:a16="http://schemas.microsoft.com/office/drawing/2014/main" id="{9EE6B9ED-4F86-BC98-D537-66A19F68A7C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4276" name="Slide Number Placeholder 3">
            <a:extLst>
              <a:ext uri="{FF2B5EF4-FFF2-40B4-BE49-F238E27FC236}">
                <a16:creationId xmlns:a16="http://schemas.microsoft.com/office/drawing/2014/main" id="{60B64009-68BD-F095-8C45-60696F9B54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2945F79-9105-4FCC-8CC4-8503F0229E1E}" type="slidenum">
              <a:rPr lang="en-US" altLang="en-US"/>
              <a:pPr>
                <a:spcBef>
                  <a:spcPct val="0"/>
                </a:spcBef>
              </a:pPr>
              <a:t>25</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FAC1A896-B52F-17AA-DB82-64728649D1F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a:extLst>
              <a:ext uri="{FF2B5EF4-FFF2-40B4-BE49-F238E27FC236}">
                <a16:creationId xmlns:a16="http://schemas.microsoft.com/office/drawing/2014/main" id="{26D7B41B-594F-538E-EF41-465C2435D2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6324" name="Slide Number Placeholder 3">
            <a:extLst>
              <a:ext uri="{FF2B5EF4-FFF2-40B4-BE49-F238E27FC236}">
                <a16:creationId xmlns:a16="http://schemas.microsoft.com/office/drawing/2014/main" id="{BA40FB3F-6F01-08CD-46DA-188F0A43666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F3F5A08F-97EE-4752-9202-00307CC262B0}" type="slidenum">
              <a:rPr lang="en-US" altLang="en-US"/>
              <a:pPr>
                <a:spcBef>
                  <a:spcPct val="0"/>
                </a:spcBef>
              </a:pPr>
              <a:t>26</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266F27D9-0318-D4C8-7867-79B294CD19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44DC5593-5071-59CD-6401-FB14270635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8372" name="Slide Number Placeholder 3">
            <a:extLst>
              <a:ext uri="{FF2B5EF4-FFF2-40B4-BE49-F238E27FC236}">
                <a16:creationId xmlns:a16="http://schemas.microsoft.com/office/drawing/2014/main" id="{5520F6FE-20CF-2F0A-265D-FCC005C4D1E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57E131B-55F1-4549-9508-115C6BDC26FB}" type="slidenum">
              <a:rPr lang="en-US" altLang="en-US"/>
              <a:pPr>
                <a:spcBef>
                  <a:spcPct val="0"/>
                </a:spcBef>
              </a:pPr>
              <a:t>27</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A889F414-4C7C-7F67-90B5-820214E19BE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a:extLst>
              <a:ext uri="{FF2B5EF4-FFF2-40B4-BE49-F238E27FC236}">
                <a16:creationId xmlns:a16="http://schemas.microsoft.com/office/drawing/2014/main" id="{327EF01B-A214-7602-50A6-67B9133789B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0420" name="Slide Number Placeholder 3">
            <a:extLst>
              <a:ext uri="{FF2B5EF4-FFF2-40B4-BE49-F238E27FC236}">
                <a16:creationId xmlns:a16="http://schemas.microsoft.com/office/drawing/2014/main" id="{F6639DCC-CADF-DAD0-C065-21A3A93A8AC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84B3D2C8-3FC4-4FF5-93BF-D6B1211FA0A6}" type="slidenum">
              <a:rPr lang="en-US" altLang="en-US"/>
              <a:pPr>
                <a:spcBef>
                  <a:spcPct val="0"/>
                </a:spcBef>
              </a:pPr>
              <a:t>28</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D2DAF599-8BC6-FC5A-E98F-F67B3619F6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a:extLst>
              <a:ext uri="{FF2B5EF4-FFF2-40B4-BE49-F238E27FC236}">
                <a16:creationId xmlns:a16="http://schemas.microsoft.com/office/drawing/2014/main" id="{E247DC41-7492-9B1A-7584-F6B692C4004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2468" name="Slide Number Placeholder 3">
            <a:extLst>
              <a:ext uri="{FF2B5EF4-FFF2-40B4-BE49-F238E27FC236}">
                <a16:creationId xmlns:a16="http://schemas.microsoft.com/office/drawing/2014/main" id="{A962E771-3EE7-225D-8A06-9A51E01C603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39420B7-4B4D-4384-9463-BF482CEA266E}" type="slidenum">
              <a:rPr lang="en-US" altLang="en-US"/>
              <a:pPr>
                <a:spcBef>
                  <a:spcPct val="0"/>
                </a:spcBef>
              </a:pPr>
              <a:t>29</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4845C89D-1DDC-666D-A378-CE5C4088BD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a:extLst>
              <a:ext uri="{FF2B5EF4-FFF2-40B4-BE49-F238E27FC236}">
                <a16:creationId xmlns:a16="http://schemas.microsoft.com/office/drawing/2014/main" id="{AA6CDD9A-E100-242F-AD16-08EA3DBD72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4516" name="Slide Number Placeholder 3">
            <a:extLst>
              <a:ext uri="{FF2B5EF4-FFF2-40B4-BE49-F238E27FC236}">
                <a16:creationId xmlns:a16="http://schemas.microsoft.com/office/drawing/2014/main" id="{C7C8669E-1C56-E286-A060-64178843F0F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BF7A3616-42B3-4CD4-90AE-44CDABD7F34B}" type="slidenum">
              <a:rPr lang="en-US" altLang="en-US"/>
              <a:pPr>
                <a:spcBef>
                  <a:spcPct val="0"/>
                </a:spcBef>
              </a:pPr>
              <a:t>30</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8DF871C2-AA2A-844A-26A1-5302A3CCFF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002211C7-4768-ACDD-ADD8-A7D98245CFD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244" name="Slide Number Placeholder 3">
            <a:extLst>
              <a:ext uri="{FF2B5EF4-FFF2-40B4-BE49-F238E27FC236}">
                <a16:creationId xmlns:a16="http://schemas.microsoft.com/office/drawing/2014/main" id="{118DDB95-8035-554D-2044-5C72F44FB7B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038C403F-79D8-4F6C-94D5-9248CAD97565}" type="slidenum">
              <a:rPr lang="en-US" altLang="en-US"/>
              <a:pPr>
                <a:spcBef>
                  <a:spcPct val="0"/>
                </a:spcBef>
              </a:pPr>
              <a:t>3</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A3FCC3F5-9C7B-5DEB-5AE2-3545B3F9A2F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a:extLst>
              <a:ext uri="{FF2B5EF4-FFF2-40B4-BE49-F238E27FC236}">
                <a16:creationId xmlns:a16="http://schemas.microsoft.com/office/drawing/2014/main" id="{29A1B76F-0532-27E8-5EE9-B186796452E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6564" name="Slide Number Placeholder 3">
            <a:extLst>
              <a:ext uri="{FF2B5EF4-FFF2-40B4-BE49-F238E27FC236}">
                <a16:creationId xmlns:a16="http://schemas.microsoft.com/office/drawing/2014/main" id="{757EFE81-F91B-4CDA-9604-375CE8E45E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F7B15143-C7FC-44FD-A9D9-2B2A6EE6FC28}" type="slidenum">
              <a:rPr lang="en-US" altLang="en-US"/>
              <a:pPr>
                <a:spcBef>
                  <a:spcPct val="0"/>
                </a:spcBef>
              </a:pPr>
              <a:t>31</a:t>
            </a:fld>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3AB2A567-6D4F-F98E-39A2-093FDD7BCD5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a:extLst>
              <a:ext uri="{FF2B5EF4-FFF2-40B4-BE49-F238E27FC236}">
                <a16:creationId xmlns:a16="http://schemas.microsoft.com/office/drawing/2014/main" id="{884E1D77-C6C6-A5C7-106B-3079429E77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8612" name="Slide Number Placeholder 3">
            <a:extLst>
              <a:ext uri="{FF2B5EF4-FFF2-40B4-BE49-F238E27FC236}">
                <a16:creationId xmlns:a16="http://schemas.microsoft.com/office/drawing/2014/main" id="{7C5D6D45-2BC5-F8B9-D3CB-DF84D1930C9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90FF478-EB65-4B29-9012-BF0599F16794}" type="slidenum">
              <a:rPr lang="en-US" altLang="en-US"/>
              <a:pPr>
                <a:spcBef>
                  <a:spcPct val="0"/>
                </a:spcBef>
              </a:pPr>
              <a:t>32</a:t>
            </a:fld>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B06B753C-6DEA-EE28-50C8-40E7B7EDE4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a:extLst>
              <a:ext uri="{FF2B5EF4-FFF2-40B4-BE49-F238E27FC236}">
                <a16:creationId xmlns:a16="http://schemas.microsoft.com/office/drawing/2014/main" id="{DC5D7922-7C3F-0886-8722-1279D2E840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0660" name="Slide Number Placeholder 3">
            <a:extLst>
              <a:ext uri="{FF2B5EF4-FFF2-40B4-BE49-F238E27FC236}">
                <a16:creationId xmlns:a16="http://schemas.microsoft.com/office/drawing/2014/main" id="{8F93F65C-9FEB-6328-9F97-2AC5CA9B843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721E195-D8EC-415E-9FF6-4DB9A4F9C285}" type="slidenum">
              <a:rPr lang="en-US" altLang="en-US"/>
              <a:pPr>
                <a:spcBef>
                  <a:spcPct val="0"/>
                </a:spcBef>
              </a:pPr>
              <a:t>33</a:t>
            </a:fld>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6976191F-AC1B-293A-2859-DDAC292CF9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id="{5CA59318-317C-D0EF-2010-55DF98702F1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4756" name="Slide Number Placeholder 3">
            <a:extLst>
              <a:ext uri="{FF2B5EF4-FFF2-40B4-BE49-F238E27FC236}">
                <a16:creationId xmlns:a16="http://schemas.microsoft.com/office/drawing/2014/main" id="{24A59553-9931-A037-CEBC-E1B7599B42F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22D64E7-FAF9-40DC-BD94-F03B892364DE}" type="slidenum">
              <a:rPr lang="en-US" altLang="en-US"/>
              <a:pPr>
                <a:spcBef>
                  <a:spcPct val="0"/>
                </a:spcBef>
              </a:pPr>
              <a:t>36</a:t>
            </a:fld>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4837E225-BEE4-D502-2FC3-15A6088996C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a:extLst>
              <a:ext uri="{FF2B5EF4-FFF2-40B4-BE49-F238E27FC236}">
                <a16:creationId xmlns:a16="http://schemas.microsoft.com/office/drawing/2014/main" id="{56857A1D-8DAA-407A-A296-D29DDDC90B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6804" name="Slide Number Placeholder 3">
            <a:extLst>
              <a:ext uri="{FF2B5EF4-FFF2-40B4-BE49-F238E27FC236}">
                <a16:creationId xmlns:a16="http://schemas.microsoft.com/office/drawing/2014/main" id="{08D7FE0D-E112-BA52-628F-6D8B28DF2AC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69DA4D5-DA08-4A65-B2C0-01B7BEE8FBA5}" type="slidenum">
              <a:rPr lang="en-US" altLang="en-US"/>
              <a:pPr>
                <a:spcBef>
                  <a:spcPct val="0"/>
                </a:spcBef>
              </a:pPr>
              <a:t>37</a:t>
            </a:fld>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337C51A2-7014-BD48-05F4-D901559B7DB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a:extLst>
              <a:ext uri="{FF2B5EF4-FFF2-40B4-BE49-F238E27FC236}">
                <a16:creationId xmlns:a16="http://schemas.microsoft.com/office/drawing/2014/main" id="{5A36B4A3-4015-3B1D-1E5E-4E78F8F7B5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8852" name="Slide Number Placeholder 3">
            <a:extLst>
              <a:ext uri="{FF2B5EF4-FFF2-40B4-BE49-F238E27FC236}">
                <a16:creationId xmlns:a16="http://schemas.microsoft.com/office/drawing/2014/main" id="{2BD6BFEB-11CB-1E6E-A51C-E9B083B46A5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96C5CD34-745E-4762-A68D-2EE102AB03F6}" type="slidenum">
              <a:rPr lang="en-US" altLang="en-US"/>
              <a:pPr>
                <a:spcBef>
                  <a:spcPct val="0"/>
                </a:spcBef>
              </a:pPr>
              <a:t>38</a:t>
            </a:fld>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97A5A9F6-D84E-1C30-500D-243690C79E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a:extLst>
              <a:ext uri="{FF2B5EF4-FFF2-40B4-BE49-F238E27FC236}">
                <a16:creationId xmlns:a16="http://schemas.microsoft.com/office/drawing/2014/main" id="{B10FCB9A-30CF-D49F-47D4-2EE4277D82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0900" name="Slide Number Placeholder 3">
            <a:extLst>
              <a:ext uri="{FF2B5EF4-FFF2-40B4-BE49-F238E27FC236}">
                <a16:creationId xmlns:a16="http://schemas.microsoft.com/office/drawing/2014/main" id="{2B7E4BEA-2C4A-CF33-EFFF-F8AFBA310B3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1B86C79-5057-40CF-B459-A489C621ABC6}" type="slidenum">
              <a:rPr lang="en-US" altLang="en-US"/>
              <a:pPr>
                <a:spcBef>
                  <a:spcPct val="0"/>
                </a:spcBef>
              </a:pPr>
              <a:t>39</a:t>
            </a:fld>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EAA57016-1627-EB38-B1C8-5533B9B1323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a:extLst>
              <a:ext uri="{FF2B5EF4-FFF2-40B4-BE49-F238E27FC236}">
                <a16:creationId xmlns:a16="http://schemas.microsoft.com/office/drawing/2014/main" id="{8554D93D-F7A9-423A-3E05-8D83D276E7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2948" name="Slide Number Placeholder 3">
            <a:extLst>
              <a:ext uri="{FF2B5EF4-FFF2-40B4-BE49-F238E27FC236}">
                <a16:creationId xmlns:a16="http://schemas.microsoft.com/office/drawing/2014/main" id="{CD15A0D5-0943-2A0E-B6B2-5CF288821AE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0105966A-04CA-4DF0-ADBD-C9932F730256}" type="slidenum">
              <a:rPr lang="en-US" altLang="en-US"/>
              <a:pPr>
                <a:spcBef>
                  <a:spcPct val="0"/>
                </a:spcBef>
              </a:pPr>
              <a:t>40</a:t>
            </a:fld>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414D8655-52A6-934F-C196-4895A2F3F1E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a:extLst>
              <a:ext uri="{FF2B5EF4-FFF2-40B4-BE49-F238E27FC236}">
                <a16:creationId xmlns:a16="http://schemas.microsoft.com/office/drawing/2014/main" id="{0382B8BB-601F-50FD-A36B-368BEAB7A91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 </a:t>
            </a:r>
          </a:p>
        </p:txBody>
      </p:sp>
      <p:sp>
        <p:nvSpPr>
          <p:cNvPr id="84996" name="Slide Number Placeholder 3">
            <a:extLst>
              <a:ext uri="{FF2B5EF4-FFF2-40B4-BE49-F238E27FC236}">
                <a16:creationId xmlns:a16="http://schemas.microsoft.com/office/drawing/2014/main" id="{6C577C9D-1DC3-5BA3-23B6-72D3174714E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FFB415A-1C59-49B9-AB26-5F9857E0729D}" type="slidenum">
              <a:rPr lang="en-US" altLang="en-US"/>
              <a:pPr>
                <a:spcBef>
                  <a:spcPct val="0"/>
                </a:spcBef>
              </a:pPr>
              <a:t>41</a:t>
            </a:fld>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7920CD4D-1202-8D1E-C4E0-7049095974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a:extLst>
              <a:ext uri="{FF2B5EF4-FFF2-40B4-BE49-F238E27FC236}">
                <a16:creationId xmlns:a16="http://schemas.microsoft.com/office/drawing/2014/main" id="{AE452227-D720-E3E5-901D-A37B8D814A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Examples of names are in Table C6.7</a:t>
            </a:r>
          </a:p>
        </p:txBody>
      </p:sp>
      <p:sp>
        <p:nvSpPr>
          <p:cNvPr id="87044" name="Slide Number Placeholder 3">
            <a:extLst>
              <a:ext uri="{FF2B5EF4-FFF2-40B4-BE49-F238E27FC236}">
                <a16:creationId xmlns:a16="http://schemas.microsoft.com/office/drawing/2014/main" id="{F40C001C-75D1-3C23-BF05-DD770AFDF2D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FFE09E4-32DA-4680-A518-2B51F0CACDA6}" type="slidenum">
              <a:rPr lang="en-US" altLang="en-US"/>
              <a:pPr>
                <a:spcBef>
                  <a:spcPct val="0"/>
                </a:spcBef>
              </a:pPr>
              <a:t>42</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ABB5BC5F-F913-97AC-AE58-E5B0F8AA757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FE2D0CA2-6E6B-B748-BD62-286137E949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2292" name="Slide Number Placeholder 3">
            <a:extLst>
              <a:ext uri="{FF2B5EF4-FFF2-40B4-BE49-F238E27FC236}">
                <a16:creationId xmlns:a16="http://schemas.microsoft.com/office/drawing/2014/main" id="{CEDD0FB9-8D0B-C8D1-89DD-947870947A0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4770A9A-73D6-4506-8155-CED00660507B}" type="slidenum">
              <a:rPr lang="en-US" altLang="en-US"/>
              <a:pPr>
                <a:spcBef>
                  <a:spcPct val="0"/>
                </a:spcBef>
              </a:pPr>
              <a:t>4</a:t>
            </a:fld>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FFDFF848-F790-0095-5FA5-4B0506C8722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a:extLst>
              <a:ext uri="{FF2B5EF4-FFF2-40B4-BE49-F238E27FC236}">
                <a16:creationId xmlns:a16="http://schemas.microsoft.com/office/drawing/2014/main" id="{1280F7F4-FC87-E01E-B864-36A0DA7A84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9092" name="Slide Number Placeholder 3">
            <a:extLst>
              <a:ext uri="{FF2B5EF4-FFF2-40B4-BE49-F238E27FC236}">
                <a16:creationId xmlns:a16="http://schemas.microsoft.com/office/drawing/2014/main" id="{333A57DC-654F-7A26-CBD8-E886AC32F46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950A996-DB76-42F9-9619-154434BD578E}" type="slidenum">
              <a:rPr lang="en-US" altLang="en-US"/>
              <a:pPr>
                <a:spcBef>
                  <a:spcPct val="0"/>
                </a:spcBef>
              </a:pPr>
              <a:t>43</a:t>
            </a:fld>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BB6D8953-D385-8FB3-8BED-F2B47B2DF46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a:extLst>
              <a:ext uri="{FF2B5EF4-FFF2-40B4-BE49-F238E27FC236}">
                <a16:creationId xmlns:a16="http://schemas.microsoft.com/office/drawing/2014/main" id="{F98F40DD-58CD-CC43-8C92-0E5F4D305DC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1140" name="Slide Number Placeholder 3">
            <a:extLst>
              <a:ext uri="{FF2B5EF4-FFF2-40B4-BE49-F238E27FC236}">
                <a16:creationId xmlns:a16="http://schemas.microsoft.com/office/drawing/2014/main" id="{BFABA6D0-615D-AFB9-4EBC-0DE639A83B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555AD1E-F49F-4550-9EB1-379D83090682}" type="slidenum">
              <a:rPr lang="en-US" altLang="en-US"/>
              <a:pPr>
                <a:spcBef>
                  <a:spcPct val="0"/>
                </a:spcBef>
              </a:pPr>
              <a:t>44</a:t>
            </a:fld>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26D061FB-C582-8969-2818-173D9641B7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a:extLst>
              <a:ext uri="{FF2B5EF4-FFF2-40B4-BE49-F238E27FC236}">
                <a16:creationId xmlns:a16="http://schemas.microsoft.com/office/drawing/2014/main" id="{B8D34B69-CA96-3846-4FBB-5E72291FA5E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3188" name="Slide Number Placeholder 3">
            <a:extLst>
              <a:ext uri="{FF2B5EF4-FFF2-40B4-BE49-F238E27FC236}">
                <a16:creationId xmlns:a16="http://schemas.microsoft.com/office/drawing/2014/main" id="{C0E14928-F40E-947B-EBEC-C0A2F07115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AE20232-73B1-4174-B2C5-814D588EF7FC}" type="slidenum">
              <a:rPr lang="en-US" altLang="en-US"/>
              <a:pPr>
                <a:spcBef>
                  <a:spcPct val="0"/>
                </a:spcBef>
              </a:pPr>
              <a:t>45</a:t>
            </a:fld>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34B6F57D-3DF9-3202-FF1F-7849D6D2B96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a:extLst>
              <a:ext uri="{FF2B5EF4-FFF2-40B4-BE49-F238E27FC236}">
                <a16:creationId xmlns:a16="http://schemas.microsoft.com/office/drawing/2014/main" id="{C6E5A846-7BC6-3F80-09C4-5F31C31B29C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5236" name="Slide Number Placeholder 3">
            <a:extLst>
              <a:ext uri="{FF2B5EF4-FFF2-40B4-BE49-F238E27FC236}">
                <a16:creationId xmlns:a16="http://schemas.microsoft.com/office/drawing/2014/main" id="{769445A0-755F-06FC-945C-5358A612738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4A03A4F-31FF-4453-8CFD-92A1DA56A5C7}" type="slidenum">
              <a:rPr lang="en-US" altLang="en-US"/>
              <a:pPr>
                <a:spcBef>
                  <a:spcPct val="0"/>
                </a:spcBef>
              </a:pPr>
              <a:t>46</a:t>
            </a:fld>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41AE920C-874F-99D3-EF86-A7343F002E7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a:extLst>
              <a:ext uri="{FF2B5EF4-FFF2-40B4-BE49-F238E27FC236}">
                <a16:creationId xmlns:a16="http://schemas.microsoft.com/office/drawing/2014/main" id="{6FDF7181-A724-1727-08B5-142D4CA872C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7284" name="Slide Number Placeholder 3">
            <a:extLst>
              <a:ext uri="{FF2B5EF4-FFF2-40B4-BE49-F238E27FC236}">
                <a16:creationId xmlns:a16="http://schemas.microsoft.com/office/drawing/2014/main" id="{78E3191E-17C9-DD08-9D1E-7D1A10C0D35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84D1D4C-BC51-4E57-A492-21A3B839F99B}" type="slidenum">
              <a:rPr lang="en-US" altLang="en-US"/>
              <a:pPr>
                <a:spcBef>
                  <a:spcPct val="0"/>
                </a:spcBef>
              </a:pPr>
              <a:t>47</a:t>
            </a:fld>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04E79664-A321-99B0-3777-03D58ECED7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a:extLst>
              <a:ext uri="{FF2B5EF4-FFF2-40B4-BE49-F238E27FC236}">
                <a16:creationId xmlns:a16="http://schemas.microsoft.com/office/drawing/2014/main" id="{32E6520A-6A3F-5DC5-F61E-0667C279A5C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Experiment 6.3 – Preparation of some esters.</a:t>
            </a:r>
          </a:p>
        </p:txBody>
      </p:sp>
      <p:sp>
        <p:nvSpPr>
          <p:cNvPr id="99332" name="Slide Number Placeholder 3">
            <a:extLst>
              <a:ext uri="{FF2B5EF4-FFF2-40B4-BE49-F238E27FC236}">
                <a16:creationId xmlns:a16="http://schemas.microsoft.com/office/drawing/2014/main" id="{F0037A3F-EE1C-03CB-50AF-69F2A5D2B63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262A493-1C70-4167-97E7-097A6D8A4B58}" type="slidenum">
              <a:rPr lang="en-US" altLang="en-US"/>
              <a:pPr>
                <a:spcBef>
                  <a:spcPct val="0"/>
                </a:spcBef>
              </a:pPr>
              <a:t>48</a:t>
            </a:fld>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AE600340-E7F8-0867-97DD-29EF82132B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a:extLst>
              <a:ext uri="{FF2B5EF4-FFF2-40B4-BE49-F238E27FC236}">
                <a16:creationId xmlns:a16="http://schemas.microsoft.com/office/drawing/2014/main" id="{D0588F17-2BE2-4FE9-55E9-104E41507B2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1380" name="Slide Number Placeholder 3">
            <a:extLst>
              <a:ext uri="{FF2B5EF4-FFF2-40B4-BE49-F238E27FC236}">
                <a16:creationId xmlns:a16="http://schemas.microsoft.com/office/drawing/2014/main" id="{C2990810-E599-542C-DE4C-1578B11A01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43C9D58-9A51-48EA-AD57-BCD517EF195A}" type="slidenum">
              <a:rPr lang="en-US" altLang="en-US"/>
              <a:pPr>
                <a:spcBef>
                  <a:spcPct val="0"/>
                </a:spcBef>
              </a:pPr>
              <a:t>49</a:t>
            </a:fld>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5484825E-AFE2-9283-35EE-ACD945445E5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a:extLst>
              <a:ext uri="{FF2B5EF4-FFF2-40B4-BE49-F238E27FC236}">
                <a16:creationId xmlns:a16="http://schemas.microsoft.com/office/drawing/2014/main" id="{351A59B0-A155-AABF-246A-FEB4172B87E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3428" name="Slide Number Placeholder 3">
            <a:extLst>
              <a:ext uri="{FF2B5EF4-FFF2-40B4-BE49-F238E27FC236}">
                <a16:creationId xmlns:a16="http://schemas.microsoft.com/office/drawing/2014/main" id="{9958981E-A249-556F-BA12-6A43A8B656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8F70A164-F76F-4FBE-8527-49738DFEE73E}" type="slidenum">
              <a:rPr lang="en-US" altLang="en-US"/>
              <a:pPr>
                <a:spcBef>
                  <a:spcPct val="0"/>
                </a:spcBef>
              </a:pPr>
              <a:t>50</a:t>
            </a:fld>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a:extLst>
              <a:ext uri="{FF2B5EF4-FFF2-40B4-BE49-F238E27FC236}">
                <a16:creationId xmlns:a16="http://schemas.microsoft.com/office/drawing/2014/main" id="{6A9EF8BD-637D-7183-E285-E19BCA5E4E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a:extLst>
              <a:ext uri="{FF2B5EF4-FFF2-40B4-BE49-F238E27FC236}">
                <a16:creationId xmlns:a16="http://schemas.microsoft.com/office/drawing/2014/main" id="{097CE316-9AB5-15D2-00B6-44C2FC3EF5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5476" name="Slide Number Placeholder 3">
            <a:extLst>
              <a:ext uri="{FF2B5EF4-FFF2-40B4-BE49-F238E27FC236}">
                <a16:creationId xmlns:a16="http://schemas.microsoft.com/office/drawing/2014/main" id="{9D2C0332-4C4D-03E8-0B46-5DC00838F03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40EC884-723A-4666-8032-9D0362D8B757}" type="slidenum">
              <a:rPr lang="en-US" altLang="en-US"/>
              <a:pPr>
                <a:spcBef>
                  <a:spcPct val="0"/>
                </a:spcBef>
              </a:pPr>
              <a:t>51</a:t>
            </a:fld>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a:extLst>
              <a:ext uri="{FF2B5EF4-FFF2-40B4-BE49-F238E27FC236}">
                <a16:creationId xmlns:a16="http://schemas.microsoft.com/office/drawing/2014/main" id="{5DE282E7-3D14-C3E1-2641-3D1E75D8B3A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a:extLst>
              <a:ext uri="{FF2B5EF4-FFF2-40B4-BE49-F238E27FC236}">
                <a16:creationId xmlns:a16="http://schemas.microsoft.com/office/drawing/2014/main" id="{A4FED159-1ADF-6B51-82FC-918CCC40388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7524" name="Slide Number Placeholder 3">
            <a:extLst>
              <a:ext uri="{FF2B5EF4-FFF2-40B4-BE49-F238E27FC236}">
                <a16:creationId xmlns:a16="http://schemas.microsoft.com/office/drawing/2014/main" id="{6830D4FC-D404-E74F-2419-22A7DB2107C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3071054-9B33-444A-AC2B-4AC18D36912B}" type="slidenum">
              <a:rPr lang="en-US" altLang="en-US"/>
              <a:pPr>
                <a:spcBef>
                  <a:spcPct val="0"/>
                </a:spcBef>
              </a:pPr>
              <a:t>52</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BE2A10E-4D64-5B7F-293C-E78735EA59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54BECC8B-A36D-D606-BA00-C9B7FDDD10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4340" name="Slide Number Placeholder 3">
            <a:extLst>
              <a:ext uri="{FF2B5EF4-FFF2-40B4-BE49-F238E27FC236}">
                <a16:creationId xmlns:a16="http://schemas.microsoft.com/office/drawing/2014/main" id="{A8C58CB5-0F54-5612-B914-F1DE5BF7D04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11BFE9B-F22D-414A-8628-C46778D86357}" type="slidenum">
              <a:rPr lang="en-US" altLang="en-US"/>
              <a:pPr>
                <a:spcBef>
                  <a:spcPct val="0"/>
                </a:spcBef>
              </a:pPr>
              <a:t>5</a:t>
            </a:fld>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a:extLst>
              <a:ext uri="{FF2B5EF4-FFF2-40B4-BE49-F238E27FC236}">
                <a16:creationId xmlns:a16="http://schemas.microsoft.com/office/drawing/2014/main" id="{BD6E07DA-5BA8-C867-72FF-995EE87B28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a:extLst>
              <a:ext uri="{FF2B5EF4-FFF2-40B4-BE49-F238E27FC236}">
                <a16:creationId xmlns:a16="http://schemas.microsoft.com/office/drawing/2014/main" id="{C0F8D85E-CC2D-71EF-1F46-EB99DEEF485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9572" name="Slide Number Placeholder 3">
            <a:extLst>
              <a:ext uri="{FF2B5EF4-FFF2-40B4-BE49-F238E27FC236}">
                <a16:creationId xmlns:a16="http://schemas.microsoft.com/office/drawing/2014/main" id="{8E3299F8-A492-B9F2-3165-358ED5975E8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86D7C96-6BB9-4179-8CE7-71BE81DC063E}" type="slidenum">
              <a:rPr lang="en-US" altLang="en-US"/>
              <a:pPr>
                <a:spcBef>
                  <a:spcPct val="0"/>
                </a:spcBef>
              </a:pPr>
              <a:t>53</a:t>
            </a:fld>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E6245C3F-26F6-59B3-C644-602E0893B6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a:extLst>
              <a:ext uri="{FF2B5EF4-FFF2-40B4-BE49-F238E27FC236}">
                <a16:creationId xmlns:a16="http://schemas.microsoft.com/office/drawing/2014/main" id="{3F45D082-ABD7-2E96-BE4B-E0B4DA63A3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1620" name="Slide Number Placeholder 3">
            <a:extLst>
              <a:ext uri="{FF2B5EF4-FFF2-40B4-BE49-F238E27FC236}">
                <a16:creationId xmlns:a16="http://schemas.microsoft.com/office/drawing/2014/main" id="{1F1A78C3-BE25-467B-F0E5-1490B469F0F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AF0BC3C-832F-4EF8-890F-E8DABE6204D1}" type="slidenum">
              <a:rPr lang="en-US" altLang="en-US"/>
              <a:pPr>
                <a:spcBef>
                  <a:spcPct val="0"/>
                </a:spcBef>
              </a:pPr>
              <a:t>54</a:t>
            </a:fld>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a:extLst>
              <a:ext uri="{FF2B5EF4-FFF2-40B4-BE49-F238E27FC236}">
                <a16:creationId xmlns:a16="http://schemas.microsoft.com/office/drawing/2014/main" id="{EF02268B-FEE6-B47D-86CD-74D42519CE3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a:extLst>
              <a:ext uri="{FF2B5EF4-FFF2-40B4-BE49-F238E27FC236}">
                <a16:creationId xmlns:a16="http://schemas.microsoft.com/office/drawing/2014/main" id="{4EB31F8D-18DB-8D40-901C-FBB0986F4A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a:extLst>
              <a:ext uri="{FF2B5EF4-FFF2-40B4-BE49-F238E27FC236}">
                <a16:creationId xmlns:a16="http://schemas.microsoft.com/office/drawing/2014/main" id="{5272ECB0-8958-DF65-5171-D24E338FF8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9F86BDDE-2DAD-4A28-9855-CEC4D80F7F15}" type="slidenum">
              <a:rPr lang="en-US" altLang="en-US"/>
              <a:pPr>
                <a:spcBef>
                  <a:spcPct val="0"/>
                </a:spcBef>
              </a:pPr>
              <a:t>55</a:t>
            </a:fld>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a:extLst>
              <a:ext uri="{FF2B5EF4-FFF2-40B4-BE49-F238E27FC236}">
                <a16:creationId xmlns:a16="http://schemas.microsoft.com/office/drawing/2014/main" id="{A688D13A-A8D7-434B-A150-5E545EC8F4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a:extLst>
              <a:ext uri="{FF2B5EF4-FFF2-40B4-BE49-F238E27FC236}">
                <a16:creationId xmlns:a16="http://schemas.microsoft.com/office/drawing/2014/main" id="{6390645B-17D4-E557-65D5-B8FDBB1C195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5716" name="Slide Number Placeholder 3">
            <a:extLst>
              <a:ext uri="{FF2B5EF4-FFF2-40B4-BE49-F238E27FC236}">
                <a16:creationId xmlns:a16="http://schemas.microsoft.com/office/drawing/2014/main" id="{0965D215-FE14-24CF-6C92-FD0DD6BB4BA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08135EFE-0C15-4990-81D3-771F0C6D1D45}" type="slidenum">
              <a:rPr lang="en-US" altLang="en-US"/>
              <a:pPr>
                <a:spcBef>
                  <a:spcPct val="0"/>
                </a:spcBef>
              </a:pPr>
              <a:t>56</a:t>
            </a:fld>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a:extLst>
              <a:ext uri="{FF2B5EF4-FFF2-40B4-BE49-F238E27FC236}">
                <a16:creationId xmlns:a16="http://schemas.microsoft.com/office/drawing/2014/main" id="{608D59B9-9A9C-417D-5F42-5B7EB0D3DE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a:extLst>
              <a:ext uri="{FF2B5EF4-FFF2-40B4-BE49-F238E27FC236}">
                <a16:creationId xmlns:a16="http://schemas.microsoft.com/office/drawing/2014/main" id="{C8B7C9A8-4BCD-C7D1-4393-F585F41B0CC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7764" name="Slide Number Placeholder 3">
            <a:extLst>
              <a:ext uri="{FF2B5EF4-FFF2-40B4-BE49-F238E27FC236}">
                <a16:creationId xmlns:a16="http://schemas.microsoft.com/office/drawing/2014/main" id="{AF27B079-2527-3098-2334-23A1CB9DCBC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45482F5-976E-449A-9A3A-7B1921787837}" type="slidenum">
              <a:rPr lang="en-US" altLang="en-US"/>
              <a:pPr>
                <a:spcBef>
                  <a:spcPct val="0"/>
                </a:spcBef>
              </a:pPr>
              <a:t>57</a:t>
            </a:fld>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a:extLst>
              <a:ext uri="{FF2B5EF4-FFF2-40B4-BE49-F238E27FC236}">
                <a16:creationId xmlns:a16="http://schemas.microsoft.com/office/drawing/2014/main" id="{F9F0C504-72B2-4F58-8676-F58C2DCC02B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a:extLst>
              <a:ext uri="{FF2B5EF4-FFF2-40B4-BE49-F238E27FC236}">
                <a16:creationId xmlns:a16="http://schemas.microsoft.com/office/drawing/2014/main" id="{531A6DB7-722E-DDCD-4A6D-13E4DDED075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9812" name="Slide Number Placeholder 3">
            <a:extLst>
              <a:ext uri="{FF2B5EF4-FFF2-40B4-BE49-F238E27FC236}">
                <a16:creationId xmlns:a16="http://schemas.microsoft.com/office/drawing/2014/main" id="{C02FD0DA-FA93-B844-1793-E4756341DDC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2C1545D-9454-4A72-8162-8BD59818B11B}" type="slidenum">
              <a:rPr lang="en-US" altLang="en-US"/>
              <a:pPr>
                <a:spcBef>
                  <a:spcPct val="0"/>
                </a:spcBef>
              </a:pPr>
              <a:t>58</a:t>
            </a:fld>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a:extLst>
              <a:ext uri="{FF2B5EF4-FFF2-40B4-BE49-F238E27FC236}">
                <a16:creationId xmlns:a16="http://schemas.microsoft.com/office/drawing/2014/main" id="{10ECF24B-9001-DB7D-A19E-189C564194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a:extLst>
              <a:ext uri="{FF2B5EF4-FFF2-40B4-BE49-F238E27FC236}">
                <a16:creationId xmlns:a16="http://schemas.microsoft.com/office/drawing/2014/main" id="{50903E2C-6B74-180D-9BAF-FAE8ADCBB08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21860" name="Slide Number Placeholder 3">
            <a:extLst>
              <a:ext uri="{FF2B5EF4-FFF2-40B4-BE49-F238E27FC236}">
                <a16:creationId xmlns:a16="http://schemas.microsoft.com/office/drawing/2014/main" id="{E9B52DE2-AB18-DD7D-69B4-1C0F75FEFAC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13C1E82-ACC0-4A6B-8B18-601863E93254}" type="slidenum">
              <a:rPr lang="en-US" altLang="en-US"/>
              <a:pPr>
                <a:spcBef>
                  <a:spcPct val="0"/>
                </a:spcBef>
              </a:pPr>
              <a:t>59</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32799D4C-099D-7F4A-66BC-8189677A3DE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34B08C92-392D-53F0-60A3-09A3008EBF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6388" name="Slide Number Placeholder 3">
            <a:extLst>
              <a:ext uri="{FF2B5EF4-FFF2-40B4-BE49-F238E27FC236}">
                <a16:creationId xmlns:a16="http://schemas.microsoft.com/office/drawing/2014/main" id="{4077676A-2FF6-1A79-63A3-5A150D04A1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885A0A8-F17B-4BD0-BABB-FAFD6E449CD3}" type="slidenum">
              <a:rPr lang="en-US" altLang="en-US"/>
              <a:pPr>
                <a:spcBef>
                  <a:spcPct val="0"/>
                </a:spcBef>
              </a:pPr>
              <a:t>6</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17E1F44C-E4BC-9B19-53EC-8651FCF21EB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60003892-5B09-C8EB-8175-CB1EC38703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8436" name="Slide Number Placeholder 3">
            <a:extLst>
              <a:ext uri="{FF2B5EF4-FFF2-40B4-BE49-F238E27FC236}">
                <a16:creationId xmlns:a16="http://schemas.microsoft.com/office/drawing/2014/main" id="{99BF5252-04AC-F825-B2DC-A24550A5316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0BDE0CA2-0FF1-4997-875E-995BFB439377}" type="slidenum">
              <a:rPr lang="en-US" altLang="en-US"/>
              <a:pPr>
                <a:spcBef>
                  <a:spcPct val="0"/>
                </a:spcBef>
              </a:pPr>
              <a:t>7</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43862EF7-D2E7-CDAC-783A-7997C183A3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30DF7C19-BA22-1917-4CF3-C6A28EB0AB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0484" name="Slide Number Placeholder 3">
            <a:extLst>
              <a:ext uri="{FF2B5EF4-FFF2-40B4-BE49-F238E27FC236}">
                <a16:creationId xmlns:a16="http://schemas.microsoft.com/office/drawing/2014/main" id="{81497F69-4E04-84B2-57C3-92930FF8F0B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E8BA9A4-C1CC-4328-A802-C18BC0E67F00}" type="slidenum">
              <a:rPr lang="en-US" altLang="en-US"/>
              <a:pPr>
                <a:spcBef>
                  <a:spcPct val="0"/>
                </a:spcBef>
              </a:pPr>
              <a:t>8</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EABE8A7C-AF4C-7C1A-993C-8742E474A55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B9C3D369-2D2D-C1C0-7712-D1F7871ED46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See Table C6.2 for the full table.</a:t>
            </a:r>
          </a:p>
        </p:txBody>
      </p:sp>
      <p:sp>
        <p:nvSpPr>
          <p:cNvPr id="22532" name="Slide Number Placeholder 3">
            <a:extLst>
              <a:ext uri="{FF2B5EF4-FFF2-40B4-BE49-F238E27FC236}">
                <a16:creationId xmlns:a16="http://schemas.microsoft.com/office/drawing/2014/main" id="{297BE162-8016-D5FD-035E-DC1DEF3EFBD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A012684-A016-47BA-9D46-68E2A57AC443}" type="slidenum">
              <a:rPr lang="en-US" altLang="en-US"/>
              <a:pPr>
                <a:spcBef>
                  <a:spcPct val="0"/>
                </a:spcBef>
              </a:pPr>
              <a:t>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folHlink"/>
        </a:solidFill>
        <a:effectLst/>
      </p:bgPr>
    </p:bg>
    <p:spTree>
      <p:nvGrpSpPr>
        <p:cNvPr id="1" name=""/>
        <p:cNvGrpSpPr/>
        <p:nvPr/>
      </p:nvGrpSpPr>
      <p:grpSpPr>
        <a:xfrm>
          <a:off x="0" y="0"/>
          <a:ext cx="0" cy="0"/>
          <a:chOff x="0" y="0"/>
          <a:chExt cx="0" cy="0"/>
        </a:xfrm>
      </p:grpSpPr>
      <p:sp>
        <p:nvSpPr>
          <p:cNvPr id="2" name="Rectangle 28">
            <a:extLst>
              <a:ext uri="{FF2B5EF4-FFF2-40B4-BE49-F238E27FC236}">
                <a16:creationId xmlns:a16="http://schemas.microsoft.com/office/drawing/2014/main" id="{78DBBE36-CFA6-71E3-0EF5-A24B732365B6}"/>
              </a:ext>
            </a:extLst>
          </p:cNvPr>
          <p:cNvSpPr>
            <a:spLocks noChangeArrowheads="1"/>
          </p:cNvSpPr>
          <p:nvPr/>
        </p:nvSpPr>
        <p:spPr bwMode="gray">
          <a:xfrm>
            <a:off x="0" y="0"/>
            <a:ext cx="9140825" cy="68564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pic>
        <p:nvPicPr>
          <p:cNvPr id="3" name="Picture 27">
            <a:extLst>
              <a:ext uri="{FF2B5EF4-FFF2-40B4-BE49-F238E27FC236}">
                <a16:creationId xmlns:a16="http://schemas.microsoft.com/office/drawing/2014/main" id="{23B6804D-52F5-2F69-65AF-C15A9227A3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558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3">
            <a:extLst>
              <a:ext uri="{FF2B5EF4-FFF2-40B4-BE49-F238E27FC236}">
                <a16:creationId xmlns:a16="http://schemas.microsoft.com/office/drawing/2014/main" id="{1330B41B-A0E9-3D30-F70A-3083FC28AA7C}"/>
              </a:ext>
            </a:extLst>
          </p:cNvPr>
          <p:cNvSpPr>
            <a:spLocks noChangeArrowheads="1"/>
          </p:cNvSpPr>
          <p:nvPr/>
        </p:nvSpPr>
        <p:spPr bwMode="gray">
          <a:xfrm>
            <a:off x="0" y="3200400"/>
            <a:ext cx="9144000" cy="914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sp>
        <p:nvSpPr>
          <p:cNvPr id="5" name="Line 15">
            <a:extLst>
              <a:ext uri="{FF2B5EF4-FFF2-40B4-BE49-F238E27FC236}">
                <a16:creationId xmlns:a16="http://schemas.microsoft.com/office/drawing/2014/main" id="{66BC3EDC-7C85-F293-E509-146858D66264}"/>
              </a:ext>
            </a:extLst>
          </p:cNvPr>
          <p:cNvSpPr>
            <a:spLocks noChangeShapeType="1"/>
          </p:cNvSpPr>
          <p:nvPr/>
        </p:nvSpPr>
        <p:spPr bwMode="gray">
          <a:xfrm>
            <a:off x="0" y="3200400"/>
            <a:ext cx="9144000" cy="0"/>
          </a:xfrm>
          <a:prstGeom prst="line">
            <a:avLst/>
          </a:prstGeom>
          <a:noFill/>
          <a:ln w="635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 name="Rectangle 30">
            <a:extLst>
              <a:ext uri="{FF2B5EF4-FFF2-40B4-BE49-F238E27FC236}">
                <a16:creationId xmlns:a16="http://schemas.microsoft.com/office/drawing/2014/main" id="{FCB9D2DB-12E8-E260-562C-FD42176061A8}"/>
              </a:ext>
            </a:extLst>
          </p:cNvPr>
          <p:cNvSpPr>
            <a:spLocks noChangeArrowheads="1"/>
          </p:cNvSpPr>
          <p:nvPr/>
        </p:nvSpPr>
        <p:spPr bwMode="auto">
          <a:xfrm>
            <a:off x="0" y="6629400"/>
            <a:ext cx="9144000" cy="228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pic>
        <p:nvPicPr>
          <p:cNvPr id="7" name="Picture 31" descr="CL_Logo_RGB_PNG">
            <a:extLst>
              <a:ext uri="{FF2B5EF4-FFF2-40B4-BE49-F238E27FC236}">
                <a16:creationId xmlns:a16="http://schemas.microsoft.com/office/drawing/2014/main" id="{1048CF45-55AF-3EC5-397A-37ED3E1716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013450" y="5002213"/>
            <a:ext cx="2697163"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4"/>
          <p:cNvSpPr>
            <a:spLocks noGrp="1" noChangeArrowheads="1"/>
          </p:cNvSpPr>
          <p:nvPr>
            <p:ph type="subTitle" idx="1"/>
          </p:nvPr>
        </p:nvSpPr>
        <p:spPr bwMode="gray">
          <a:xfrm>
            <a:off x="457200" y="3365500"/>
            <a:ext cx="8229600" cy="304800"/>
          </a:xfrm>
          <a:solidFill>
            <a:schemeClr val="accent1"/>
          </a:solidFill>
        </p:spPr>
        <p:txBody>
          <a:bodyPr/>
          <a:lstStyle>
            <a:lvl1pPr>
              <a:spcBef>
                <a:spcPct val="0"/>
              </a:spcBef>
              <a:defRPr>
                <a:solidFill>
                  <a:schemeClr val="bg1"/>
                </a:solidFill>
              </a:defRPr>
            </a:lvl1pPr>
          </a:lstStyle>
          <a:p>
            <a:r>
              <a:rPr lang="en-US"/>
              <a:t>Click to edit Master subtitle style</a:t>
            </a:r>
          </a:p>
        </p:txBody>
      </p:sp>
      <p:sp>
        <p:nvSpPr>
          <p:cNvPr id="4106" name="Rectangle 10"/>
          <p:cNvSpPr>
            <a:spLocks noGrp="1" noChangeArrowheads="1"/>
          </p:cNvSpPr>
          <p:nvPr>
            <p:ph type="ctrTitle"/>
          </p:nvPr>
        </p:nvSpPr>
        <p:spPr>
          <a:xfrm>
            <a:off x="457200" y="1143000"/>
            <a:ext cx="8229600" cy="1828800"/>
          </a:xfrm>
        </p:spPr>
        <p:txBody>
          <a:bodyPr anchor="b"/>
          <a:lstStyle>
            <a:lvl1pPr>
              <a:lnSpc>
                <a:spcPts val="4200"/>
              </a:lnSpc>
              <a:defRPr sz="3600">
                <a:solidFill>
                  <a:schemeClr val="bg1"/>
                </a:solidFill>
              </a:defRPr>
            </a:lvl1pPr>
          </a:lstStyle>
          <a:p>
            <a:r>
              <a:rPr lang="en-US"/>
              <a:t>Click to edit Master title style</a:t>
            </a:r>
          </a:p>
        </p:txBody>
      </p:sp>
    </p:spTree>
    <p:extLst>
      <p:ext uri="{BB962C8B-B14F-4D97-AF65-F5344CB8AC3E}">
        <p14:creationId xmlns:p14="http://schemas.microsoft.com/office/powerpoint/2010/main" val="892239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797C781-D44D-62CC-453D-C002178EE157}"/>
              </a:ext>
            </a:extLst>
          </p:cNvPr>
          <p:cNvSpPr>
            <a:spLocks noGrp="1" noChangeArrowheads="1"/>
          </p:cNvSpPr>
          <p:nvPr>
            <p:ph type="dt" sz="half" idx="10"/>
          </p:nvPr>
        </p:nvSpPr>
        <p:spPr>
          <a:ln/>
        </p:spPr>
        <p:txBody>
          <a:bodyPr/>
          <a:lstStyle>
            <a:lvl1pPr>
              <a:defRPr/>
            </a:lvl1pPr>
          </a:lstStyle>
          <a:p>
            <a:pPr>
              <a:defRPr/>
            </a:pPr>
            <a:fld id="{DA7E41D5-65F4-4078-AC2B-03C76483335B}" type="datetimeFigureOut">
              <a:rPr lang="en-US" altLang="en-US"/>
              <a:pPr>
                <a:defRPr/>
              </a:pPr>
              <a:t>6/20/2022</a:t>
            </a:fld>
            <a:endParaRPr lang="en-US" altLang="en-US"/>
          </a:p>
        </p:txBody>
      </p:sp>
      <p:sp>
        <p:nvSpPr>
          <p:cNvPr id="5" name="Rectangle 6">
            <a:extLst>
              <a:ext uri="{FF2B5EF4-FFF2-40B4-BE49-F238E27FC236}">
                <a16:creationId xmlns:a16="http://schemas.microsoft.com/office/drawing/2014/main" id="{952FDE3B-3DD3-7CFD-7ED6-A075234A3D0A}"/>
              </a:ext>
            </a:extLst>
          </p:cNvPr>
          <p:cNvSpPr>
            <a:spLocks noGrp="1" noChangeArrowheads="1"/>
          </p:cNvSpPr>
          <p:nvPr>
            <p:ph type="sldNum" sz="quarter" idx="11"/>
          </p:nvPr>
        </p:nvSpPr>
        <p:spPr>
          <a:ln/>
        </p:spPr>
        <p:txBody>
          <a:bodyPr/>
          <a:lstStyle>
            <a:lvl1pPr>
              <a:defRPr/>
            </a:lvl1pPr>
          </a:lstStyle>
          <a:p>
            <a:fld id="{3131AEA5-1FA6-49A6-BF54-085BD16779AB}" type="slidenum">
              <a:rPr lang="en-US" altLang="en-US"/>
              <a:pPr/>
              <a:t>‹#›</a:t>
            </a:fld>
            <a:endParaRPr lang="en-US" altLang="en-US"/>
          </a:p>
        </p:txBody>
      </p:sp>
    </p:spTree>
    <p:extLst>
      <p:ext uri="{BB962C8B-B14F-4D97-AF65-F5344CB8AC3E}">
        <p14:creationId xmlns:p14="http://schemas.microsoft.com/office/powerpoint/2010/main" val="92186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2813"/>
            <a:ext cx="2057400" cy="48783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2813"/>
            <a:ext cx="6019800" cy="48783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B238034-0348-6BDE-A4F2-D1D2034097BC}"/>
              </a:ext>
            </a:extLst>
          </p:cNvPr>
          <p:cNvSpPr>
            <a:spLocks noGrp="1" noChangeArrowheads="1"/>
          </p:cNvSpPr>
          <p:nvPr>
            <p:ph type="dt" sz="half" idx="10"/>
          </p:nvPr>
        </p:nvSpPr>
        <p:spPr>
          <a:ln/>
        </p:spPr>
        <p:txBody>
          <a:bodyPr/>
          <a:lstStyle>
            <a:lvl1pPr>
              <a:defRPr/>
            </a:lvl1pPr>
          </a:lstStyle>
          <a:p>
            <a:pPr>
              <a:defRPr/>
            </a:pPr>
            <a:fld id="{C0BE139A-F1DC-44BF-A35F-C0FABBC65D45}" type="datetimeFigureOut">
              <a:rPr lang="en-US" altLang="en-US"/>
              <a:pPr>
                <a:defRPr/>
              </a:pPr>
              <a:t>6/20/2022</a:t>
            </a:fld>
            <a:endParaRPr lang="en-US" altLang="en-US"/>
          </a:p>
        </p:txBody>
      </p:sp>
      <p:sp>
        <p:nvSpPr>
          <p:cNvPr id="5" name="Rectangle 6">
            <a:extLst>
              <a:ext uri="{FF2B5EF4-FFF2-40B4-BE49-F238E27FC236}">
                <a16:creationId xmlns:a16="http://schemas.microsoft.com/office/drawing/2014/main" id="{CD450C73-7EB5-723D-F2C0-A1A4F5D210FB}"/>
              </a:ext>
            </a:extLst>
          </p:cNvPr>
          <p:cNvSpPr>
            <a:spLocks noGrp="1" noChangeArrowheads="1"/>
          </p:cNvSpPr>
          <p:nvPr>
            <p:ph type="sldNum" sz="quarter" idx="11"/>
          </p:nvPr>
        </p:nvSpPr>
        <p:spPr>
          <a:ln/>
        </p:spPr>
        <p:txBody>
          <a:bodyPr/>
          <a:lstStyle>
            <a:lvl1pPr>
              <a:defRPr/>
            </a:lvl1pPr>
          </a:lstStyle>
          <a:p>
            <a:fld id="{763D844E-7001-4C51-87FB-F3590EBC48B0}" type="slidenum">
              <a:rPr lang="en-US" altLang="en-US"/>
              <a:pPr/>
              <a:t>‹#›</a:t>
            </a:fld>
            <a:endParaRPr lang="en-US" altLang="en-US"/>
          </a:p>
        </p:txBody>
      </p:sp>
    </p:spTree>
    <p:extLst>
      <p:ext uri="{BB962C8B-B14F-4D97-AF65-F5344CB8AC3E}">
        <p14:creationId xmlns:p14="http://schemas.microsoft.com/office/powerpoint/2010/main" val="3535263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912813"/>
            <a:ext cx="8229600" cy="685800"/>
          </a:xfrm>
        </p:spPr>
        <p:txBody>
          <a:bodyPr/>
          <a:lstStyle/>
          <a:p>
            <a:r>
              <a:rPr lang="en-US"/>
              <a:t>Click to edit Master title style</a:t>
            </a:r>
          </a:p>
        </p:txBody>
      </p:sp>
      <p:sp>
        <p:nvSpPr>
          <p:cNvPr id="3" name="Table Placeholder 2"/>
          <p:cNvSpPr>
            <a:spLocks noGrp="1"/>
          </p:cNvSpPr>
          <p:nvPr>
            <p:ph type="tbl" idx="1"/>
          </p:nvPr>
        </p:nvSpPr>
        <p:spPr>
          <a:xfrm>
            <a:off x="457200" y="1676400"/>
            <a:ext cx="8229600" cy="4114800"/>
          </a:xfrm>
        </p:spPr>
        <p:txBody>
          <a:bodyPr/>
          <a:lstStyle/>
          <a:p>
            <a:pPr lvl="0"/>
            <a:r>
              <a:rPr lang="en-US" noProof="0"/>
              <a:t>Click icon to add table</a:t>
            </a:r>
          </a:p>
        </p:txBody>
      </p:sp>
      <p:sp>
        <p:nvSpPr>
          <p:cNvPr id="4" name="Rectangle 4">
            <a:extLst>
              <a:ext uri="{FF2B5EF4-FFF2-40B4-BE49-F238E27FC236}">
                <a16:creationId xmlns:a16="http://schemas.microsoft.com/office/drawing/2014/main" id="{344B50DE-9163-F629-BFA9-FAD6670C0BED}"/>
              </a:ext>
            </a:extLst>
          </p:cNvPr>
          <p:cNvSpPr>
            <a:spLocks noGrp="1" noChangeArrowheads="1"/>
          </p:cNvSpPr>
          <p:nvPr>
            <p:ph type="dt" sz="half" idx="10"/>
          </p:nvPr>
        </p:nvSpPr>
        <p:spPr>
          <a:ln/>
        </p:spPr>
        <p:txBody>
          <a:bodyPr/>
          <a:lstStyle>
            <a:lvl1pPr>
              <a:defRPr/>
            </a:lvl1pPr>
          </a:lstStyle>
          <a:p>
            <a:pPr>
              <a:defRPr/>
            </a:pPr>
            <a:fld id="{E731CE47-FC09-441A-8D87-676C0862FDFA}" type="datetimeFigureOut">
              <a:rPr lang="en-US" altLang="en-US"/>
              <a:pPr>
                <a:defRPr/>
              </a:pPr>
              <a:t>6/20/2022</a:t>
            </a:fld>
            <a:endParaRPr lang="en-US" altLang="en-US"/>
          </a:p>
        </p:txBody>
      </p:sp>
      <p:sp>
        <p:nvSpPr>
          <p:cNvPr id="5" name="Rectangle 6">
            <a:extLst>
              <a:ext uri="{FF2B5EF4-FFF2-40B4-BE49-F238E27FC236}">
                <a16:creationId xmlns:a16="http://schemas.microsoft.com/office/drawing/2014/main" id="{190D0E51-0F70-5C2A-BDCB-F0722F6FA1C5}"/>
              </a:ext>
            </a:extLst>
          </p:cNvPr>
          <p:cNvSpPr>
            <a:spLocks noGrp="1" noChangeArrowheads="1"/>
          </p:cNvSpPr>
          <p:nvPr>
            <p:ph type="sldNum" sz="quarter" idx="11"/>
          </p:nvPr>
        </p:nvSpPr>
        <p:spPr>
          <a:ln/>
        </p:spPr>
        <p:txBody>
          <a:bodyPr/>
          <a:lstStyle>
            <a:lvl1pPr>
              <a:defRPr/>
            </a:lvl1pPr>
          </a:lstStyle>
          <a:p>
            <a:fld id="{9F4B098F-0C24-483A-A752-722E1587F157}" type="slidenum">
              <a:rPr lang="en-US" altLang="en-US"/>
              <a:pPr/>
              <a:t>‹#›</a:t>
            </a:fld>
            <a:endParaRPr lang="en-US" altLang="en-US"/>
          </a:p>
        </p:txBody>
      </p:sp>
    </p:spTree>
    <p:extLst>
      <p:ext uri="{BB962C8B-B14F-4D97-AF65-F5344CB8AC3E}">
        <p14:creationId xmlns:p14="http://schemas.microsoft.com/office/powerpoint/2010/main" val="1840909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6F33DEE-1E3B-10E7-1428-5B9A403A14A3}"/>
              </a:ext>
            </a:extLst>
          </p:cNvPr>
          <p:cNvSpPr>
            <a:spLocks noGrp="1" noChangeArrowheads="1"/>
          </p:cNvSpPr>
          <p:nvPr>
            <p:ph type="dt" sz="half" idx="10"/>
          </p:nvPr>
        </p:nvSpPr>
        <p:spPr>
          <a:ln/>
        </p:spPr>
        <p:txBody>
          <a:bodyPr/>
          <a:lstStyle>
            <a:lvl1pPr>
              <a:defRPr/>
            </a:lvl1pPr>
          </a:lstStyle>
          <a:p>
            <a:pPr>
              <a:defRPr/>
            </a:pPr>
            <a:fld id="{270B49CA-278D-4329-9911-3EBC3E1D8D59}" type="datetimeFigureOut">
              <a:rPr lang="en-US" altLang="en-US"/>
              <a:pPr>
                <a:defRPr/>
              </a:pPr>
              <a:t>6/20/2022</a:t>
            </a:fld>
            <a:endParaRPr lang="en-US" altLang="en-US"/>
          </a:p>
        </p:txBody>
      </p:sp>
      <p:sp>
        <p:nvSpPr>
          <p:cNvPr id="5" name="Rectangle 6">
            <a:extLst>
              <a:ext uri="{FF2B5EF4-FFF2-40B4-BE49-F238E27FC236}">
                <a16:creationId xmlns:a16="http://schemas.microsoft.com/office/drawing/2014/main" id="{B2033AF0-1669-9509-F544-DB95A65EF001}"/>
              </a:ext>
            </a:extLst>
          </p:cNvPr>
          <p:cNvSpPr>
            <a:spLocks noGrp="1" noChangeArrowheads="1"/>
          </p:cNvSpPr>
          <p:nvPr>
            <p:ph type="sldNum" sz="quarter" idx="11"/>
          </p:nvPr>
        </p:nvSpPr>
        <p:spPr>
          <a:ln/>
        </p:spPr>
        <p:txBody>
          <a:bodyPr/>
          <a:lstStyle>
            <a:lvl1pPr>
              <a:defRPr/>
            </a:lvl1pPr>
          </a:lstStyle>
          <a:p>
            <a:fld id="{CDF61122-EAFC-430E-A8ED-5C9B8F01B800}" type="slidenum">
              <a:rPr lang="en-US" altLang="en-US"/>
              <a:pPr/>
              <a:t>‹#›</a:t>
            </a:fld>
            <a:endParaRPr lang="en-US" altLang="en-US"/>
          </a:p>
        </p:txBody>
      </p:sp>
    </p:spTree>
    <p:extLst>
      <p:ext uri="{BB962C8B-B14F-4D97-AF65-F5344CB8AC3E}">
        <p14:creationId xmlns:p14="http://schemas.microsoft.com/office/powerpoint/2010/main" val="1868939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55D1133A-57F0-51C6-97BC-DF7A5B741C3C}"/>
              </a:ext>
            </a:extLst>
          </p:cNvPr>
          <p:cNvSpPr>
            <a:spLocks noGrp="1" noChangeArrowheads="1"/>
          </p:cNvSpPr>
          <p:nvPr>
            <p:ph type="dt" sz="half" idx="10"/>
          </p:nvPr>
        </p:nvSpPr>
        <p:spPr>
          <a:ln/>
        </p:spPr>
        <p:txBody>
          <a:bodyPr/>
          <a:lstStyle>
            <a:lvl1pPr>
              <a:defRPr/>
            </a:lvl1pPr>
          </a:lstStyle>
          <a:p>
            <a:pPr>
              <a:defRPr/>
            </a:pPr>
            <a:fld id="{7A25B062-E2C6-4C97-BA04-97BBD8C31E6D}" type="datetimeFigureOut">
              <a:rPr lang="en-US" altLang="en-US"/>
              <a:pPr>
                <a:defRPr/>
              </a:pPr>
              <a:t>6/20/2022</a:t>
            </a:fld>
            <a:endParaRPr lang="en-US" altLang="en-US"/>
          </a:p>
        </p:txBody>
      </p:sp>
      <p:sp>
        <p:nvSpPr>
          <p:cNvPr id="5" name="Rectangle 6">
            <a:extLst>
              <a:ext uri="{FF2B5EF4-FFF2-40B4-BE49-F238E27FC236}">
                <a16:creationId xmlns:a16="http://schemas.microsoft.com/office/drawing/2014/main" id="{1B2E339F-CBA0-60C4-FB83-4ACCD3A2669B}"/>
              </a:ext>
            </a:extLst>
          </p:cNvPr>
          <p:cNvSpPr>
            <a:spLocks noGrp="1" noChangeArrowheads="1"/>
          </p:cNvSpPr>
          <p:nvPr>
            <p:ph type="sldNum" sz="quarter" idx="11"/>
          </p:nvPr>
        </p:nvSpPr>
        <p:spPr>
          <a:ln/>
        </p:spPr>
        <p:txBody>
          <a:bodyPr/>
          <a:lstStyle>
            <a:lvl1pPr>
              <a:defRPr/>
            </a:lvl1pPr>
          </a:lstStyle>
          <a:p>
            <a:fld id="{95BAEA2F-7B14-46DB-A8FD-103D68848384}" type="slidenum">
              <a:rPr lang="en-US" altLang="en-US"/>
              <a:pPr/>
              <a:t>‹#›</a:t>
            </a:fld>
            <a:endParaRPr lang="en-US" altLang="en-US"/>
          </a:p>
        </p:txBody>
      </p:sp>
    </p:spTree>
    <p:extLst>
      <p:ext uri="{BB962C8B-B14F-4D97-AF65-F5344CB8AC3E}">
        <p14:creationId xmlns:p14="http://schemas.microsoft.com/office/powerpoint/2010/main" val="4131874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64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229E6E93-622C-9261-D44D-713DCE3CD907}"/>
              </a:ext>
            </a:extLst>
          </p:cNvPr>
          <p:cNvSpPr>
            <a:spLocks noGrp="1" noChangeArrowheads="1"/>
          </p:cNvSpPr>
          <p:nvPr>
            <p:ph type="dt" sz="half" idx="10"/>
          </p:nvPr>
        </p:nvSpPr>
        <p:spPr>
          <a:ln/>
        </p:spPr>
        <p:txBody>
          <a:bodyPr/>
          <a:lstStyle>
            <a:lvl1pPr>
              <a:defRPr/>
            </a:lvl1pPr>
          </a:lstStyle>
          <a:p>
            <a:pPr>
              <a:defRPr/>
            </a:pPr>
            <a:fld id="{39B4D270-FC87-445F-B35E-84CE87F698FB}" type="datetimeFigureOut">
              <a:rPr lang="en-US" altLang="en-US"/>
              <a:pPr>
                <a:defRPr/>
              </a:pPr>
              <a:t>6/20/2022</a:t>
            </a:fld>
            <a:endParaRPr lang="en-US" altLang="en-US"/>
          </a:p>
        </p:txBody>
      </p:sp>
      <p:sp>
        <p:nvSpPr>
          <p:cNvPr id="6" name="Rectangle 6">
            <a:extLst>
              <a:ext uri="{FF2B5EF4-FFF2-40B4-BE49-F238E27FC236}">
                <a16:creationId xmlns:a16="http://schemas.microsoft.com/office/drawing/2014/main" id="{288780AE-3899-D7F5-69A3-BEFD6FE8EDE5}"/>
              </a:ext>
            </a:extLst>
          </p:cNvPr>
          <p:cNvSpPr>
            <a:spLocks noGrp="1" noChangeArrowheads="1"/>
          </p:cNvSpPr>
          <p:nvPr>
            <p:ph type="sldNum" sz="quarter" idx="11"/>
          </p:nvPr>
        </p:nvSpPr>
        <p:spPr>
          <a:ln/>
        </p:spPr>
        <p:txBody>
          <a:bodyPr/>
          <a:lstStyle>
            <a:lvl1pPr>
              <a:defRPr/>
            </a:lvl1pPr>
          </a:lstStyle>
          <a:p>
            <a:fld id="{DD721910-2A5C-424B-83D7-D7287EC5F8AC}" type="slidenum">
              <a:rPr lang="en-US" altLang="en-US"/>
              <a:pPr/>
              <a:t>‹#›</a:t>
            </a:fld>
            <a:endParaRPr lang="en-US" altLang="en-US"/>
          </a:p>
        </p:txBody>
      </p:sp>
    </p:spTree>
    <p:extLst>
      <p:ext uri="{BB962C8B-B14F-4D97-AF65-F5344CB8AC3E}">
        <p14:creationId xmlns:p14="http://schemas.microsoft.com/office/powerpoint/2010/main" val="3997570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4A7451B4-10CB-6AB9-B23D-DEEFCC42DDC7}"/>
              </a:ext>
            </a:extLst>
          </p:cNvPr>
          <p:cNvSpPr>
            <a:spLocks noGrp="1" noChangeArrowheads="1"/>
          </p:cNvSpPr>
          <p:nvPr>
            <p:ph type="dt" sz="half" idx="10"/>
          </p:nvPr>
        </p:nvSpPr>
        <p:spPr>
          <a:ln/>
        </p:spPr>
        <p:txBody>
          <a:bodyPr/>
          <a:lstStyle>
            <a:lvl1pPr>
              <a:defRPr/>
            </a:lvl1pPr>
          </a:lstStyle>
          <a:p>
            <a:pPr>
              <a:defRPr/>
            </a:pPr>
            <a:fld id="{59ECD68E-CBB1-4737-AE8A-57160A593B1D}" type="datetimeFigureOut">
              <a:rPr lang="en-US" altLang="en-US"/>
              <a:pPr>
                <a:defRPr/>
              </a:pPr>
              <a:t>6/20/2022</a:t>
            </a:fld>
            <a:endParaRPr lang="en-US" altLang="en-US"/>
          </a:p>
        </p:txBody>
      </p:sp>
      <p:sp>
        <p:nvSpPr>
          <p:cNvPr id="8" name="Rectangle 6">
            <a:extLst>
              <a:ext uri="{FF2B5EF4-FFF2-40B4-BE49-F238E27FC236}">
                <a16:creationId xmlns:a16="http://schemas.microsoft.com/office/drawing/2014/main" id="{82AB35F2-F4ED-BCD9-F7BF-40BD29E28E14}"/>
              </a:ext>
            </a:extLst>
          </p:cNvPr>
          <p:cNvSpPr>
            <a:spLocks noGrp="1" noChangeArrowheads="1"/>
          </p:cNvSpPr>
          <p:nvPr>
            <p:ph type="sldNum" sz="quarter" idx="11"/>
          </p:nvPr>
        </p:nvSpPr>
        <p:spPr>
          <a:ln/>
        </p:spPr>
        <p:txBody>
          <a:bodyPr/>
          <a:lstStyle>
            <a:lvl1pPr>
              <a:defRPr/>
            </a:lvl1pPr>
          </a:lstStyle>
          <a:p>
            <a:fld id="{85432BD0-75B6-47B9-8737-722DB3EB0AE3}" type="slidenum">
              <a:rPr lang="en-US" altLang="en-US"/>
              <a:pPr/>
              <a:t>‹#›</a:t>
            </a:fld>
            <a:endParaRPr lang="en-US" altLang="en-US"/>
          </a:p>
        </p:txBody>
      </p:sp>
    </p:spTree>
    <p:extLst>
      <p:ext uri="{BB962C8B-B14F-4D97-AF65-F5344CB8AC3E}">
        <p14:creationId xmlns:p14="http://schemas.microsoft.com/office/powerpoint/2010/main" val="240811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63DE34C5-2D26-6B62-97BC-C41E7A2A7057}"/>
              </a:ext>
            </a:extLst>
          </p:cNvPr>
          <p:cNvSpPr>
            <a:spLocks noGrp="1" noChangeArrowheads="1"/>
          </p:cNvSpPr>
          <p:nvPr>
            <p:ph type="dt" sz="half" idx="10"/>
          </p:nvPr>
        </p:nvSpPr>
        <p:spPr>
          <a:ln/>
        </p:spPr>
        <p:txBody>
          <a:bodyPr/>
          <a:lstStyle>
            <a:lvl1pPr>
              <a:defRPr/>
            </a:lvl1pPr>
          </a:lstStyle>
          <a:p>
            <a:pPr>
              <a:defRPr/>
            </a:pPr>
            <a:fld id="{299CF99A-F550-4087-A053-72808C20FBCF}" type="datetimeFigureOut">
              <a:rPr lang="en-US" altLang="en-US"/>
              <a:pPr>
                <a:defRPr/>
              </a:pPr>
              <a:t>6/20/2022</a:t>
            </a:fld>
            <a:endParaRPr lang="en-US" altLang="en-US"/>
          </a:p>
        </p:txBody>
      </p:sp>
      <p:sp>
        <p:nvSpPr>
          <p:cNvPr id="4" name="Rectangle 6">
            <a:extLst>
              <a:ext uri="{FF2B5EF4-FFF2-40B4-BE49-F238E27FC236}">
                <a16:creationId xmlns:a16="http://schemas.microsoft.com/office/drawing/2014/main" id="{864D3BBC-9092-47D6-EB1B-CE3A1C82CCD4}"/>
              </a:ext>
            </a:extLst>
          </p:cNvPr>
          <p:cNvSpPr>
            <a:spLocks noGrp="1" noChangeArrowheads="1"/>
          </p:cNvSpPr>
          <p:nvPr>
            <p:ph type="sldNum" sz="quarter" idx="11"/>
          </p:nvPr>
        </p:nvSpPr>
        <p:spPr>
          <a:ln/>
        </p:spPr>
        <p:txBody>
          <a:bodyPr/>
          <a:lstStyle>
            <a:lvl1pPr>
              <a:defRPr/>
            </a:lvl1pPr>
          </a:lstStyle>
          <a:p>
            <a:fld id="{F16807A9-AF19-47AE-94A3-489A7C589151}" type="slidenum">
              <a:rPr lang="en-US" altLang="en-US"/>
              <a:pPr/>
              <a:t>‹#›</a:t>
            </a:fld>
            <a:endParaRPr lang="en-US" altLang="en-US"/>
          </a:p>
        </p:txBody>
      </p:sp>
    </p:spTree>
    <p:extLst>
      <p:ext uri="{BB962C8B-B14F-4D97-AF65-F5344CB8AC3E}">
        <p14:creationId xmlns:p14="http://schemas.microsoft.com/office/powerpoint/2010/main" val="1240076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201B849-F778-1566-68BC-04906B6BB84D}"/>
              </a:ext>
            </a:extLst>
          </p:cNvPr>
          <p:cNvSpPr>
            <a:spLocks noGrp="1" noChangeArrowheads="1"/>
          </p:cNvSpPr>
          <p:nvPr>
            <p:ph type="dt" sz="half" idx="10"/>
          </p:nvPr>
        </p:nvSpPr>
        <p:spPr>
          <a:ln/>
        </p:spPr>
        <p:txBody>
          <a:bodyPr/>
          <a:lstStyle>
            <a:lvl1pPr>
              <a:defRPr/>
            </a:lvl1pPr>
          </a:lstStyle>
          <a:p>
            <a:pPr>
              <a:defRPr/>
            </a:pPr>
            <a:fld id="{6936F284-29C4-4189-93F3-E6F313C7043C}" type="datetimeFigureOut">
              <a:rPr lang="en-US" altLang="en-US"/>
              <a:pPr>
                <a:defRPr/>
              </a:pPr>
              <a:t>6/20/2022</a:t>
            </a:fld>
            <a:endParaRPr lang="en-US" altLang="en-US"/>
          </a:p>
        </p:txBody>
      </p:sp>
      <p:sp>
        <p:nvSpPr>
          <p:cNvPr id="3" name="Rectangle 6">
            <a:extLst>
              <a:ext uri="{FF2B5EF4-FFF2-40B4-BE49-F238E27FC236}">
                <a16:creationId xmlns:a16="http://schemas.microsoft.com/office/drawing/2014/main" id="{5B22BC8F-BFCD-D682-713A-565C41634331}"/>
              </a:ext>
            </a:extLst>
          </p:cNvPr>
          <p:cNvSpPr>
            <a:spLocks noGrp="1" noChangeArrowheads="1"/>
          </p:cNvSpPr>
          <p:nvPr>
            <p:ph type="sldNum" sz="quarter" idx="11"/>
          </p:nvPr>
        </p:nvSpPr>
        <p:spPr>
          <a:ln/>
        </p:spPr>
        <p:txBody>
          <a:bodyPr/>
          <a:lstStyle>
            <a:lvl1pPr>
              <a:defRPr/>
            </a:lvl1pPr>
          </a:lstStyle>
          <a:p>
            <a:fld id="{CC759F32-2E8E-4BE6-B9AC-32680BBD67C9}" type="slidenum">
              <a:rPr lang="en-US" altLang="en-US"/>
              <a:pPr/>
              <a:t>‹#›</a:t>
            </a:fld>
            <a:endParaRPr lang="en-US" altLang="en-US"/>
          </a:p>
        </p:txBody>
      </p:sp>
    </p:spTree>
    <p:extLst>
      <p:ext uri="{BB962C8B-B14F-4D97-AF65-F5344CB8AC3E}">
        <p14:creationId xmlns:p14="http://schemas.microsoft.com/office/powerpoint/2010/main" val="1986054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0D29B72-7905-2958-B7E8-6DBC1007FE1B}"/>
              </a:ext>
            </a:extLst>
          </p:cNvPr>
          <p:cNvSpPr>
            <a:spLocks noGrp="1" noChangeArrowheads="1"/>
          </p:cNvSpPr>
          <p:nvPr>
            <p:ph type="dt" sz="half" idx="10"/>
          </p:nvPr>
        </p:nvSpPr>
        <p:spPr>
          <a:ln/>
        </p:spPr>
        <p:txBody>
          <a:bodyPr/>
          <a:lstStyle>
            <a:lvl1pPr>
              <a:defRPr/>
            </a:lvl1pPr>
          </a:lstStyle>
          <a:p>
            <a:pPr>
              <a:defRPr/>
            </a:pPr>
            <a:fld id="{69F662E7-0A0F-4BEC-AC87-F65B43F6CDE1}" type="datetimeFigureOut">
              <a:rPr lang="en-US" altLang="en-US"/>
              <a:pPr>
                <a:defRPr/>
              </a:pPr>
              <a:t>6/20/2022</a:t>
            </a:fld>
            <a:endParaRPr lang="en-US" altLang="en-US"/>
          </a:p>
        </p:txBody>
      </p:sp>
      <p:sp>
        <p:nvSpPr>
          <p:cNvPr id="6" name="Rectangle 6">
            <a:extLst>
              <a:ext uri="{FF2B5EF4-FFF2-40B4-BE49-F238E27FC236}">
                <a16:creationId xmlns:a16="http://schemas.microsoft.com/office/drawing/2014/main" id="{9C6C83E0-29E2-B077-91E5-43C192D27400}"/>
              </a:ext>
            </a:extLst>
          </p:cNvPr>
          <p:cNvSpPr>
            <a:spLocks noGrp="1" noChangeArrowheads="1"/>
          </p:cNvSpPr>
          <p:nvPr>
            <p:ph type="sldNum" sz="quarter" idx="11"/>
          </p:nvPr>
        </p:nvSpPr>
        <p:spPr>
          <a:ln/>
        </p:spPr>
        <p:txBody>
          <a:bodyPr/>
          <a:lstStyle>
            <a:lvl1pPr>
              <a:defRPr/>
            </a:lvl1pPr>
          </a:lstStyle>
          <a:p>
            <a:fld id="{11203353-07CA-4EF2-91A3-49F29E84B500}" type="slidenum">
              <a:rPr lang="en-US" altLang="en-US"/>
              <a:pPr/>
              <a:t>‹#›</a:t>
            </a:fld>
            <a:endParaRPr lang="en-US" altLang="en-US"/>
          </a:p>
        </p:txBody>
      </p:sp>
    </p:spTree>
    <p:extLst>
      <p:ext uri="{BB962C8B-B14F-4D97-AF65-F5344CB8AC3E}">
        <p14:creationId xmlns:p14="http://schemas.microsoft.com/office/powerpoint/2010/main" val="931252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30A16DC-43A0-B25E-9C4D-50273B49B340}"/>
              </a:ext>
            </a:extLst>
          </p:cNvPr>
          <p:cNvSpPr>
            <a:spLocks noGrp="1" noChangeArrowheads="1"/>
          </p:cNvSpPr>
          <p:nvPr>
            <p:ph type="dt" sz="half" idx="10"/>
          </p:nvPr>
        </p:nvSpPr>
        <p:spPr>
          <a:ln/>
        </p:spPr>
        <p:txBody>
          <a:bodyPr/>
          <a:lstStyle>
            <a:lvl1pPr>
              <a:defRPr/>
            </a:lvl1pPr>
          </a:lstStyle>
          <a:p>
            <a:pPr>
              <a:defRPr/>
            </a:pPr>
            <a:fld id="{2374BFFA-92DA-48A1-956C-2672826528A3}" type="datetimeFigureOut">
              <a:rPr lang="en-US" altLang="en-US"/>
              <a:pPr>
                <a:defRPr/>
              </a:pPr>
              <a:t>6/20/2022</a:t>
            </a:fld>
            <a:endParaRPr lang="en-US" altLang="en-US"/>
          </a:p>
        </p:txBody>
      </p:sp>
      <p:sp>
        <p:nvSpPr>
          <p:cNvPr id="6" name="Rectangle 6">
            <a:extLst>
              <a:ext uri="{FF2B5EF4-FFF2-40B4-BE49-F238E27FC236}">
                <a16:creationId xmlns:a16="http://schemas.microsoft.com/office/drawing/2014/main" id="{307CA9E5-FDF4-8AAC-FD79-54A271C93EFB}"/>
              </a:ext>
            </a:extLst>
          </p:cNvPr>
          <p:cNvSpPr>
            <a:spLocks noGrp="1" noChangeArrowheads="1"/>
          </p:cNvSpPr>
          <p:nvPr>
            <p:ph type="sldNum" sz="quarter" idx="11"/>
          </p:nvPr>
        </p:nvSpPr>
        <p:spPr>
          <a:ln/>
        </p:spPr>
        <p:txBody>
          <a:bodyPr/>
          <a:lstStyle>
            <a:lvl1pPr>
              <a:defRPr/>
            </a:lvl1pPr>
          </a:lstStyle>
          <a:p>
            <a:fld id="{36FAE607-88B8-4FEE-A287-3159899FEF71}" type="slidenum">
              <a:rPr lang="en-US" altLang="en-US"/>
              <a:pPr/>
              <a:t>‹#›</a:t>
            </a:fld>
            <a:endParaRPr lang="en-US" altLang="en-US"/>
          </a:p>
        </p:txBody>
      </p:sp>
    </p:spTree>
    <p:extLst>
      <p:ext uri="{BB962C8B-B14F-4D97-AF65-F5344CB8AC3E}">
        <p14:creationId xmlns:p14="http://schemas.microsoft.com/office/powerpoint/2010/main" val="2048179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5">
            <a:extLst>
              <a:ext uri="{FF2B5EF4-FFF2-40B4-BE49-F238E27FC236}">
                <a16:creationId xmlns:a16="http://schemas.microsoft.com/office/drawing/2014/main" id="{16BBE236-7BFD-AE68-6F0C-5012AE0131F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t="26190" b="52380"/>
          <a:stretch>
            <a:fillRect/>
          </a:stretch>
        </p:blipFill>
        <p:spPr bwMode="gray">
          <a:xfrm>
            <a:off x="0" y="0"/>
            <a:ext cx="91455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1">
            <a:extLst>
              <a:ext uri="{FF2B5EF4-FFF2-40B4-BE49-F238E27FC236}">
                <a16:creationId xmlns:a16="http://schemas.microsoft.com/office/drawing/2014/main" id="{F2F27254-95E4-7E43-C573-1F825FDBD75C}"/>
              </a:ext>
            </a:extLst>
          </p:cNvPr>
          <p:cNvSpPr>
            <a:spLocks noChangeArrowheads="1"/>
          </p:cNvSpPr>
          <p:nvPr/>
        </p:nvSpPr>
        <p:spPr bwMode="gray">
          <a:xfrm>
            <a:off x="0" y="684213"/>
            <a:ext cx="9144000" cy="1095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sp>
        <p:nvSpPr>
          <p:cNvPr id="1028" name="Rectangle 3">
            <a:extLst>
              <a:ext uri="{FF2B5EF4-FFF2-40B4-BE49-F238E27FC236}">
                <a16:creationId xmlns:a16="http://schemas.microsoft.com/office/drawing/2014/main" id="{8F6F57BD-C8B8-CC16-07BA-2A11D44C5DD9}"/>
              </a:ext>
            </a:extLst>
          </p:cNvPr>
          <p:cNvSpPr>
            <a:spLocks noGrp="1" noChangeArrowheads="1"/>
          </p:cNvSpPr>
          <p:nvPr>
            <p:ph type="body" idx="1"/>
          </p:nvPr>
        </p:nvSpPr>
        <p:spPr bwMode="auto">
          <a:xfrm>
            <a:off x="457200" y="1676400"/>
            <a:ext cx="8229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a:extLst>
              <a:ext uri="{FF2B5EF4-FFF2-40B4-BE49-F238E27FC236}">
                <a16:creationId xmlns:a16="http://schemas.microsoft.com/office/drawing/2014/main" id="{0CCF7438-5A19-7BDC-392D-84EA3A5A71D4}"/>
              </a:ext>
            </a:extLst>
          </p:cNvPr>
          <p:cNvSpPr>
            <a:spLocks noGrp="1" noChangeArrowheads="1"/>
          </p:cNvSpPr>
          <p:nvPr>
            <p:ph type="dt" sz="half" idx="2"/>
          </p:nvPr>
        </p:nvSpPr>
        <p:spPr bwMode="auto">
          <a:xfrm>
            <a:off x="5257800" y="6426200"/>
            <a:ext cx="137160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eaLnBrk="1" hangingPunct="1">
              <a:defRPr sz="800">
                <a:cs typeface="Arial" panose="020B0604020202020204" pitchFamily="34" charset="0"/>
              </a:defRPr>
            </a:lvl1pPr>
          </a:lstStyle>
          <a:p>
            <a:pPr>
              <a:defRPr/>
            </a:pPr>
            <a:fld id="{1D18FA4B-1C1A-4850-B3EE-44EB5502221D}" type="datetimeFigureOut">
              <a:rPr lang="en-US" altLang="en-US"/>
              <a:pPr>
                <a:defRPr/>
              </a:pPr>
              <a:t>6/20/2022</a:t>
            </a:fld>
            <a:endParaRPr lang="en-US" altLang="en-US"/>
          </a:p>
        </p:txBody>
      </p:sp>
      <p:sp>
        <p:nvSpPr>
          <p:cNvPr id="1030" name="Rectangle 6">
            <a:extLst>
              <a:ext uri="{FF2B5EF4-FFF2-40B4-BE49-F238E27FC236}">
                <a16:creationId xmlns:a16="http://schemas.microsoft.com/office/drawing/2014/main" id="{64D9462F-745B-2D74-18FF-0A41CA41271C}"/>
              </a:ext>
            </a:extLst>
          </p:cNvPr>
          <p:cNvSpPr>
            <a:spLocks noGrp="1" noChangeArrowheads="1"/>
          </p:cNvSpPr>
          <p:nvPr>
            <p:ph type="sldNum" sz="quarter" idx="4"/>
          </p:nvPr>
        </p:nvSpPr>
        <p:spPr bwMode="auto">
          <a:xfrm>
            <a:off x="457200" y="6426200"/>
            <a:ext cx="22860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1" hangingPunct="1">
              <a:defRPr sz="800">
                <a:cs typeface="Arial" panose="020B0604020202020204" pitchFamily="34" charset="0"/>
              </a:defRPr>
            </a:lvl1pPr>
          </a:lstStyle>
          <a:p>
            <a:fld id="{80B3C6AA-011E-4412-B194-5C6AD2304BCC}" type="slidenum">
              <a:rPr lang="en-US" altLang="en-US"/>
              <a:pPr/>
              <a:t>‹#›</a:t>
            </a:fld>
            <a:endParaRPr lang="en-US" altLang="en-US"/>
          </a:p>
        </p:txBody>
      </p:sp>
      <p:sp>
        <p:nvSpPr>
          <p:cNvPr id="1031" name="Rectangle 2">
            <a:extLst>
              <a:ext uri="{FF2B5EF4-FFF2-40B4-BE49-F238E27FC236}">
                <a16:creationId xmlns:a16="http://schemas.microsoft.com/office/drawing/2014/main" id="{D58FF8CA-CC6A-4D9E-75E5-26668077357F}"/>
              </a:ext>
            </a:extLst>
          </p:cNvPr>
          <p:cNvSpPr>
            <a:spLocks noGrp="1" noChangeArrowheads="1"/>
          </p:cNvSpPr>
          <p:nvPr>
            <p:ph type="title"/>
          </p:nvPr>
        </p:nvSpPr>
        <p:spPr bwMode="gray">
          <a:xfrm>
            <a:off x="457200" y="912813"/>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Click to edit Master title style</a:t>
            </a:r>
          </a:p>
        </p:txBody>
      </p:sp>
      <p:sp>
        <p:nvSpPr>
          <p:cNvPr id="1032" name="Rectangle 18">
            <a:extLst>
              <a:ext uri="{FF2B5EF4-FFF2-40B4-BE49-F238E27FC236}">
                <a16:creationId xmlns:a16="http://schemas.microsoft.com/office/drawing/2014/main" id="{168F438A-8E99-CB1F-C6F4-891921C0AD46}"/>
              </a:ext>
            </a:extLst>
          </p:cNvPr>
          <p:cNvSpPr>
            <a:spLocks noChangeArrowheads="1"/>
          </p:cNvSpPr>
          <p:nvPr/>
        </p:nvSpPr>
        <p:spPr bwMode="gray">
          <a:xfrm>
            <a:off x="0" y="6721475"/>
            <a:ext cx="9144000" cy="1365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pic>
        <p:nvPicPr>
          <p:cNvPr id="1033" name="Picture 29" descr="CL_Logo_RGB_PNG">
            <a:extLst>
              <a:ext uri="{FF2B5EF4-FFF2-40B4-BE49-F238E27FC236}">
                <a16:creationId xmlns:a16="http://schemas.microsoft.com/office/drawing/2014/main" id="{F33577BF-31A8-C992-DD85-0ED6F9B0B15F}"/>
              </a:ext>
            </a:extLst>
          </p:cNvPr>
          <p:cNvPicPr preferRelativeResize="0">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89800" y="6035675"/>
            <a:ext cx="154463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01" r:id="rId1"/>
    <p:sldLayoutId id="2147484090" r:id="rId2"/>
    <p:sldLayoutId id="2147484091" r:id="rId3"/>
    <p:sldLayoutId id="2147484092" r:id="rId4"/>
    <p:sldLayoutId id="2147484093" r:id="rId5"/>
    <p:sldLayoutId id="2147484094" r:id="rId6"/>
    <p:sldLayoutId id="2147484095" r:id="rId7"/>
    <p:sldLayoutId id="2147484096" r:id="rId8"/>
    <p:sldLayoutId id="2147484097" r:id="rId9"/>
    <p:sldLayoutId id="2147484098" r:id="rId10"/>
    <p:sldLayoutId id="2147484099" r:id="rId11"/>
    <p:sldLayoutId id="2147484100" r:id="rId12"/>
  </p:sldLayoutIdLst>
  <p:txStyles>
    <p:titleStyle>
      <a:lvl1pPr algn="l" rtl="0" eaLnBrk="0" fontAlgn="base" hangingPunct="0">
        <a:lnSpc>
          <a:spcPts val="2400"/>
        </a:lnSpc>
        <a:spcBef>
          <a:spcPct val="0"/>
        </a:spcBef>
        <a:spcAft>
          <a:spcPct val="0"/>
        </a:spcAft>
        <a:defRPr sz="2200">
          <a:solidFill>
            <a:schemeClr val="accent1"/>
          </a:solidFill>
          <a:latin typeface="+mj-lt"/>
          <a:ea typeface="MS PGothic" panose="020B0600070205080204" pitchFamily="34" charset="-128"/>
          <a:cs typeface="ＭＳ Ｐゴシック" charset="0"/>
        </a:defRPr>
      </a:lvl1pPr>
      <a:lvl2pPr algn="l" rtl="0" eaLnBrk="0" fontAlgn="base" hangingPunct="0">
        <a:lnSpc>
          <a:spcPts val="2400"/>
        </a:lnSpc>
        <a:spcBef>
          <a:spcPct val="0"/>
        </a:spcBef>
        <a:spcAft>
          <a:spcPct val="0"/>
        </a:spcAft>
        <a:defRPr sz="2200">
          <a:solidFill>
            <a:schemeClr val="accent1"/>
          </a:solidFill>
          <a:latin typeface="Arial" charset="0"/>
          <a:ea typeface="MS PGothic" panose="020B0600070205080204" pitchFamily="34" charset="-128"/>
          <a:cs typeface="ＭＳ Ｐゴシック" charset="0"/>
        </a:defRPr>
      </a:lvl2pPr>
      <a:lvl3pPr algn="l" rtl="0" eaLnBrk="0" fontAlgn="base" hangingPunct="0">
        <a:lnSpc>
          <a:spcPts val="2400"/>
        </a:lnSpc>
        <a:spcBef>
          <a:spcPct val="0"/>
        </a:spcBef>
        <a:spcAft>
          <a:spcPct val="0"/>
        </a:spcAft>
        <a:defRPr sz="2200">
          <a:solidFill>
            <a:schemeClr val="accent1"/>
          </a:solidFill>
          <a:latin typeface="Arial" charset="0"/>
          <a:ea typeface="MS PGothic" panose="020B0600070205080204" pitchFamily="34" charset="-128"/>
          <a:cs typeface="ＭＳ Ｐゴシック" charset="0"/>
        </a:defRPr>
      </a:lvl3pPr>
      <a:lvl4pPr algn="l" rtl="0" eaLnBrk="0" fontAlgn="base" hangingPunct="0">
        <a:lnSpc>
          <a:spcPts val="2400"/>
        </a:lnSpc>
        <a:spcBef>
          <a:spcPct val="0"/>
        </a:spcBef>
        <a:spcAft>
          <a:spcPct val="0"/>
        </a:spcAft>
        <a:defRPr sz="2200">
          <a:solidFill>
            <a:schemeClr val="accent1"/>
          </a:solidFill>
          <a:latin typeface="Arial" charset="0"/>
          <a:ea typeface="MS PGothic" panose="020B0600070205080204" pitchFamily="34" charset="-128"/>
          <a:cs typeface="ＭＳ Ｐゴシック" charset="0"/>
        </a:defRPr>
      </a:lvl4pPr>
      <a:lvl5pPr algn="l" rtl="0" eaLnBrk="0" fontAlgn="base" hangingPunct="0">
        <a:lnSpc>
          <a:spcPts val="2400"/>
        </a:lnSpc>
        <a:spcBef>
          <a:spcPct val="0"/>
        </a:spcBef>
        <a:spcAft>
          <a:spcPct val="0"/>
        </a:spcAft>
        <a:defRPr sz="2200">
          <a:solidFill>
            <a:schemeClr val="accent1"/>
          </a:solidFill>
          <a:latin typeface="Arial" charset="0"/>
          <a:ea typeface="MS PGothic" panose="020B0600070205080204" pitchFamily="34" charset="-128"/>
          <a:cs typeface="ＭＳ Ｐゴシック" charset="0"/>
        </a:defRPr>
      </a:lvl5pPr>
      <a:lvl6pPr marL="457200" algn="l" rtl="0" eaLnBrk="1" fontAlgn="base" hangingPunct="1">
        <a:lnSpc>
          <a:spcPts val="2400"/>
        </a:lnSpc>
        <a:spcBef>
          <a:spcPct val="0"/>
        </a:spcBef>
        <a:spcAft>
          <a:spcPct val="0"/>
        </a:spcAft>
        <a:defRPr sz="2200">
          <a:solidFill>
            <a:schemeClr val="accent1"/>
          </a:solidFill>
          <a:latin typeface="Arial" charset="0"/>
        </a:defRPr>
      </a:lvl6pPr>
      <a:lvl7pPr marL="914400" algn="l" rtl="0" eaLnBrk="1" fontAlgn="base" hangingPunct="1">
        <a:lnSpc>
          <a:spcPts val="2400"/>
        </a:lnSpc>
        <a:spcBef>
          <a:spcPct val="0"/>
        </a:spcBef>
        <a:spcAft>
          <a:spcPct val="0"/>
        </a:spcAft>
        <a:defRPr sz="2200">
          <a:solidFill>
            <a:schemeClr val="accent1"/>
          </a:solidFill>
          <a:latin typeface="Arial" charset="0"/>
        </a:defRPr>
      </a:lvl7pPr>
      <a:lvl8pPr marL="1371600" algn="l" rtl="0" eaLnBrk="1" fontAlgn="base" hangingPunct="1">
        <a:lnSpc>
          <a:spcPts val="2400"/>
        </a:lnSpc>
        <a:spcBef>
          <a:spcPct val="0"/>
        </a:spcBef>
        <a:spcAft>
          <a:spcPct val="0"/>
        </a:spcAft>
        <a:defRPr sz="2200">
          <a:solidFill>
            <a:schemeClr val="accent1"/>
          </a:solidFill>
          <a:latin typeface="Arial" charset="0"/>
        </a:defRPr>
      </a:lvl8pPr>
      <a:lvl9pPr marL="1828800" algn="l" rtl="0" eaLnBrk="1" fontAlgn="base" hangingPunct="1">
        <a:lnSpc>
          <a:spcPts val="2400"/>
        </a:lnSpc>
        <a:spcBef>
          <a:spcPct val="0"/>
        </a:spcBef>
        <a:spcAft>
          <a:spcPct val="0"/>
        </a:spcAft>
        <a:defRPr sz="2200">
          <a:solidFill>
            <a:schemeClr val="accent1"/>
          </a:solidFill>
          <a:latin typeface="Arial" charset="0"/>
        </a:defRPr>
      </a:lvl9pPr>
    </p:titleStyle>
    <p:bodyStyle>
      <a:lvl1pPr marL="342900" indent="-342900" algn="l" rtl="0" eaLnBrk="0" fontAlgn="base" hangingPunct="0">
        <a:lnSpc>
          <a:spcPts val="2200"/>
        </a:lnSpc>
        <a:spcBef>
          <a:spcPct val="50000"/>
        </a:spcBef>
        <a:spcAft>
          <a:spcPct val="0"/>
        </a:spcAft>
        <a:defRPr>
          <a:solidFill>
            <a:schemeClr val="tx1"/>
          </a:solidFill>
          <a:latin typeface="+mn-lt"/>
          <a:ea typeface="MS PGothic" panose="020B0600070205080204" pitchFamily="34" charset="-128"/>
          <a:cs typeface="ＭＳ Ｐゴシック" charset="0"/>
        </a:defRPr>
      </a:lvl1pPr>
      <a:lvl2pPr marL="228600" indent="-227013" algn="l" rtl="0" eaLnBrk="0" fontAlgn="base" hangingPunct="0">
        <a:lnSpc>
          <a:spcPts val="2200"/>
        </a:lnSpc>
        <a:spcBef>
          <a:spcPct val="50000"/>
        </a:spcBef>
        <a:spcAft>
          <a:spcPct val="0"/>
        </a:spcAft>
        <a:buClr>
          <a:schemeClr val="hlink"/>
        </a:buClr>
        <a:buFont typeface="Wingdings" panose="05000000000000000000" pitchFamily="2" charset="2"/>
        <a:buChar char="§"/>
        <a:defRPr>
          <a:solidFill>
            <a:schemeClr val="tx1"/>
          </a:solidFill>
          <a:latin typeface="+mn-lt"/>
          <a:ea typeface="MS PGothic" panose="020B0600070205080204" pitchFamily="34" charset="-128"/>
        </a:defRPr>
      </a:lvl2pPr>
      <a:lvl3pPr marL="449263" indent="-219075" algn="l" rtl="0" eaLnBrk="0" fontAlgn="base" hangingPunct="0">
        <a:lnSpc>
          <a:spcPts val="1800"/>
        </a:lnSpc>
        <a:spcBef>
          <a:spcPct val="50000"/>
        </a:spcBef>
        <a:spcAft>
          <a:spcPct val="0"/>
        </a:spcAft>
        <a:buClr>
          <a:schemeClr val="hlink"/>
        </a:buClr>
        <a:buChar char="–"/>
        <a:defRPr sz="1600">
          <a:solidFill>
            <a:schemeClr val="tx1"/>
          </a:solidFill>
          <a:latin typeface="+mn-lt"/>
          <a:ea typeface="MS PGothic" panose="020B0600070205080204" pitchFamily="34" charset="-128"/>
        </a:defRPr>
      </a:lvl3pPr>
      <a:lvl4pPr marL="682625" indent="-231775" algn="l" rtl="0" eaLnBrk="0" fontAlgn="base" hangingPunct="0">
        <a:lnSpc>
          <a:spcPts val="1800"/>
        </a:lnSpc>
        <a:spcBef>
          <a:spcPct val="50000"/>
        </a:spcBef>
        <a:spcAft>
          <a:spcPct val="0"/>
        </a:spcAft>
        <a:buClr>
          <a:schemeClr val="hlink"/>
        </a:buClr>
        <a:buChar char="–"/>
        <a:defRPr sz="1600">
          <a:solidFill>
            <a:schemeClr val="tx1"/>
          </a:solidFill>
          <a:latin typeface="+mn-lt"/>
          <a:ea typeface="MS PGothic" panose="020B0600070205080204" pitchFamily="34" charset="-128"/>
        </a:defRPr>
      </a:lvl4pPr>
      <a:lvl5pPr marL="915988" indent="-231775" algn="l" rtl="0" eaLnBrk="0" fontAlgn="base" hangingPunct="0">
        <a:lnSpc>
          <a:spcPts val="1600"/>
        </a:lnSpc>
        <a:spcBef>
          <a:spcPct val="50000"/>
        </a:spcBef>
        <a:spcAft>
          <a:spcPct val="0"/>
        </a:spcAft>
        <a:buClr>
          <a:schemeClr val="hlink"/>
        </a:buClr>
        <a:buChar char="–"/>
        <a:defRPr sz="1400">
          <a:solidFill>
            <a:schemeClr val="tx1"/>
          </a:solidFill>
          <a:latin typeface="+mn-lt"/>
          <a:ea typeface="MS PGothic" panose="020B0600070205080204" pitchFamily="34" charset="-128"/>
        </a:defRPr>
      </a:lvl5pPr>
      <a:lvl6pPr marL="1373188" indent="-231775" algn="l" rtl="0" eaLnBrk="1" fontAlgn="base" hangingPunct="1">
        <a:lnSpc>
          <a:spcPts val="1600"/>
        </a:lnSpc>
        <a:spcBef>
          <a:spcPct val="50000"/>
        </a:spcBef>
        <a:spcAft>
          <a:spcPct val="0"/>
        </a:spcAft>
        <a:buClr>
          <a:schemeClr val="hlink"/>
        </a:buClr>
        <a:buChar char="–"/>
        <a:defRPr sz="1400">
          <a:solidFill>
            <a:schemeClr val="tx1"/>
          </a:solidFill>
          <a:latin typeface="+mn-lt"/>
        </a:defRPr>
      </a:lvl6pPr>
      <a:lvl7pPr marL="1830388" indent="-231775" algn="l" rtl="0" eaLnBrk="1" fontAlgn="base" hangingPunct="1">
        <a:lnSpc>
          <a:spcPts val="1600"/>
        </a:lnSpc>
        <a:spcBef>
          <a:spcPct val="50000"/>
        </a:spcBef>
        <a:spcAft>
          <a:spcPct val="0"/>
        </a:spcAft>
        <a:buClr>
          <a:schemeClr val="hlink"/>
        </a:buClr>
        <a:buChar char="–"/>
        <a:defRPr sz="1400">
          <a:solidFill>
            <a:schemeClr val="tx1"/>
          </a:solidFill>
          <a:latin typeface="+mn-lt"/>
        </a:defRPr>
      </a:lvl7pPr>
      <a:lvl8pPr marL="2287588" indent="-231775" algn="l" rtl="0" eaLnBrk="1" fontAlgn="base" hangingPunct="1">
        <a:lnSpc>
          <a:spcPts val="1600"/>
        </a:lnSpc>
        <a:spcBef>
          <a:spcPct val="50000"/>
        </a:spcBef>
        <a:spcAft>
          <a:spcPct val="0"/>
        </a:spcAft>
        <a:buClr>
          <a:schemeClr val="hlink"/>
        </a:buClr>
        <a:buChar char="–"/>
        <a:defRPr sz="1400">
          <a:solidFill>
            <a:schemeClr val="tx1"/>
          </a:solidFill>
          <a:latin typeface="+mn-lt"/>
        </a:defRPr>
      </a:lvl8pPr>
      <a:lvl9pPr marL="2744788" indent="-231775" algn="l" rtl="0" eaLnBrk="1" fontAlgn="base" hangingPunct="1">
        <a:lnSpc>
          <a:spcPts val="1600"/>
        </a:lnSpc>
        <a:spcBef>
          <a:spcPct val="50000"/>
        </a:spcBef>
        <a:spcAft>
          <a:spcPct val="0"/>
        </a:spcAft>
        <a:buClr>
          <a:schemeClr val="hlink"/>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5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6A3D5796-65B0-7B1A-14E6-B3D965D224D4}"/>
              </a:ext>
            </a:extLst>
          </p:cNvPr>
          <p:cNvSpPr>
            <a:spLocks noGrp="1"/>
          </p:cNvSpPr>
          <p:nvPr>
            <p:ph type="ctrTitle"/>
          </p:nvPr>
        </p:nvSpPr>
        <p:spPr>
          <a:xfrm>
            <a:off x="152400" y="1676400"/>
            <a:ext cx="7772400" cy="1752600"/>
          </a:xfrm>
        </p:spPr>
        <p:txBody>
          <a:bodyPr/>
          <a:lstStyle/>
          <a:p>
            <a:pPr eaLnBrk="1" hangingPunct="1"/>
            <a:r>
              <a:rPr lang="en-US" altLang="en-US">
                <a:cs typeface="Arial" panose="020B0604020202020204" pitchFamily="34" charset="0"/>
              </a:rPr>
              <a:t>Chapter 6: Classes of organic compounds </a:t>
            </a:r>
            <a:br>
              <a:rPr lang="en-US" altLang="en-US">
                <a:cs typeface="Arial" panose="020B0604020202020204" pitchFamily="34" charset="0"/>
              </a:rPr>
            </a:br>
            <a:endParaRPr lang="en-US" altLang="en-US">
              <a:cs typeface="Arial" panose="020B0604020202020204" pitchFamily="34" charset="0"/>
            </a:endParaRPr>
          </a:p>
        </p:txBody>
      </p:sp>
      <p:sp>
        <p:nvSpPr>
          <p:cNvPr id="5123" name="TextBox 1">
            <a:extLst>
              <a:ext uri="{FF2B5EF4-FFF2-40B4-BE49-F238E27FC236}">
                <a16:creationId xmlns:a16="http://schemas.microsoft.com/office/drawing/2014/main" id="{AEF7637E-7D1A-2B21-5E74-56A701129B2D}"/>
              </a:ext>
            </a:extLst>
          </p:cNvPr>
          <p:cNvSpPr txBox="1">
            <a:spLocks noChangeArrowheads="1"/>
          </p:cNvSpPr>
          <p:nvPr/>
        </p:nvSpPr>
        <p:spPr bwMode="auto">
          <a:xfrm>
            <a:off x="152400" y="3429000"/>
            <a:ext cx="58674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2000" b="1">
                <a:solidFill>
                  <a:schemeClr val="bg1"/>
                </a:solidFill>
                <a:cs typeface="Arial" panose="020B0604020202020204" pitchFamily="34" charset="0"/>
              </a:rPr>
              <a:t>Alkanes, alkenes and alkynes</a:t>
            </a:r>
          </a:p>
          <a:p>
            <a:endParaRPr lang="en-AU" altLang="en-US"/>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3F4EC679-5C9C-AC5F-42F2-18C818C42824}"/>
              </a:ext>
            </a:extLst>
          </p:cNvPr>
          <p:cNvSpPr>
            <a:spLocks noGrp="1"/>
          </p:cNvSpPr>
          <p:nvPr>
            <p:ph type="title"/>
          </p:nvPr>
        </p:nvSpPr>
        <p:spPr>
          <a:xfrm>
            <a:off x="609600" y="0"/>
            <a:ext cx="8229600" cy="685800"/>
          </a:xfrm>
        </p:spPr>
        <p:txBody>
          <a:bodyPr/>
          <a:lstStyle/>
          <a:p>
            <a:r>
              <a:rPr lang="en-AU" altLang="en-US" sz="3200" b="1">
                <a:solidFill>
                  <a:schemeClr val="bg1"/>
                </a:solidFill>
              </a:rPr>
              <a:t>Structural isomers</a:t>
            </a:r>
          </a:p>
        </p:txBody>
      </p:sp>
      <p:sp>
        <p:nvSpPr>
          <p:cNvPr id="47107" name="Content Placeholder 2">
            <a:extLst>
              <a:ext uri="{FF2B5EF4-FFF2-40B4-BE49-F238E27FC236}">
                <a16:creationId xmlns:a16="http://schemas.microsoft.com/office/drawing/2014/main" id="{E07933E3-0D3A-DB63-FC8B-7F5EA38C0324}"/>
              </a:ext>
            </a:extLst>
          </p:cNvPr>
          <p:cNvSpPr>
            <a:spLocks noGrp="1"/>
          </p:cNvSpPr>
          <p:nvPr>
            <p:ph idx="1"/>
          </p:nvPr>
        </p:nvSpPr>
        <p:spPr>
          <a:xfrm>
            <a:off x="381000" y="1905000"/>
            <a:ext cx="8610600" cy="4114800"/>
          </a:xfrm>
        </p:spPr>
        <p:txBody>
          <a:bodyPr/>
          <a:lstStyle/>
          <a:p>
            <a:pPr marL="0" indent="0">
              <a:lnSpc>
                <a:spcPct val="100000"/>
              </a:lnSpc>
              <a:spcBef>
                <a:spcPct val="0"/>
              </a:spcBef>
              <a:defRPr/>
            </a:pPr>
            <a:r>
              <a:rPr lang="en-AU" altLang="en-US" sz="3200" dirty="0">
                <a:solidFill>
                  <a:schemeClr val="accent2"/>
                </a:solidFill>
              </a:rPr>
              <a:t>Have the same molecular formula but a different structural formula.</a:t>
            </a:r>
          </a:p>
          <a:p>
            <a:pPr marL="0" indent="0">
              <a:lnSpc>
                <a:spcPct val="100000"/>
              </a:lnSpc>
              <a:spcBef>
                <a:spcPct val="0"/>
              </a:spcBef>
              <a:defRPr/>
            </a:pPr>
            <a:endParaRPr lang="en-AU" altLang="en-US" sz="3200" dirty="0">
              <a:solidFill>
                <a:schemeClr val="accent2"/>
              </a:solidFill>
            </a:endParaRPr>
          </a:p>
          <a:p>
            <a:pPr marL="0" indent="0">
              <a:lnSpc>
                <a:spcPct val="100000"/>
              </a:lnSpc>
              <a:spcBef>
                <a:spcPct val="0"/>
              </a:spcBef>
              <a:defRPr/>
            </a:pPr>
            <a:r>
              <a:rPr lang="en-AU" altLang="en-US" sz="3200" dirty="0">
                <a:solidFill>
                  <a:schemeClr val="accent2"/>
                </a:solidFill>
              </a:rPr>
              <a:t>The name of the molecule has be specific enough to allow each isomer to be identified.</a:t>
            </a:r>
          </a:p>
          <a:p>
            <a:pPr marL="0" indent="0">
              <a:lnSpc>
                <a:spcPct val="100000"/>
              </a:lnSpc>
              <a:spcBef>
                <a:spcPct val="0"/>
              </a:spcBef>
              <a:defRPr/>
            </a:pPr>
            <a:endParaRPr lang="en-AU" altLang="en-US" sz="3200" dirty="0">
              <a:solidFill>
                <a:schemeClr val="accent2"/>
              </a:solidFill>
            </a:endParaRPr>
          </a:p>
          <a:p>
            <a:pPr marL="0" indent="0">
              <a:lnSpc>
                <a:spcPct val="100000"/>
              </a:lnSpc>
              <a:spcBef>
                <a:spcPct val="0"/>
              </a:spcBef>
              <a:defRPr/>
            </a:pPr>
            <a:r>
              <a:rPr lang="en-AU" altLang="en-US" sz="3200" dirty="0">
                <a:solidFill>
                  <a:schemeClr val="accent2"/>
                </a:solidFill>
              </a:rPr>
              <a:t>Alkenes, cis and trans isomerism, geometric isomerism.</a:t>
            </a:r>
          </a:p>
          <a:p>
            <a:pPr algn="ctr">
              <a:lnSpc>
                <a:spcPct val="100000"/>
              </a:lnSpc>
              <a:spcBef>
                <a:spcPct val="0"/>
              </a:spcBef>
              <a:defRPr/>
            </a:pPr>
            <a:endParaRPr lang="en-AU" altLang="en-US" sz="2800" dirty="0">
              <a:solidFill>
                <a:schemeClr val="accen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8F463DD4-1677-3A46-2D65-2DA16C113BD6}"/>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Chemical reactivity</a:t>
            </a:r>
          </a:p>
        </p:txBody>
      </p:sp>
      <p:sp>
        <p:nvSpPr>
          <p:cNvPr id="24579" name="TextBox 1">
            <a:extLst>
              <a:ext uri="{FF2B5EF4-FFF2-40B4-BE49-F238E27FC236}">
                <a16:creationId xmlns:a16="http://schemas.microsoft.com/office/drawing/2014/main" id="{28C4A63A-1DE1-9B20-8BC0-CB5658573D38}"/>
              </a:ext>
            </a:extLst>
          </p:cNvPr>
          <p:cNvSpPr txBox="1">
            <a:spLocks noChangeArrowheads="1"/>
          </p:cNvSpPr>
          <p:nvPr/>
        </p:nvSpPr>
        <p:spPr bwMode="auto">
          <a:xfrm>
            <a:off x="228600" y="1143000"/>
            <a:ext cx="83058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All three types of hydrocarbons undergo </a:t>
            </a:r>
            <a:r>
              <a:rPr lang="en-US" altLang="en-US" sz="2800">
                <a:solidFill>
                  <a:srgbClr val="FF0000"/>
                </a:solidFill>
              </a:rPr>
              <a:t>combustion</a:t>
            </a:r>
            <a:r>
              <a:rPr lang="en-US" altLang="en-US" sz="2800"/>
              <a:t> reactions.</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Alkanes undergo </a:t>
            </a:r>
            <a:r>
              <a:rPr lang="en-US" altLang="en-US" sz="2800">
                <a:solidFill>
                  <a:srgbClr val="FF0000"/>
                </a:solidFill>
              </a:rPr>
              <a:t>substitution</a:t>
            </a:r>
            <a:r>
              <a:rPr lang="en-US" altLang="en-US" sz="2800"/>
              <a:t> reactions where alkenes/alkynes usually do not. UV light causes substitution of halogen atoms for hydrogen atoms in the molecule.</a:t>
            </a:r>
          </a:p>
        </p:txBody>
      </p:sp>
      <p:pic>
        <p:nvPicPr>
          <p:cNvPr id="24580" name="Picture 1">
            <a:extLst>
              <a:ext uri="{FF2B5EF4-FFF2-40B4-BE49-F238E27FC236}">
                <a16:creationId xmlns:a16="http://schemas.microsoft.com/office/drawing/2014/main" id="{F161B5C6-5034-B2EC-0278-4345DEF3A32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419600"/>
            <a:ext cx="51593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1CAB46E5-A792-A568-D71B-0C637C7DC69B}"/>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Chemical reactivity</a:t>
            </a:r>
          </a:p>
        </p:txBody>
      </p:sp>
      <p:sp>
        <p:nvSpPr>
          <p:cNvPr id="26627" name="TextBox 1">
            <a:extLst>
              <a:ext uri="{FF2B5EF4-FFF2-40B4-BE49-F238E27FC236}">
                <a16:creationId xmlns:a16="http://schemas.microsoft.com/office/drawing/2014/main" id="{15716460-53E0-4F0A-63C6-D22708E9035C}"/>
              </a:ext>
            </a:extLst>
          </p:cNvPr>
          <p:cNvSpPr txBox="1">
            <a:spLocks noChangeArrowheads="1"/>
          </p:cNvSpPr>
          <p:nvPr/>
        </p:nvSpPr>
        <p:spPr bwMode="auto">
          <a:xfrm>
            <a:off x="228600" y="1143000"/>
            <a:ext cx="8305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Alkenes and alkynes undergo </a:t>
            </a:r>
            <a:r>
              <a:rPr lang="en-US" altLang="en-US" sz="2800">
                <a:solidFill>
                  <a:srgbClr val="FF0000"/>
                </a:solidFill>
              </a:rPr>
              <a:t>addition</a:t>
            </a:r>
            <a:r>
              <a:rPr lang="en-US" altLang="en-US" sz="2800"/>
              <a:t> reactions that alkanes do not.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Addition reactions break carbon–carbon double bonds and add small molecules like hydrogen or halogens to the larger hydrocarbon molecule.</a:t>
            </a:r>
          </a:p>
        </p:txBody>
      </p:sp>
      <p:pic>
        <p:nvPicPr>
          <p:cNvPr id="26628" name="Picture 1">
            <a:extLst>
              <a:ext uri="{FF2B5EF4-FFF2-40B4-BE49-F238E27FC236}">
                <a16:creationId xmlns:a16="http://schemas.microsoft.com/office/drawing/2014/main" id="{EBC61BBD-CD1F-F62F-E74F-8DAABCA6D2E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886200"/>
            <a:ext cx="81486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2">
            <a:extLst>
              <a:ext uri="{FF2B5EF4-FFF2-40B4-BE49-F238E27FC236}">
                <a16:creationId xmlns:a16="http://schemas.microsoft.com/office/drawing/2014/main" id="{54704FAD-2E3E-4CBA-DC43-42301145AC4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800600"/>
            <a:ext cx="66135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6A08E0D7-E4DE-FEE2-12F3-CE3AEB5AED09}"/>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Chemical reactivity</a:t>
            </a:r>
          </a:p>
        </p:txBody>
      </p:sp>
      <p:sp>
        <p:nvSpPr>
          <p:cNvPr id="28675" name="TextBox 1">
            <a:extLst>
              <a:ext uri="{FF2B5EF4-FFF2-40B4-BE49-F238E27FC236}">
                <a16:creationId xmlns:a16="http://schemas.microsoft.com/office/drawing/2014/main" id="{7A012BAF-D29A-27A1-73E2-12B5D383F58C}"/>
              </a:ext>
            </a:extLst>
          </p:cNvPr>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Whilst Alkenes undergo </a:t>
            </a:r>
            <a:r>
              <a:rPr lang="en-US" altLang="en-US" sz="2800">
                <a:solidFill>
                  <a:srgbClr val="FF0000"/>
                </a:solidFill>
              </a:rPr>
              <a:t>addition</a:t>
            </a:r>
            <a:r>
              <a:rPr lang="en-US" altLang="en-US" sz="2800"/>
              <a:t> reactions, benzene does not. This is because of the delocalized electrons making the ring stable forming a resonance structure.</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Markovnikovs Rule.</a:t>
            </a:r>
          </a:p>
          <a:p>
            <a:pPr eaLnBrk="1" hangingPunct="1">
              <a:lnSpc>
                <a:spcPct val="100000"/>
              </a:lnSpc>
              <a:spcBef>
                <a:spcPct val="0"/>
              </a:spcBef>
            </a:pPr>
            <a:r>
              <a:rPr lang="en-US" altLang="en-US" sz="2800"/>
              <a:t>When undergoing addition using say HCl or HBr, the hydrogen adds to the carbon with the most hydrogens and the halogen adds to the carbon with the fewest hydrogens.</a:t>
            </a:r>
          </a:p>
          <a:p>
            <a:pPr eaLnBrk="1" hangingPunct="1">
              <a:lnSpc>
                <a:spcPct val="100000"/>
              </a:lnSpc>
              <a:spcBef>
                <a:spcPct val="0"/>
              </a:spcBef>
            </a:pPr>
            <a:r>
              <a:rPr lang="en-US" altLang="en-US" sz="2800"/>
              <a:t>Carbon 2.5 and Hydrogen 2.1 electronegativity.</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9AAAA0B6-6588-5A8E-A37B-8A56BE2C16DE}"/>
              </a:ext>
            </a:extLst>
          </p:cNvPr>
          <p:cNvSpPr>
            <a:spLocks noGrp="1"/>
          </p:cNvSpPr>
          <p:nvPr>
            <p:ph type="ctrTitle"/>
          </p:nvPr>
        </p:nvSpPr>
        <p:spPr>
          <a:xfrm>
            <a:off x="152400" y="1981200"/>
            <a:ext cx="7772400" cy="860425"/>
          </a:xfrm>
        </p:spPr>
        <p:txBody>
          <a:bodyPr/>
          <a:lstStyle/>
          <a:p>
            <a:pPr eaLnBrk="1" hangingPunct="1"/>
            <a:r>
              <a:rPr lang="en-US" altLang="en-US">
                <a:cs typeface="Arial" panose="020B0604020202020204" pitchFamily="34" charset="0"/>
              </a:rPr>
              <a:t>Chapter 6: Classes of organic compounds</a:t>
            </a:r>
          </a:p>
        </p:txBody>
      </p:sp>
      <p:sp>
        <p:nvSpPr>
          <p:cNvPr id="30723" name="TextBox 1">
            <a:extLst>
              <a:ext uri="{FF2B5EF4-FFF2-40B4-BE49-F238E27FC236}">
                <a16:creationId xmlns:a16="http://schemas.microsoft.com/office/drawing/2014/main" id="{67A30964-CB05-E237-EE6F-BA58E90C8638}"/>
              </a:ext>
            </a:extLst>
          </p:cNvPr>
          <p:cNvSpPr txBox="1">
            <a:spLocks noChangeArrowheads="1"/>
          </p:cNvSpPr>
          <p:nvPr/>
        </p:nvSpPr>
        <p:spPr bwMode="auto">
          <a:xfrm>
            <a:off x="152400" y="3429000"/>
            <a:ext cx="48768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2000" b="1">
                <a:solidFill>
                  <a:schemeClr val="bg1"/>
                </a:solidFill>
                <a:cs typeface="Arial" panose="020B0604020202020204" pitchFamily="34" charset="0"/>
              </a:rPr>
              <a:t>Alcohols</a:t>
            </a:r>
          </a:p>
          <a:p>
            <a:endParaRPr lang="en-AU" altLang="en-US"/>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1239CDF5-9AC8-8645-3B6F-F40B30B13116}"/>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Alcohols functional group</a:t>
            </a:r>
          </a:p>
        </p:txBody>
      </p:sp>
      <p:sp>
        <p:nvSpPr>
          <p:cNvPr id="32771" name="TextBox 1">
            <a:extLst>
              <a:ext uri="{FF2B5EF4-FFF2-40B4-BE49-F238E27FC236}">
                <a16:creationId xmlns:a16="http://schemas.microsoft.com/office/drawing/2014/main" id="{CEE9B444-F5FF-0926-3BEA-3679D04116FA}"/>
              </a:ext>
            </a:extLst>
          </p:cNvPr>
          <p:cNvSpPr txBox="1">
            <a:spLocks noChangeArrowheads="1"/>
          </p:cNvSpPr>
          <p:nvPr/>
        </p:nvSpPr>
        <p:spPr bwMode="auto">
          <a:xfrm>
            <a:off x="228600" y="1143000"/>
            <a:ext cx="83058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Alcohols contain the –OH functional group. This is known as the alcohol or hydroxyl group.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hydroxyl group is reactive and determines the chemical properties of the molecule.</a:t>
            </a:r>
          </a:p>
        </p:txBody>
      </p:sp>
      <p:pic>
        <p:nvPicPr>
          <p:cNvPr id="32772" name="Picture 1">
            <a:extLst>
              <a:ext uri="{FF2B5EF4-FFF2-40B4-BE49-F238E27FC236}">
                <a16:creationId xmlns:a16="http://schemas.microsoft.com/office/drawing/2014/main" id="{3CAA3419-BEBA-4A16-357F-E1F0E73B56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581400"/>
            <a:ext cx="91440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2">
            <a:extLst>
              <a:ext uri="{FF2B5EF4-FFF2-40B4-BE49-F238E27FC236}">
                <a16:creationId xmlns:a16="http://schemas.microsoft.com/office/drawing/2014/main" id="{ECFE7463-6214-1C02-65BC-2369D2590FD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4114800"/>
            <a:ext cx="91440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7B125DB5-2FB8-D703-0923-108532AD6756}"/>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Naming</a:t>
            </a:r>
          </a:p>
        </p:txBody>
      </p:sp>
      <p:sp>
        <p:nvSpPr>
          <p:cNvPr id="34819" name="TextBox 1">
            <a:extLst>
              <a:ext uri="{FF2B5EF4-FFF2-40B4-BE49-F238E27FC236}">
                <a16:creationId xmlns:a16="http://schemas.microsoft.com/office/drawing/2014/main" id="{23E011AE-BFB2-0EC9-16F6-6B165BD0BCB7}"/>
              </a:ext>
            </a:extLst>
          </p:cNvPr>
          <p:cNvSpPr txBox="1">
            <a:spLocks noChangeArrowheads="1"/>
          </p:cNvSpPr>
          <p:nvPr/>
        </p:nvSpPr>
        <p:spPr bwMode="auto">
          <a:xfrm>
            <a:off x="152400" y="1143000"/>
            <a:ext cx="88392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tabLst>
                <a:tab pos="722313" algn="l"/>
              </a:tabLst>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tabLst>
                <a:tab pos="722313" algn="l"/>
              </a:tabLst>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tabLst>
                <a:tab pos="722313" algn="l"/>
              </a:tabLst>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tabLst>
                <a:tab pos="722313" algn="l"/>
              </a:tabLst>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tabLst>
                <a:tab pos="722313" algn="l"/>
              </a:tabLst>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tabLst>
                <a:tab pos="722313" algn="l"/>
              </a:tabLs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tabLst>
                <a:tab pos="722313" algn="l"/>
              </a:tabLs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tabLst>
                <a:tab pos="722313" algn="l"/>
              </a:tabLs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tabLst>
                <a:tab pos="722313" algn="l"/>
              </a:tabLst>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1	Identify the longest carbon chain in the 	molecule containing the hydroxyl functional 	group.</a:t>
            </a:r>
          </a:p>
          <a:p>
            <a:pPr eaLnBrk="1" hangingPunct="1">
              <a:lnSpc>
                <a:spcPct val="100000"/>
              </a:lnSpc>
              <a:spcBef>
                <a:spcPct val="0"/>
              </a:spcBef>
            </a:pPr>
            <a:r>
              <a:rPr lang="en-US" altLang="en-US" sz="2800"/>
              <a:t>2	Remove the ‘e’ on the end of the name, and 	add ‘ol’. So butane becomes butanol.</a:t>
            </a:r>
          </a:p>
          <a:p>
            <a:pPr eaLnBrk="1" hangingPunct="1">
              <a:lnSpc>
                <a:spcPct val="100000"/>
              </a:lnSpc>
              <a:spcBef>
                <a:spcPct val="0"/>
              </a:spcBef>
            </a:pPr>
            <a:r>
              <a:rPr lang="en-US" altLang="en-US" sz="2800"/>
              <a:t>3	Number the carbon atoms in the longest chain so 	the hydroxyl group is given the smallest number.</a:t>
            </a:r>
          </a:p>
          <a:p>
            <a:pPr eaLnBrk="1" hangingPunct="1">
              <a:lnSpc>
                <a:spcPct val="100000"/>
              </a:lnSpc>
              <a:spcBef>
                <a:spcPct val="0"/>
              </a:spcBef>
            </a:pPr>
            <a:r>
              <a:rPr lang="en-US" altLang="en-US" sz="2800"/>
              <a:t>4	Allocate a positional number to the hydroxyl 	group. For example: 2-butanol</a:t>
            </a:r>
          </a:p>
          <a:p>
            <a:pPr eaLnBrk="1" hangingPunct="1">
              <a:lnSpc>
                <a:spcPct val="100000"/>
              </a:lnSpc>
              <a:spcBef>
                <a:spcPct val="0"/>
              </a:spcBef>
            </a:pPr>
            <a:r>
              <a:rPr lang="en-US" altLang="en-US" sz="2800"/>
              <a:t>5			Name any alkyl side chains indicating position 				with a number. For example: 3-methyl-2-					butanol</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E1CEB558-8EBD-8DB6-DDF3-964B4AF10FBE}"/>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Properties</a:t>
            </a:r>
          </a:p>
        </p:txBody>
      </p:sp>
      <p:sp>
        <p:nvSpPr>
          <p:cNvPr id="36867" name="TextBox 1">
            <a:extLst>
              <a:ext uri="{FF2B5EF4-FFF2-40B4-BE49-F238E27FC236}">
                <a16:creationId xmlns:a16="http://schemas.microsoft.com/office/drawing/2014/main" id="{633A8D5E-ECFA-5D76-B0BF-19E3FE928561}"/>
              </a:ext>
            </a:extLst>
          </p:cNvPr>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The oxygen in the hydroxyl group is highly electronegative so creates a strong polar bond within the functional group.</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hydroxyl group can form hydrogen bonds with other polar groups, raising the melting and boiling points.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They can also form hydrogen bonds to water, increasing solubility in water. Solubility decreases as chain length increases.</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2D9DDFE9-DDD9-860D-E07A-EBF082EB8D83}"/>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Primary, secondary and tertiary alcohols</a:t>
            </a:r>
          </a:p>
        </p:txBody>
      </p:sp>
      <p:sp>
        <p:nvSpPr>
          <p:cNvPr id="38915" name="TextBox 1">
            <a:extLst>
              <a:ext uri="{FF2B5EF4-FFF2-40B4-BE49-F238E27FC236}">
                <a16:creationId xmlns:a16="http://schemas.microsoft.com/office/drawing/2014/main" id="{D55F634F-57AD-E480-A21C-CBE35E28756B}"/>
              </a:ext>
            </a:extLst>
          </p:cNvPr>
          <p:cNvSpPr txBox="1">
            <a:spLocks noChangeArrowheads="1"/>
          </p:cNvSpPr>
          <p:nvPr/>
        </p:nvSpPr>
        <p:spPr bwMode="auto">
          <a:xfrm>
            <a:off x="228600" y="1143000"/>
            <a:ext cx="83058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 </a:t>
            </a:r>
            <a:r>
              <a:rPr lang="en-US" altLang="en-US" sz="2800">
                <a:solidFill>
                  <a:srgbClr val="FF0000"/>
                </a:solidFill>
              </a:rPr>
              <a:t>primary alcohol </a:t>
            </a:r>
            <a:r>
              <a:rPr lang="en-US" altLang="en-US" sz="2800"/>
              <a:t>has one carbon atom bonded to the carbon atom of the hydroxyl group.</a:t>
            </a:r>
          </a:p>
          <a:p>
            <a:pPr eaLnBrk="1" hangingPunct="1">
              <a:lnSpc>
                <a:spcPct val="100000"/>
              </a:lnSpc>
              <a:spcBef>
                <a:spcPct val="0"/>
              </a:spcBef>
            </a:pPr>
            <a:r>
              <a:rPr lang="en-US" altLang="en-US" sz="2800"/>
              <a:t>A </a:t>
            </a:r>
            <a:r>
              <a:rPr lang="en-US" altLang="en-US" sz="2800">
                <a:solidFill>
                  <a:srgbClr val="FF0000"/>
                </a:solidFill>
              </a:rPr>
              <a:t>secondary alcohol </a:t>
            </a:r>
            <a:r>
              <a:rPr lang="en-US" altLang="en-US" sz="2800"/>
              <a:t>has two carbons bonded to the functional group carbon, while a </a:t>
            </a:r>
            <a:r>
              <a:rPr lang="en-US" altLang="en-US" sz="2800">
                <a:solidFill>
                  <a:srgbClr val="FF0000"/>
                </a:solidFill>
              </a:rPr>
              <a:t>tertiary alcohol </a:t>
            </a:r>
            <a:r>
              <a:rPr lang="en-US" altLang="en-US" sz="2800"/>
              <a:t>has three carbons bonded. Written 1</a:t>
            </a:r>
            <a:r>
              <a:rPr lang="en-US" altLang="en-US" sz="2800" baseline="30000"/>
              <a:t>o</a:t>
            </a:r>
            <a:r>
              <a:rPr lang="en-US" altLang="en-US" sz="2800"/>
              <a:t>, 2</a:t>
            </a:r>
            <a:r>
              <a:rPr lang="en-US" altLang="en-US" sz="2800" baseline="30000"/>
              <a:t>o</a:t>
            </a:r>
            <a:r>
              <a:rPr lang="en-US" altLang="en-US" sz="2800"/>
              <a:t>, 3</a:t>
            </a:r>
            <a:r>
              <a:rPr lang="en-US" altLang="en-US" sz="2800" baseline="30000"/>
              <a:t>o</a:t>
            </a:r>
            <a:endParaRPr lang="en-US" altLang="en-US" sz="2800"/>
          </a:p>
        </p:txBody>
      </p:sp>
      <p:pic>
        <p:nvPicPr>
          <p:cNvPr id="38916" name="Picture 1">
            <a:extLst>
              <a:ext uri="{FF2B5EF4-FFF2-40B4-BE49-F238E27FC236}">
                <a16:creationId xmlns:a16="http://schemas.microsoft.com/office/drawing/2014/main" id="{F4D10B3F-69D7-50F6-B787-88B744378FF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429000"/>
            <a:ext cx="8456613"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D2370A46-B4A3-130F-3BCB-8912DC2AB4CA}"/>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Preparation of alcohols</a:t>
            </a:r>
          </a:p>
        </p:txBody>
      </p:sp>
      <p:sp>
        <p:nvSpPr>
          <p:cNvPr id="40963" name="TextBox 1">
            <a:extLst>
              <a:ext uri="{FF2B5EF4-FFF2-40B4-BE49-F238E27FC236}">
                <a16:creationId xmlns:a16="http://schemas.microsoft.com/office/drawing/2014/main" id="{0F604755-373B-D6CD-A6B3-2D9D546493BC}"/>
              </a:ext>
            </a:extLst>
          </p:cNvPr>
          <p:cNvSpPr txBox="1">
            <a:spLocks noChangeArrowheads="1"/>
          </p:cNvSpPr>
          <p:nvPr/>
        </p:nvSpPr>
        <p:spPr bwMode="auto">
          <a:xfrm>
            <a:off x="228600" y="1143000"/>
            <a:ext cx="8305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Ethanol (primary alcohol) is commonly prepared through </a:t>
            </a:r>
            <a:r>
              <a:rPr lang="en-US" altLang="en-US" sz="2800">
                <a:solidFill>
                  <a:srgbClr val="FF0000"/>
                </a:solidFill>
              </a:rPr>
              <a:t>fermentation</a:t>
            </a:r>
            <a:r>
              <a:rPr lang="en-US" altLang="en-US" sz="2800"/>
              <a:t> of simple sugars in the presence of yeast.</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solidFill>
                  <a:srgbClr val="FF0000"/>
                </a:solidFill>
              </a:rPr>
              <a:t>Hydration</a:t>
            </a:r>
            <a:r>
              <a:rPr lang="en-US" altLang="en-US" sz="2800"/>
              <a:t> (addition of water) of an alkene will also produce an alcohol, under acidic conditions. The final molecule chain length depends upon the reactant alkene.</a:t>
            </a:r>
          </a:p>
        </p:txBody>
      </p:sp>
      <p:pic>
        <p:nvPicPr>
          <p:cNvPr id="40964" name="Picture 1">
            <a:extLst>
              <a:ext uri="{FF2B5EF4-FFF2-40B4-BE49-F238E27FC236}">
                <a16:creationId xmlns:a16="http://schemas.microsoft.com/office/drawing/2014/main" id="{1B283E66-B559-E858-4151-49A2F05D837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667000"/>
            <a:ext cx="5043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2">
            <a:extLst>
              <a:ext uri="{FF2B5EF4-FFF2-40B4-BE49-F238E27FC236}">
                <a16:creationId xmlns:a16="http://schemas.microsoft.com/office/drawing/2014/main" id="{E82401C0-CCF2-C447-2E14-6C0A586E549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6763" y="5113338"/>
            <a:ext cx="73199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168E9B6F-3CEE-9529-815F-1E8FEC63C2D1}"/>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Bonding in carbon</a:t>
            </a:r>
          </a:p>
        </p:txBody>
      </p:sp>
      <p:sp>
        <p:nvSpPr>
          <p:cNvPr id="7171" name="TextBox 1">
            <a:extLst>
              <a:ext uri="{FF2B5EF4-FFF2-40B4-BE49-F238E27FC236}">
                <a16:creationId xmlns:a16="http://schemas.microsoft.com/office/drawing/2014/main" id="{9539088C-6469-7C1D-8BD6-50A8DC7E4204}"/>
              </a:ext>
            </a:extLst>
          </p:cNvPr>
          <p:cNvSpPr txBox="1">
            <a:spLocks noChangeArrowheads="1"/>
          </p:cNvSpPr>
          <p:nvPr/>
        </p:nvSpPr>
        <p:spPr bwMode="auto">
          <a:xfrm>
            <a:off x="228600" y="1143000"/>
            <a:ext cx="83058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The types of atoms present and the shape they are arranged in can determine the chemical interactions and reactions of an organic molecule.</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In </a:t>
            </a:r>
            <a:r>
              <a:rPr lang="en-US" altLang="en-US" sz="2800">
                <a:solidFill>
                  <a:srgbClr val="FF0000"/>
                </a:solidFill>
              </a:rPr>
              <a:t>organic compounds</a:t>
            </a:r>
            <a:r>
              <a:rPr lang="en-US" altLang="en-US" sz="2800"/>
              <a:t>, carbon atoms almost always form four bonds, as all four valence atoms are involved in bonding.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Single (C–C), double (C=C) and triple (CΞC) bonds form between carbon atoms, with excess valence atoms bonding with atoms such as hydrogen, oxygen and nitrogen.</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92A5EA39-F9C2-B6C5-F95F-21B982D21745}"/>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Reactions of alcohols</a:t>
            </a:r>
          </a:p>
        </p:txBody>
      </p:sp>
      <p:sp>
        <p:nvSpPr>
          <p:cNvPr id="43011" name="TextBox 1">
            <a:extLst>
              <a:ext uri="{FF2B5EF4-FFF2-40B4-BE49-F238E27FC236}">
                <a16:creationId xmlns:a16="http://schemas.microsoft.com/office/drawing/2014/main" id="{E5B4161B-A992-9620-659F-16E5BE6E6324}"/>
              </a:ext>
            </a:extLst>
          </p:cNvPr>
          <p:cNvSpPr txBox="1">
            <a:spLocks noChangeArrowheads="1"/>
          </p:cNvSpPr>
          <p:nvPr/>
        </p:nvSpPr>
        <p:spPr bwMode="auto">
          <a:xfrm>
            <a:off x="228600" y="1143000"/>
            <a:ext cx="83058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Alcohols, like all hydrocarbons, will undergo </a:t>
            </a:r>
            <a:r>
              <a:rPr lang="en-US" altLang="en-US" sz="2800">
                <a:solidFill>
                  <a:srgbClr val="FF0000"/>
                </a:solidFill>
              </a:rPr>
              <a:t>combustion</a:t>
            </a:r>
            <a:r>
              <a:rPr lang="en-US" altLang="en-US" sz="2800"/>
              <a:t> in air to form carbon dioxide, water and energy.</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An alcohol can have water removed chemically (</a:t>
            </a:r>
            <a:r>
              <a:rPr lang="en-US" altLang="en-US" sz="2800">
                <a:solidFill>
                  <a:srgbClr val="FF0000"/>
                </a:solidFill>
              </a:rPr>
              <a:t>dehydration</a:t>
            </a:r>
            <a:r>
              <a:rPr lang="en-US" altLang="en-US" sz="2800"/>
              <a:t>) by heating in the presence of a concentrated acid.</a:t>
            </a:r>
          </a:p>
        </p:txBody>
      </p:sp>
      <p:pic>
        <p:nvPicPr>
          <p:cNvPr id="43012" name="Picture 1">
            <a:extLst>
              <a:ext uri="{FF2B5EF4-FFF2-40B4-BE49-F238E27FC236}">
                <a16:creationId xmlns:a16="http://schemas.microsoft.com/office/drawing/2014/main" id="{F576B3A4-7748-714B-033F-E49C1EB05E5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514600"/>
            <a:ext cx="69500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2">
            <a:extLst>
              <a:ext uri="{FF2B5EF4-FFF2-40B4-BE49-F238E27FC236}">
                <a16:creationId xmlns:a16="http://schemas.microsoft.com/office/drawing/2014/main" id="{292145BF-E3E8-1B50-A856-244A927F12F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835525"/>
            <a:ext cx="72167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7C1408EE-1C45-4FB3-CFF9-8299102DC827}"/>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Reactions of alcohols</a:t>
            </a:r>
          </a:p>
        </p:txBody>
      </p:sp>
      <p:sp>
        <p:nvSpPr>
          <p:cNvPr id="45059" name="TextBox 1">
            <a:extLst>
              <a:ext uri="{FF2B5EF4-FFF2-40B4-BE49-F238E27FC236}">
                <a16:creationId xmlns:a16="http://schemas.microsoft.com/office/drawing/2014/main" id="{2D721AA8-3245-FE12-4FA9-A0E6CED6F0B1}"/>
              </a:ext>
            </a:extLst>
          </p:cNvPr>
          <p:cNvSpPr txBox="1">
            <a:spLocks noChangeArrowheads="1"/>
          </p:cNvSpPr>
          <p:nvPr/>
        </p:nvSpPr>
        <p:spPr bwMode="auto">
          <a:xfrm>
            <a:off x="228600" y="1143000"/>
            <a:ext cx="8305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When alcohols react with sodium they form an ion called an </a:t>
            </a:r>
            <a:r>
              <a:rPr lang="en-US" altLang="en-US" sz="2800">
                <a:solidFill>
                  <a:srgbClr val="FF0000"/>
                </a:solidFill>
              </a:rPr>
              <a:t>alkoxide</a:t>
            </a:r>
            <a:r>
              <a:rPr lang="en-US" altLang="en-US" sz="2800"/>
              <a:t> where the hydrogen ion is removed from the hydroxyl group leaving the hydrocarbon with an O</a:t>
            </a:r>
            <a:r>
              <a:rPr lang="en-US" altLang="en-US" sz="2800" baseline="30000"/>
              <a:t>–</a:t>
            </a:r>
            <a:r>
              <a:rPr lang="en-US" altLang="en-US" sz="2800"/>
              <a:t> ion. Hydrogen gas also forms.</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t>In this reaction, the ethanol acts like an acid, donating its hydrogen ion.</a:t>
            </a:r>
          </a:p>
        </p:txBody>
      </p:sp>
      <p:pic>
        <p:nvPicPr>
          <p:cNvPr id="45060" name="Picture 3">
            <a:extLst>
              <a:ext uri="{FF2B5EF4-FFF2-40B4-BE49-F238E27FC236}">
                <a16:creationId xmlns:a16="http://schemas.microsoft.com/office/drawing/2014/main" id="{8F73B1CB-9D15-9984-0B13-2026C3D1228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429000"/>
            <a:ext cx="802481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5C34BF19-4AC4-4FD4-DB51-DE7A95A0FB2A}"/>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Oxidation of alcohols</a:t>
            </a:r>
          </a:p>
        </p:txBody>
      </p:sp>
      <p:sp>
        <p:nvSpPr>
          <p:cNvPr id="47107" name="TextBox 1">
            <a:extLst>
              <a:ext uri="{FF2B5EF4-FFF2-40B4-BE49-F238E27FC236}">
                <a16:creationId xmlns:a16="http://schemas.microsoft.com/office/drawing/2014/main" id="{93B9F8AC-3F8A-165B-030A-63A20593A458}"/>
              </a:ext>
            </a:extLst>
          </p:cNvPr>
          <p:cNvSpPr txBox="1">
            <a:spLocks noChangeArrowheads="1"/>
          </p:cNvSpPr>
          <p:nvPr/>
        </p:nvSpPr>
        <p:spPr bwMode="auto">
          <a:xfrm>
            <a:off x="228600" y="1143000"/>
            <a:ext cx="83058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Primary alcohols will oxidise when in the presence of a strong oxidising agent such as acidified permanganate ions (MnO</a:t>
            </a:r>
            <a:r>
              <a:rPr lang="en-US" altLang="en-US" sz="2800" baseline="-25000"/>
              <a:t>4</a:t>
            </a:r>
            <a:r>
              <a:rPr lang="en-US" altLang="en-US" sz="2800" baseline="30000"/>
              <a:t>–</a:t>
            </a:r>
            <a:r>
              <a:rPr lang="en-US" altLang="en-US" sz="2800"/>
              <a:t>) or acidified dichromate ions (Cr</a:t>
            </a:r>
            <a:r>
              <a:rPr lang="en-US" altLang="en-US" sz="2800" baseline="-25000"/>
              <a:t>2</a:t>
            </a:r>
            <a:r>
              <a:rPr lang="en-US" altLang="en-US" sz="2800"/>
              <a:t>O</a:t>
            </a:r>
            <a:r>
              <a:rPr lang="en-US" altLang="en-US" sz="2800" baseline="-25000"/>
              <a:t>7</a:t>
            </a:r>
            <a:r>
              <a:rPr lang="en-US" altLang="en-US" sz="2800" baseline="30000"/>
              <a:t>2–</a:t>
            </a:r>
            <a:r>
              <a:rPr lang="en-US" altLang="en-US" sz="2800"/>
              <a:t>).</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They oxidise to form an aldehyde, which is then further oxidised to a carboxylic acid. [O] = oxidation has occurred.</a:t>
            </a:r>
          </a:p>
        </p:txBody>
      </p:sp>
      <p:pic>
        <p:nvPicPr>
          <p:cNvPr id="47108" name="Picture 1">
            <a:extLst>
              <a:ext uri="{FF2B5EF4-FFF2-40B4-BE49-F238E27FC236}">
                <a16:creationId xmlns:a16="http://schemas.microsoft.com/office/drawing/2014/main" id="{E713E577-DFC2-2277-5DBE-822075A252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724400"/>
            <a:ext cx="50688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7CA6F545-1155-5496-3361-FD515378CFFC}"/>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Oxidation of alcohols</a:t>
            </a:r>
          </a:p>
        </p:txBody>
      </p:sp>
      <p:sp>
        <p:nvSpPr>
          <p:cNvPr id="49155" name="TextBox 1">
            <a:extLst>
              <a:ext uri="{FF2B5EF4-FFF2-40B4-BE49-F238E27FC236}">
                <a16:creationId xmlns:a16="http://schemas.microsoft.com/office/drawing/2014/main" id="{03EC6CF4-2116-E09F-71B1-635B5EB0CA74}"/>
              </a:ext>
            </a:extLst>
          </p:cNvPr>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If the oxidising agent is added to an alcohol, the final product will only contain a carboxylic acid and no aldehyde because the aldehyde is very easily oxidised as an excess of oxidising agent is present.</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To collect the aldehyde, it needs to be distilled as it forms, before it has a chance to oxidise further. The dichromate under mild conditions produces the aldehyde whereas the permanganate under acidic conditions will oxidise the alcohol straight to carboxylic acid.</a:t>
            </a: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6BECBCD4-0C31-FD0E-AF31-73E887545307}"/>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Oxidation of alcohols</a:t>
            </a:r>
          </a:p>
        </p:txBody>
      </p:sp>
      <p:sp>
        <p:nvSpPr>
          <p:cNvPr id="51203" name="TextBox 1">
            <a:extLst>
              <a:ext uri="{FF2B5EF4-FFF2-40B4-BE49-F238E27FC236}">
                <a16:creationId xmlns:a16="http://schemas.microsoft.com/office/drawing/2014/main" id="{01523719-BD20-DC30-D688-1459910747CE}"/>
              </a:ext>
            </a:extLst>
          </p:cNvPr>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Secondary alcohols oxidise to form ketones. There is no further oxidation of a ketone.</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Tertiary alcohols do not oxidise.</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This reaction can be used to distinguish a tertiary alcohol from a primary/secondary alcohol as the oxidising agents show a distinct colour change when a reaction occurs. For example, dichromate ions (orange) form chromium ions (green).</a:t>
            </a:r>
          </a:p>
        </p:txBody>
      </p:sp>
      <p:pic>
        <p:nvPicPr>
          <p:cNvPr id="51204" name="Picture 1">
            <a:extLst>
              <a:ext uri="{FF2B5EF4-FFF2-40B4-BE49-F238E27FC236}">
                <a16:creationId xmlns:a16="http://schemas.microsoft.com/office/drawing/2014/main" id="{6D72AC43-26F9-3080-D499-6DCC7A359DD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209800"/>
            <a:ext cx="2744788"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25554A02-B389-0173-F4F5-EEC1ECE877A2}"/>
              </a:ext>
            </a:extLst>
          </p:cNvPr>
          <p:cNvSpPr>
            <a:spLocks noGrp="1"/>
          </p:cNvSpPr>
          <p:nvPr>
            <p:ph type="ctrTitle"/>
          </p:nvPr>
        </p:nvSpPr>
        <p:spPr>
          <a:xfrm>
            <a:off x="152400" y="1752600"/>
            <a:ext cx="7772400" cy="1089025"/>
          </a:xfrm>
        </p:spPr>
        <p:txBody>
          <a:bodyPr/>
          <a:lstStyle/>
          <a:p>
            <a:pPr eaLnBrk="1" hangingPunct="1"/>
            <a:r>
              <a:rPr lang="en-US" altLang="en-US">
                <a:cs typeface="Arial" panose="020B0604020202020204" pitchFamily="34" charset="0"/>
              </a:rPr>
              <a:t>Chapter 6: Class of organic compounds</a:t>
            </a:r>
          </a:p>
        </p:txBody>
      </p:sp>
      <p:sp>
        <p:nvSpPr>
          <p:cNvPr id="53251" name="TextBox 1">
            <a:extLst>
              <a:ext uri="{FF2B5EF4-FFF2-40B4-BE49-F238E27FC236}">
                <a16:creationId xmlns:a16="http://schemas.microsoft.com/office/drawing/2014/main" id="{3FC0C00E-C414-F885-85C1-4D794BFE66C2}"/>
              </a:ext>
            </a:extLst>
          </p:cNvPr>
          <p:cNvSpPr txBox="1">
            <a:spLocks noChangeArrowheads="1"/>
          </p:cNvSpPr>
          <p:nvPr/>
        </p:nvSpPr>
        <p:spPr bwMode="auto">
          <a:xfrm>
            <a:off x="152400" y="3352800"/>
            <a:ext cx="63246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2000" b="1">
                <a:solidFill>
                  <a:schemeClr val="bg1"/>
                </a:solidFill>
                <a:cs typeface="Arial" panose="020B0604020202020204" pitchFamily="34" charset="0"/>
              </a:rPr>
              <a:t>Aldehydes, ketones and carboxylic acids</a:t>
            </a:r>
          </a:p>
          <a:p>
            <a:endParaRPr lang="en-AU" altLang="en-US"/>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21DE2F6A-4220-9049-CB7E-D83CE3F7AE74}"/>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Aldehyde/ketone group</a:t>
            </a:r>
          </a:p>
        </p:txBody>
      </p:sp>
      <p:sp>
        <p:nvSpPr>
          <p:cNvPr id="55299" name="TextBox 1">
            <a:extLst>
              <a:ext uri="{FF2B5EF4-FFF2-40B4-BE49-F238E27FC236}">
                <a16:creationId xmlns:a16="http://schemas.microsoft.com/office/drawing/2014/main" id="{87F6C73D-9A78-FBA9-14C7-5C2193791421}"/>
              </a:ext>
            </a:extLst>
          </p:cNvPr>
          <p:cNvSpPr txBox="1">
            <a:spLocks noChangeArrowheads="1"/>
          </p:cNvSpPr>
          <p:nvPr/>
        </p:nvSpPr>
        <p:spPr bwMode="auto">
          <a:xfrm>
            <a:off x="228600" y="1143000"/>
            <a:ext cx="83058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 carbon with a double bond to an oxygen atom is a </a:t>
            </a:r>
            <a:r>
              <a:rPr lang="en-US" altLang="en-US" sz="2800">
                <a:solidFill>
                  <a:srgbClr val="FF0000"/>
                </a:solidFill>
              </a:rPr>
              <a:t>carbonyl</a:t>
            </a:r>
            <a:r>
              <a:rPr lang="en-US" altLang="en-US" sz="2800"/>
              <a:t> group. In the aldehyde the carbonyl is terminal (at the end of the chain). In the ketone the carbonyl is on a carbon in the middle of the chain.</a:t>
            </a:r>
          </a:p>
        </p:txBody>
      </p:sp>
      <p:pic>
        <p:nvPicPr>
          <p:cNvPr id="55300" name="Picture 3">
            <a:extLst>
              <a:ext uri="{FF2B5EF4-FFF2-40B4-BE49-F238E27FC236}">
                <a16:creationId xmlns:a16="http://schemas.microsoft.com/office/drawing/2014/main" id="{A61868B2-298A-CD06-7763-4384F1E623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136900"/>
            <a:ext cx="91440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4">
            <a:extLst>
              <a:ext uri="{FF2B5EF4-FFF2-40B4-BE49-F238E27FC236}">
                <a16:creationId xmlns:a16="http://schemas.microsoft.com/office/drawing/2014/main" id="{2111A0B0-02A5-0269-5916-68133B1957D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575" y="3657600"/>
            <a:ext cx="9144000"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E0F4EAF7-A50B-49D3-A9B9-03F3B8A5494E}"/>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Naming aldehydes and ketones</a:t>
            </a:r>
          </a:p>
        </p:txBody>
      </p:sp>
      <p:sp>
        <p:nvSpPr>
          <p:cNvPr id="57347" name="TextBox 1">
            <a:extLst>
              <a:ext uri="{FF2B5EF4-FFF2-40B4-BE49-F238E27FC236}">
                <a16:creationId xmlns:a16="http://schemas.microsoft.com/office/drawing/2014/main" id="{E93F9696-4E1A-C650-18B3-3F2533EF5B3C}"/>
              </a:ext>
            </a:extLst>
          </p:cNvPr>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tabLst>
                <a:tab pos="722313" algn="l"/>
              </a:tabLst>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tabLst>
                <a:tab pos="722313" algn="l"/>
              </a:tabLst>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tabLst>
                <a:tab pos="722313" algn="l"/>
              </a:tabLst>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tabLst>
                <a:tab pos="722313" algn="l"/>
              </a:tabLst>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tabLst>
                <a:tab pos="722313" algn="l"/>
              </a:tabLst>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tabLst>
                <a:tab pos="722313" algn="l"/>
              </a:tabLs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tabLst>
                <a:tab pos="722313" algn="l"/>
              </a:tabLs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tabLst>
                <a:tab pos="722313" algn="l"/>
              </a:tabLs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tabLst>
                <a:tab pos="722313" algn="l"/>
              </a:tabLst>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1	Locate the longest carbon chain that contains 	the carbonyl group.</a:t>
            </a:r>
          </a:p>
          <a:p>
            <a:pPr eaLnBrk="1" hangingPunct="1">
              <a:lnSpc>
                <a:spcPct val="100000"/>
              </a:lnSpc>
              <a:spcBef>
                <a:spcPct val="0"/>
              </a:spcBef>
            </a:pPr>
            <a:r>
              <a:rPr lang="en-US" altLang="en-US" sz="2800"/>
              <a:t>2	Delete the ‘e’ from the alkane and add ‘al’ for 	an aldehyde and ‘one’ for a ketone.</a:t>
            </a:r>
          </a:p>
          <a:p>
            <a:pPr eaLnBrk="1" hangingPunct="1">
              <a:lnSpc>
                <a:spcPct val="100000"/>
              </a:lnSpc>
              <a:spcBef>
                <a:spcPct val="0"/>
              </a:spcBef>
            </a:pPr>
            <a:r>
              <a:rPr lang="en-US" altLang="en-US" sz="2800"/>
              <a:t>3	Number the carbons in the chain so the 	carbonyl group has the smallest number, the 	aldehyde will always be a 1 so does not need 	to be allocated a number. Number the ketone 	according to position: 2-butanone</a:t>
            </a:r>
          </a:p>
          <a:p>
            <a:pPr eaLnBrk="1" hangingPunct="1">
              <a:lnSpc>
                <a:spcPct val="100000"/>
              </a:lnSpc>
              <a:spcBef>
                <a:spcPct val="0"/>
              </a:spcBef>
            </a:pPr>
            <a:r>
              <a:rPr lang="en-US" altLang="en-US" sz="2800"/>
              <a:t>4	Name any alkyl side chains according to 	position and length: 3-methyl-2-butanone</a:t>
            </a: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561BFADB-645F-EB04-EF9D-3F1F70C0A1AF}"/>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Properties of aldehydes and ketones</a:t>
            </a:r>
          </a:p>
        </p:txBody>
      </p:sp>
      <p:sp>
        <p:nvSpPr>
          <p:cNvPr id="59395" name="TextBox 1">
            <a:extLst>
              <a:ext uri="{FF2B5EF4-FFF2-40B4-BE49-F238E27FC236}">
                <a16:creationId xmlns:a16="http://schemas.microsoft.com/office/drawing/2014/main" id="{48B55D40-59D8-EAD0-3F5D-AB3E68E78A83}"/>
              </a:ext>
            </a:extLst>
          </p:cNvPr>
          <p:cNvSpPr txBox="1">
            <a:spLocks noChangeArrowheads="1"/>
          </p:cNvSpPr>
          <p:nvPr/>
        </p:nvSpPr>
        <p:spPr bwMode="auto">
          <a:xfrm>
            <a:off x="228600" y="1143000"/>
            <a:ext cx="83058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The carbonyl group is highly polar because of the electronegativity difference between the carbon and oxygen atoms.</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Dipole-dipole bonds form between molecules with carbonyl groups giving higher melting and boiling points than simple hydrocarbon molecules with dispersion forces.</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As the carbonyl group can also form bonds with water, smaller aldehydes and ketones are water soluble.</a:t>
            </a: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C8A49FC0-A56A-8DE0-1147-5792FAC08FE4}"/>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Reactions of aldehydes and ketones</a:t>
            </a:r>
          </a:p>
        </p:txBody>
      </p:sp>
      <p:sp>
        <p:nvSpPr>
          <p:cNvPr id="61443" name="TextBox 1">
            <a:extLst>
              <a:ext uri="{FF2B5EF4-FFF2-40B4-BE49-F238E27FC236}">
                <a16:creationId xmlns:a16="http://schemas.microsoft.com/office/drawing/2014/main" id="{5D995655-C46A-513B-FC3C-1C43DB49467A}"/>
              </a:ext>
            </a:extLst>
          </p:cNvPr>
          <p:cNvSpPr txBox="1">
            <a:spLocks noChangeArrowheads="1"/>
          </p:cNvSpPr>
          <p:nvPr/>
        </p:nvSpPr>
        <p:spPr bwMode="auto">
          <a:xfrm>
            <a:off x="228600" y="1143000"/>
            <a:ext cx="8305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When a primary alcohol is oxidized, it forms an aldehyde then a carboxylic acid. If the aldehyde is distilled as it forms then it can be collected before it oxidises further.</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Ketones are prepared by the oxidation of a secondary alcohol.</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Aldehydes can be oxidised to form carboxylic acids, while ketones do not oxidise further.</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5617B547-A725-8E30-8A9D-6A6D6FB43F09}"/>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Bonding in carbon</a:t>
            </a:r>
          </a:p>
        </p:txBody>
      </p:sp>
      <p:sp>
        <p:nvSpPr>
          <p:cNvPr id="9219" name="TextBox 1">
            <a:extLst>
              <a:ext uri="{FF2B5EF4-FFF2-40B4-BE49-F238E27FC236}">
                <a16:creationId xmlns:a16="http://schemas.microsoft.com/office/drawing/2014/main" id="{96CA3058-D6F5-AD7C-6B19-31B227140E9D}"/>
              </a:ext>
            </a:extLst>
          </p:cNvPr>
          <p:cNvSpPr txBox="1">
            <a:spLocks noChangeArrowheads="1"/>
          </p:cNvSpPr>
          <p:nvPr/>
        </p:nvSpPr>
        <p:spPr bwMode="auto">
          <a:xfrm>
            <a:off x="228600" y="1143000"/>
            <a:ext cx="8305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Various models can be used to represent organic molecules including (top to bottom) ball and stick, structural and space filling models.</a:t>
            </a:r>
          </a:p>
        </p:txBody>
      </p:sp>
      <p:pic>
        <p:nvPicPr>
          <p:cNvPr id="9220" name="Picture 1">
            <a:extLst>
              <a:ext uri="{FF2B5EF4-FFF2-40B4-BE49-F238E27FC236}">
                <a16:creationId xmlns:a16="http://schemas.microsoft.com/office/drawing/2014/main" id="{7D81E3DD-8219-EF48-A3F6-18CD386266F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819400"/>
            <a:ext cx="1905000" cy="331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2">
            <a:extLst>
              <a:ext uri="{FF2B5EF4-FFF2-40B4-BE49-F238E27FC236}">
                <a16:creationId xmlns:a16="http://schemas.microsoft.com/office/drawing/2014/main" id="{6905C2DF-A4F8-97E4-3A04-ECCE22F034F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819400"/>
            <a:ext cx="397192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034A00B9-2AF8-04B6-D7B0-438A9469130C}"/>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Carboxylic acids</a:t>
            </a:r>
          </a:p>
        </p:txBody>
      </p:sp>
      <p:sp>
        <p:nvSpPr>
          <p:cNvPr id="63491" name="TextBox 1">
            <a:extLst>
              <a:ext uri="{FF2B5EF4-FFF2-40B4-BE49-F238E27FC236}">
                <a16:creationId xmlns:a16="http://schemas.microsoft.com/office/drawing/2014/main" id="{15E0BBF4-613F-1176-0AAA-899734E5716A}"/>
              </a:ext>
            </a:extLst>
          </p:cNvPr>
          <p:cNvSpPr txBox="1">
            <a:spLocks noChangeArrowheads="1"/>
          </p:cNvSpPr>
          <p:nvPr/>
        </p:nvSpPr>
        <p:spPr bwMode="auto">
          <a:xfrm>
            <a:off x="228600" y="1143000"/>
            <a:ext cx="83058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Carboxylic acids contain the carboxyl functional group – COOH.</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functional group is always on the end of the carbon chain.</a:t>
            </a:r>
          </a:p>
        </p:txBody>
      </p:sp>
      <p:pic>
        <p:nvPicPr>
          <p:cNvPr id="63492" name="Picture 1">
            <a:extLst>
              <a:ext uri="{FF2B5EF4-FFF2-40B4-BE49-F238E27FC236}">
                <a16:creationId xmlns:a16="http://schemas.microsoft.com/office/drawing/2014/main" id="{1840CB6F-EC7D-719D-4FF1-8D9EC74338B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752600"/>
            <a:ext cx="22733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3">
            <a:extLst>
              <a:ext uri="{FF2B5EF4-FFF2-40B4-BE49-F238E27FC236}">
                <a16:creationId xmlns:a16="http://schemas.microsoft.com/office/drawing/2014/main" id="{691EB301-4197-7E63-8C96-3F2DF08F4B2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4364038"/>
            <a:ext cx="9144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5">
            <a:extLst>
              <a:ext uri="{FF2B5EF4-FFF2-40B4-BE49-F238E27FC236}">
                <a16:creationId xmlns:a16="http://schemas.microsoft.com/office/drawing/2014/main" id="{E58A1FEE-6051-7616-8239-5F062BC77B5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88" y="4876800"/>
            <a:ext cx="91440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2C90A902-AF6F-8528-0F7E-4AD7A3EE1ACB}"/>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Naming carboxylic acids</a:t>
            </a:r>
          </a:p>
        </p:txBody>
      </p:sp>
      <p:sp>
        <p:nvSpPr>
          <p:cNvPr id="62467" name="TextBox 1">
            <a:extLst>
              <a:ext uri="{FF2B5EF4-FFF2-40B4-BE49-F238E27FC236}">
                <a16:creationId xmlns:a16="http://schemas.microsoft.com/office/drawing/2014/main" id="{5B54D913-C114-6C14-0C67-5A34AAD2D805}"/>
              </a:ext>
            </a:extLst>
          </p:cNvPr>
          <p:cNvSpPr txBox="1">
            <a:spLocks noChangeArrowheads="1"/>
          </p:cNvSpPr>
          <p:nvPr/>
        </p:nvSpPr>
        <p:spPr bwMode="auto">
          <a:xfrm>
            <a:off x="3048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marL="0" indent="0" eaLnBrk="1" hangingPunct="1">
              <a:lnSpc>
                <a:spcPct val="100000"/>
              </a:lnSpc>
              <a:spcBef>
                <a:spcPct val="0"/>
              </a:spcBef>
              <a:tabLst>
                <a:tab pos="722313" algn="l"/>
              </a:tabLst>
              <a:defRPr/>
            </a:pPr>
            <a:r>
              <a:rPr lang="en-US" altLang="en-US" sz="2800" dirty="0"/>
              <a:t>1	Identify the longest carbon chain that contains 	the carboxyl group.</a:t>
            </a:r>
          </a:p>
          <a:p>
            <a:pPr eaLnBrk="1" hangingPunct="1">
              <a:lnSpc>
                <a:spcPct val="100000"/>
              </a:lnSpc>
              <a:spcBef>
                <a:spcPct val="0"/>
              </a:spcBef>
              <a:defRPr/>
            </a:pPr>
            <a:endParaRPr lang="en-US" altLang="en-US" sz="2800" dirty="0"/>
          </a:p>
          <a:p>
            <a:pPr marL="0" indent="0" eaLnBrk="1" hangingPunct="1">
              <a:lnSpc>
                <a:spcPct val="100000"/>
              </a:lnSpc>
              <a:spcBef>
                <a:spcPct val="0"/>
              </a:spcBef>
              <a:tabLst>
                <a:tab pos="722313" algn="l"/>
              </a:tabLst>
              <a:defRPr/>
            </a:pPr>
            <a:r>
              <a:rPr lang="en-US" altLang="en-US" sz="2800" dirty="0"/>
              <a:t>2	Remove the ‘e’ of the alkane and add ‘</a:t>
            </a:r>
            <a:r>
              <a:rPr lang="en-US" altLang="en-US" sz="2800" dirty="0" err="1"/>
              <a:t>oic</a:t>
            </a:r>
            <a:r>
              <a:rPr lang="en-US" altLang="en-US" sz="2800" dirty="0"/>
              <a:t> 	acid’. For example propane becomes 	</a:t>
            </a:r>
            <a:r>
              <a:rPr lang="en-US" altLang="en-US" sz="2800" dirty="0" err="1"/>
              <a:t>propanoic</a:t>
            </a:r>
            <a:r>
              <a:rPr lang="en-US" altLang="en-US" sz="2800" dirty="0"/>
              <a:t> acid.</a:t>
            </a:r>
          </a:p>
          <a:p>
            <a:pPr eaLnBrk="1" hangingPunct="1">
              <a:lnSpc>
                <a:spcPct val="100000"/>
              </a:lnSpc>
              <a:spcBef>
                <a:spcPct val="0"/>
              </a:spcBef>
              <a:defRPr/>
            </a:pPr>
            <a:endParaRPr lang="en-US" altLang="en-US" sz="2800" dirty="0"/>
          </a:p>
          <a:p>
            <a:pPr marL="0" indent="0" eaLnBrk="1" hangingPunct="1">
              <a:lnSpc>
                <a:spcPct val="100000"/>
              </a:lnSpc>
              <a:spcBef>
                <a:spcPct val="0"/>
              </a:spcBef>
              <a:tabLst>
                <a:tab pos="722313" algn="l"/>
              </a:tabLst>
              <a:defRPr/>
            </a:pPr>
            <a:r>
              <a:rPr lang="en-US" altLang="en-US" sz="2800" dirty="0"/>
              <a:t>3	Number the carbons with the carboxyl group 	allocated the 1 carbon.</a:t>
            </a:r>
          </a:p>
          <a:p>
            <a:pPr eaLnBrk="1" hangingPunct="1">
              <a:lnSpc>
                <a:spcPct val="100000"/>
              </a:lnSpc>
              <a:spcBef>
                <a:spcPct val="0"/>
              </a:spcBef>
              <a:defRPr/>
            </a:pPr>
            <a:endParaRPr lang="en-US" altLang="en-US" sz="2800" dirty="0"/>
          </a:p>
          <a:p>
            <a:pPr marL="0" indent="0" eaLnBrk="1" hangingPunct="1">
              <a:lnSpc>
                <a:spcPct val="100000"/>
              </a:lnSpc>
              <a:spcBef>
                <a:spcPct val="0"/>
              </a:spcBef>
              <a:tabLst>
                <a:tab pos="722313" algn="l"/>
              </a:tabLst>
              <a:defRPr/>
            </a:pPr>
            <a:r>
              <a:rPr lang="en-US" altLang="en-US" sz="2800" dirty="0"/>
              <a:t>4	Name and number any alkyl side chains.</a:t>
            </a: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8388826E-2C24-85D7-241D-E0CE06935168}"/>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Properties of carboxylic acids</a:t>
            </a:r>
          </a:p>
        </p:txBody>
      </p:sp>
      <p:sp>
        <p:nvSpPr>
          <p:cNvPr id="67587" name="TextBox 1">
            <a:extLst>
              <a:ext uri="{FF2B5EF4-FFF2-40B4-BE49-F238E27FC236}">
                <a16:creationId xmlns:a16="http://schemas.microsoft.com/office/drawing/2014/main" id="{C523379C-AA1F-6B1D-C404-543E229F1128}"/>
              </a:ext>
            </a:extLst>
          </p:cNvPr>
          <p:cNvSpPr txBox="1">
            <a:spLocks noChangeArrowheads="1"/>
          </p:cNvSpPr>
          <p:nvPr/>
        </p:nvSpPr>
        <p:spPr bwMode="auto">
          <a:xfrm>
            <a:off x="228600" y="1143000"/>
            <a:ext cx="83058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The carboxyl group can donate a hydrogen ion so acts as an acid. It undergoes normal acid-base reactions.</a:t>
            </a:r>
          </a:p>
          <a:p>
            <a:pPr eaLnBrk="1" hangingPunct="1">
              <a:lnSpc>
                <a:spcPct val="100000"/>
              </a:lnSpc>
              <a:spcBef>
                <a:spcPct val="0"/>
              </a:spcBef>
            </a:pPr>
            <a:r>
              <a:rPr lang="en-US" altLang="en-US" sz="2800"/>
              <a:t>The carboxyl group contains a highly polar –OH bond which allows this to happen.</a:t>
            </a:r>
          </a:p>
        </p:txBody>
      </p:sp>
      <p:pic>
        <p:nvPicPr>
          <p:cNvPr id="67588" name="Picture 1">
            <a:extLst>
              <a:ext uri="{FF2B5EF4-FFF2-40B4-BE49-F238E27FC236}">
                <a16:creationId xmlns:a16="http://schemas.microsoft.com/office/drawing/2014/main" id="{5BD01DB3-151A-FE67-80E7-CC8E32A8B210}"/>
              </a:ext>
            </a:extLst>
          </p:cNvPr>
          <p:cNvPicPr>
            <a:picLocks noChangeAspect="1"/>
          </p:cNvPicPr>
          <p:nvPr/>
        </p:nvPicPr>
        <p:blipFill>
          <a:blip r:embed="rId3">
            <a:extLst>
              <a:ext uri="{28A0092B-C50C-407E-A947-70E740481C1C}">
                <a14:useLocalDpi xmlns:a14="http://schemas.microsoft.com/office/drawing/2010/main" val="0"/>
              </a:ext>
            </a:extLst>
          </a:blip>
          <a:srcRect b="17854"/>
          <a:stretch>
            <a:fillRect/>
          </a:stretch>
        </p:blipFill>
        <p:spPr bwMode="auto">
          <a:xfrm>
            <a:off x="474663" y="3409950"/>
            <a:ext cx="601662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FBB61472-D3C3-646E-750B-D72B3ADC973F}"/>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Properties of of carboxylic acids</a:t>
            </a:r>
          </a:p>
        </p:txBody>
      </p:sp>
      <p:sp>
        <p:nvSpPr>
          <p:cNvPr id="69635" name="TextBox 1">
            <a:extLst>
              <a:ext uri="{FF2B5EF4-FFF2-40B4-BE49-F238E27FC236}">
                <a16:creationId xmlns:a16="http://schemas.microsoft.com/office/drawing/2014/main" id="{5D1FF8E9-889F-081D-7009-49F159F655C6}"/>
              </a:ext>
            </a:extLst>
          </p:cNvPr>
          <p:cNvSpPr txBox="1">
            <a:spLocks noChangeArrowheads="1"/>
          </p:cNvSpPr>
          <p:nvPr/>
        </p:nvSpPr>
        <p:spPr bwMode="auto">
          <a:xfrm>
            <a:off x="228600" y="1143000"/>
            <a:ext cx="8305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The polar carboxyl group can form hydrogen bonds with other carboxyl groups so these molecules have relatively high melting and boiling points.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carboxyl group can also form hydrogen bonds with water, so when the carbon chain is small carboxylic acids are soluble. As the carbon chain gets longer, the acids become less soluble and insoluble.</a:t>
            </a:r>
          </a:p>
        </p:txBody>
      </p:sp>
      <p:pic>
        <p:nvPicPr>
          <p:cNvPr id="69636" name="Picture 1">
            <a:extLst>
              <a:ext uri="{FF2B5EF4-FFF2-40B4-BE49-F238E27FC236}">
                <a16:creationId xmlns:a16="http://schemas.microsoft.com/office/drawing/2014/main" id="{9AF14260-DD01-E705-39CA-B92C4F6E431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4713" y="4716463"/>
            <a:ext cx="6999287" cy="193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2084E268-05B8-8E40-7C18-28F8A1DE12E6}"/>
              </a:ext>
            </a:extLst>
          </p:cNvPr>
          <p:cNvSpPr>
            <a:spLocks noGrp="1"/>
          </p:cNvSpPr>
          <p:nvPr>
            <p:ph type="title"/>
          </p:nvPr>
        </p:nvSpPr>
        <p:spPr/>
        <p:txBody>
          <a:bodyPr/>
          <a:lstStyle/>
          <a:p>
            <a:r>
              <a:rPr lang="en-AU" altLang="en-US"/>
              <a:t>Intermolecular forces affect on mpt/bpt</a:t>
            </a:r>
          </a:p>
        </p:txBody>
      </p:sp>
      <p:sp>
        <p:nvSpPr>
          <p:cNvPr id="71683" name="Content Placeholder 2">
            <a:extLst>
              <a:ext uri="{FF2B5EF4-FFF2-40B4-BE49-F238E27FC236}">
                <a16:creationId xmlns:a16="http://schemas.microsoft.com/office/drawing/2014/main" id="{FF7E7A5B-FC41-773B-8EC2-A40E09C1AABF}"/>
              </a:ext>
            </a:extLst>
          </p:cNvPr>
          <p:cNvSpPr>
            <a:spLocks noGrp="1"/>
          </p:cNvSpPr>
          <p:nvPr>
            <p:ph idx="1"/>
          </p:nvPr>
        </p:nvSpPr>
        <p:spPr/>
        <p:txBody>
          <a:bodyPr/>
          <a:lstStyle/>
          <a:p>
            <a:r>
              <a:rPr lang="en-AU" altLang="en-US" sz="2400"/>
              <a:t>Explain what forces are present in the following molecules:</a:t>
            </a:r>
          </a:p>
          <a:p>
            <a:endParaRPr lang="en-AU" altLang="en-US" sz="2400"/>
          </a:p>
          <a:p>
            <a:r>
              <a:rPr lang="en-AU" altLang="en-US" sz="2400"/>
              <a:t>Ethane    bpt -89</a:t>
            </a:r>
            <a:r>
              <a:rPr lang="en-AU" altLang="en-US" sz="2400" baseline="30000"/>
              <a:t>o</a:t>
            </a:r>
            <a:r>
              <a:rPr lang="en-AU" altLang="en-US" sz="2400"/>
              <a:t>C</a:t>
            </a:r>
          </a:p>
          <a:p>
            <a:r>
              <a:rPr lang="en-AU" altLang="en-US" sz="2400"/>
              <a:t>Ethanal   bpt 20</a:t>
            </a:r>
            <a:r>
              <a:rPr lang="en-AU" altLang="en-US" sz="2400" baseline="30000"/>
              <a:t>o</a:t>
            </a:r>
            <a:r>
              <a:rPr lang="en-AU" altLang="en-US" sz="2400"/>
              <a:t>C</a:t>
            </a:r>
          </a:p>
          <a:p>
            <a:r>
              <a:rPr lang="en-AU" altLang="en-US" sz="2400"/>
              <a:t>Ethanol   bpt 78</a:t>
            </a:r>
            <a:r>
              <a:rPr lang="en-AU" altLang="en-US" sz="2400" baseline="30000"/>
              <a:t>o</a:t>
            </a:r>
            <a:r>
              <a:rPr lang="en-AU" altLang="en-US" sz="2400"/>
              <a:t>C</a:t>
            </a:r>
          </a:p>
          <a:p>
            <a:r>
              <a:rPr lang="en-AU" altLang="en-US" sz="2400"/>
              <a:t>Ethanoic acid  bpt 118</a:t>
            </a:r>
            <a:r>
              <a:rPr lang="en-AU" altLang="en-US" sz="2400" baseline="30000"/>
              <a:t>o</a:t>
            </a:r>
            <a:r>
              <a:rPr lang="en-AU" altLang="en-US" sz="2400"/>
              <a:t>C</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DD6CA836-52FC-BD54-76A5-AB6046D6F4F8}"/>
              </a:ext>
            </a:extLst>
          </p:cNvPr>
          <p:cNvSpPr>
            <a:spLocks noGrp="1"/>
          </p:cNvSpPr>
          <p:nvPr>
            <p:ph type="title"/>
          </p:nvPr>
        </p:nvSpPr>
        <p:spPr/>
        <p:txBody>
          <a:bodyPr/>
          <a:lstStyle/>
          <a:p>
            <a:r>
              <a:rPr lang="en-AU" altLang="en-US"/>
              <a:t>Intermolecular forces affect on mpt/bpt</a:t>
            </a:r>
          </a:p>
        </p:txBody>
      </p:sp>
      <p:sp>
        <p:nvSpPr>
          <p:cNvPr id="72707" name="Content Placeholder 2">
            <a:extLst>
              <a:ext uri="{FF2B5EF4-FFF2-40B4-BE49-F238E27FC236}">
                <a16:creationId xmlns:a16="http://schemas.microsoft.com/office/drawing/2014/main" id="{7690F906-89C2-3A11-8F62-03D3C08F936D}"/>
              </a:ext>
            </a:extLst>
          </p:cNvPr>
          <p:cNvSpPr>
            <a:spLocks noGrp="1"/>
          </p:cNvSpPr>
          <p:nvPr>
            <p:ph idx="1"/>
          </p:nvPr>
        </p:nvSpPr>
        <p:spPr/>
        <p:txBody>
          <a:bodyPr/>
          <a:lstStyle/>
          <a:p>
            <a:r>
              <a:rPr lang="en-AU" altLang="en-US" sz="2400"/>
              <a:t>Explain what forces are present in the following molecules:</a:t>
            </a:r>
          </a:p>
          <a:p>
            <a:endParaRPr lang="en-AU" altLang="en-US" sz="2400"/>
          </a:p>
          <a:p>
            <a:r>
              <a:rPr lang="en-AU" altLang="en-US" sz="2400"/>
              <a:t>Ethane    bpt -89</a:t>
            </a:r>
            <a:r>
              <a:rPr lang="en-AU" altLang="en-US" sz="2400" baseline="30000"/>
              <a:t>o</a:t>
            </a:r>
            <a:r>
              <a:rPr lang="en-AU" altLang="en-US" sz="2400"/>
              <a:t>C             Dispersion only</a:t>
            </a:r>
          </a:p>
          <a:p>
            <a:r>
              <a:rPr lang="en-AU" altLang="en-US" sz="2400"/>
              <a:t>Ethanal   bpt 20</a:t>
            </a:r>
            <a:r>
              <a:rPr lang="en-AU" altLang="en-US" sz="2400" baseline="30000"/>
              <a:t>o</a:t>
            </a:r>
            <a:r>
              <a:rPr lang="en-AU" altLang="en-US" sz="2400"/>
              <a:t>C              Dipole/Dipole </a:t>
            </a:r>
          </a:p>
          <a:p>
            <a:r>
              <a:rPr lang="en-AU" altLang="en-US" sz="2400"/>
              <a:t>Ethanol   bpt 78</a:t>
            </a:r>
            <a:r>
              <a:rPr lang="en-AU" altLang="en-US" sz="2400" baseline="30000"/>
              <a:t>o</a:t>
            </a:r>
            <a:r>
              <a:rPr lang="en-AU" altLang="en-US" sz="2400"/>
              <a:t>C              H-bonding </a:t>
            </a:r>
          </a:p>
          <a:p>
            <a:r>
              <a:rPr lang="en-AU" altLang="en-US" sz="2400"/>
              <a:t>Ethanoic acid  bpt 118</a:t>
            </a:r>
            <a:r>
              <a:rPr lang="en-AU" altLang="en-US" sz="2400" baseline="30000"/>
              <a:t>o</a:t>
            </a:r>
            <a:r>
              <a:rPr lang="en-AU" altLang="en-US" sz="2400"/>
              <a:t>C    Dipole/Dipole and H-bonding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FE04AAAA-24F3-1BA7-F544-5D2D8C8221F1}"/>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Reactions of carboxylic acids</a:t>
            </a:r>
          </a:p>
        </p:txBody>
      </p:sp>
      <p:sp>
        <p:nvSpPr>
          <p:cNvPr id="73731" name="TextBox 1">
            <a:extLst>
              <a:ext uri="{FF2B5EF4-FFF2-40B4-BE49-F238E27FC236}">
                <a16:creationId xmlns:a16="http://schemas.microsoft.com/office/drawing/2014/main" id="{AD199BB9-216D-797F-105E-A7038EA877A3}"/>
              </a:ext>
            </a:extLst>
          </p:cNvPr>
          <p:cNvSpPr txBox="1">
            <a:spLocks noChangeArrowheads="1"/>
          </p:cNvSpPr>
          <p:nvPr/>
        </p:nvSpPr>
        <p:spPr bwMode="auto">
          <a:xfrm>
            <a:off x="228600" y="1143000"/>
            <a:ext cx="8305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React with active metals to produce a salt and hydrogen gas:</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t>React with a base in a neutralisation reaction to form a salt and water:</a:t>
            </a:r>
          </a:p>
        </p:txBody>
      </p:sp>
      <p:pic>
        <p:nvPicPr>
          <p:cNvPr id="73732" name="Picture 1">
            <a:extLst>
              <a:ext uri="{FF2B5EF4-FFF2-40B4-BE49-F238E27FC236}">
                <a16:creationId xmlns:a16="http://schemas.microsoft.com/office/drawing/2014/main" id="{7AA92C06-9624-8ABB-908C-73DFCB23EBA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913" y="2205038"/>
            <a:ext cx="81153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Picture 2">
            <a:extLst>
              <a:ext uri="{FF2B5EF4-FFF2-40B4-BE49-F238E27FC236}">
                <a16:creationId xmlns:a16="http://schemas.microsoft.com/office/drawing/2014/main" id="{F329D8C3-BEA6-7217-8575-AC39BF8E57B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8000" y="4065588"/>
            <a:ext cx="820420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0C38DA53-A0F5-1480-15E2-D6F6B43F1EE2}"/>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Reactions of carboxylic acids</a:t>
            </a:r>
          </a:p>
        </p:txBody>
      </p:sp>
      <p:sp>
        <p:nvSpPr>
          <p:cNvPr id="75779" name="TextBox 1">
            <a:extLst>
              <a:ext uri="{FF2B5EF4-FFF2-40B4-BE49-F238E27FC236}">
                <a16:creationId xmlns:a16="http://schemas.microsoft.com/office/drawing/2014/main" id="{69E47469-A9B9-605C-C93D-CEDDBFD37509}"/>
              </a:ext>
            </a:extLst>
          </p:cNvPr>
          <p:cNvSpPr txBox="1">
            <a:spLocks noChangeArrowheads="1"/>
          </p:cNvSpPr>
          <p:nvPr/>
        </p:nvSpPr>
        <p:spPr bwMode="auto">
          <a:xfrm>
            <a:off x="228600" y="1143000"/>
            <a:ext cx="8305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If a metal carbonate is added then a salt and water and carbon dioxide are produced:</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Addition of an alcohol with specific conditions produces an ester, another organic compound.</a:t>
            </a:r>
          </a:p>
        </p:txBody>
      </p:sp>
      <p:pic>
        <p:nvPicPr>
          <p:cNvPr id="75780" name="Picture 3">
            <a:extLst>
              <a:ext uri="{FF2B5EF4-FFF2-40B4-BE49-F238E27FC236}">
                <a16:creationId xmlns:a16="http://schemas.microsoft.com/office/drawing/2014/main" id="{BEFC221D-BC8F-D77F-64BE-1B63D1CFEC2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203450"/>
            <a:ext cx="901700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9B40787F-3243-4071-9E33-D101BA601B8D}"/>
              </a:ext>
            </a:extLst>
          </p:cNvPr>
          <p:cNvSpPr>
            <a:spLocks noGrp="1"/>
          </p:cNvSpPr>
          <p:nvPr>
            <p:ph type="ctrTitle"/>
          </p:nvPr>
        </p:nvSpPr>
        <p:spPr>
          <a:xfrm>
            <a:off x="152400" y="1981200"/>
            <a:ext cx="7772400" cy="860425"/>
          </a:xfrm>
        </p:spPr>
        <p:txBody>
          <a:bodyPr/>
          <a:lstStyle/>
          <a:p>
            <a:pPr eaLnBrk="1" hangingPunct="1"/>
            <a:r>
              <a:rPr lang="en-US" altLang="en-US">
                <a:cs typeface="Arial" panose="020B0604020202020204" pitchFamily="34" charset="0"/>
              </a:rPr>
              <a:t>Chapter 6: Classes of organic compounds</a:t>
            </a:r>
          </a:p>
        </p:txBody>
      </p:sp>
      <p:sp>
        <p:nvSpPr>
          <p:cNvPr id="77827" name="TextBox 1">
            <a:extLst>
              <a:ext uri="{FF2B5EF4-FFF2-40B4-BE49-F238E27FC236}">
                <a16:creationId xmlns:a16="http://schemas.microsoft.com/office/drawing/2014/main" id="{D1BD12F4-AA1B-2A3B-63EE-6CA4F6F79371}"/>
              </a:ext>
            </a:extLst>
          </p:cNvPr>
          <p:cNvSpPr txBox="1">
            <a:spLocks noChangeArrowheads="1"/>
          </p:cNvSpPr>
          <p:nvPr/>
        </p:nvSpPr>
        <p:spPr bwMode="auto">
          <a:xfrm>
            <a:off x="152400" y="3429000"/>
            <a:ext cx="29718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2000" b="1">
                <a:solidFill>
                  <a:schemeClr val="bg1"/>
                </a:solidFill>
                <a:cs typeface="Arial" panose="020B0604020202020204" pitchFamily="34" charset="0"/>
              </a:rPr>
              <a:t>Esters</a:t>
            </a:r>
          </a:p>
          <a:p>
            <a:endParaRPr lang="en-AU" altLang="en-US"/>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91D763FC-BCF9-7CA1-52DC-11FEEC2DA618}"/>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What is an ester?</a:t>
            </a:r>
          </a:p>
        </p:txBody>
      </p:sp>
      <p:sp>
        <p:nvSpPr>
          <p:cNvPr id="79875" name="TextBox 1">
            <a:extLst>
              <a:ext uri="{FF2B5EF4-FFF2-40B4-BE49-F238E27FC236}">
                <a16:creationId xmlns:a16="http://schemas.microsoft.com/office/drawing/2014/main" id="{E0F87D09-593A-975C-71F1-53D038C7199D}"/>
              </a:ext>
            </a:extLst>
          </p:cNvPr>
          <p:cNvSpPr txBox="1">
            <a:spLocks noChangeArrowheads="1"/>
          </p:cNvSpPr>
          <p:nvPr/>
        </p:nvSpPr>
        <p:spPr bwMode="auto">
          <a:xfrm>
            <a:off x="228600" y="1143000"/>
            <a:ext cx="83058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The ester functional group contains a carbon with a double bond to an oxygen and a separate single bond to another oxygen.</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group is in the middle of a carbon chain.</a:t>
            </a:r>
          </a:p>
        </p:txBody>
      </p:sp>
      <p:pic>
        <p:nvPicPr>
          <p:cNvPr id="79876" name="Picture 1">
            <a:extLst>
              <a:ext uri="{FF2B5EF4-FFF2-40B4-BE49-F238E27FC236}">
                <a16:creationId xmlns:a16="http://schemas.microsoft.com/office/drawing/2014/main" id="{7C6CEAED-57E1-031D-C4AF-CC2A39095D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343400"/>
            <a:ext cx="9144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7" name="Picture 2">
            <a:extLst>
              <a:ext uri="{FF2B5EF4-FFF2-40B4-BE49-F238E27FC236}">
                <a16:creationId xmlns:a16="http://schemas.microsoft.com/office/drawing/2014/main" id="{A2BB046C-1E24-135A-3133-58B948B4BE5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875" y="4876800"/>
            <a:ext cx="9144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8" name="Picture 3">
            <a:extLst>
              <a:ext uri="{FF2B5EF4-FFF2-40B4-BE49-F238E27FC236}">
                <a16:creationId xmlns:a16="http://schemas.microsoft.com/office/drawing/2014/main" id="{BD9EB7C1-B602-8DF5-EB90-24E78AA97A0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2133600"/>
            <a:ext cx="244316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F9044524-6F2B-1440-DE7C-8862CA38F5C0}"/>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Hydrocarbons</a:t>
            </a:r>
          </a:p>
        </p:txBody>
      </p:sp>
      <p:sp>
        <p:nvSpPr>
          <p:cNvPr id="11267" name="TextBox 1">
            <a:extLst>
              <a:ext uri="{FF2B5EF4-FFF2-40B4-BE49-F238E27FC236}">
                <a16:creationId xmlns:a16="http://schemas.microsoft.com/office/drawing/2014/main" id="{060F9D83-5552-F13D-8A31-46743ADAC3E3}"/>
              </a:ext>
            </a:extLst>
          </p:cNvPr>
          <p:cNvSpPr txBox="1">
            <a:spLocks noChangeArrowheads="1"/>
          </p:cNvSpPr>
          <p:nvPr/>
        </p:nvSpPr>
        <p:spPr bwMode="auto">
          <a:xfrm>
            <a:off x="228600" y="914400"/>
            <a:ext cx="6019800" cy="569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rgbClr val="FF0000"/>
                </a:solidFill>
              </a:rPr>
              <a:t>Aromatic</a:t>
            </a:r>
            <a:r>
              <a:rPr lang="en-US" altLang="en-US" sz="2800"/>
              <a:t> hydrocarbons contain one or more </a:t>
            </a:r>
            <a:r>
              <a:rPr lang="en-US" altLang="en-US" sz="2800">
                <a:solidFill>
                  <a:srgbClr val="FF0000"/>
                </a:solidFill>
              </a:rPr>
              <a:t>benzene</a:t>
            </a:r>
            <a:r>
              <a:rPr lang="en-US" altLang="en-US" sz="2800"/>
              <a:t> rings.</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Any other hydrocarbon is an </a:t>
            </a:r>
            <a:r>
              <a:rPr lang="en-US" altLang="en-US" sz="2800">
                <a:solidFill>
                  <a:srgbClr val="FF0000"/>
                </a:solidFill>
              </a:rPr>
              <a:t>aliphatic</a:t>
            </a:r>
            <a:r>
              <a:rPr lang="en-US" altLang="en-US" sz="2800"/>
              <a:t> compound.</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Any carbon with only single carbon–carbon bonds is a </a:t>
            </a:r>
            <a:r>
              <a:rPr lang="en-US" altLang="en-US" sz="2800">
                <a:solidFill>
                  <a:srgbClr val="FF0000"/>
                </a:solidFill>
              </a:rPr>
              <a:t>saturated</a:t>
            </a:r>
            <a:r>
              <a:rPr lang="en-US" altLang="en-US" sz="2800"/>
              <a:t> hydrocarbon.</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solidFill>
                  <a:srgbClr val="FF0000"/>
                </a:solidFill>
              </a:rPr>
              <a:t>Unsaturated</a:t>
            </a:r>
            <a:r>
              <a:rPr lang="en-US" altLang="en-US" sz="2800"/>
              <a:t> hydrocarbons contain carbon–carbon double and triple bonds</a:t>
            </a:r>
          </a:p>
        </p:txBody>
      </p:sp>
      <p:pic>
        <p:nvPicPr>
          <p:cNvPr id="11268" name="Picture 1">
            <a:extLst>
              <a:ext uri="{FF2B5EF4-FFF2-40B4-BE49-F238E27FC236}">
                <a16:creationId xmlns:a16="http://schemas.microsoft.com/office/drawing/2014/main" id="{42D0D0F4-A80B-3EFC-3690-7565474F33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990600"/>
            <a:ext cx="2935288" cy="479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A56A84EF-1C35-96A7-1976-B78B4569286B}"/>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Synthesising esters</a:t>
            </a:r>
          </a:p>
        </p:txBody>
      </p:sp>
      <p:sp>
        <p:nvSpPr>
          <p:cNvPr id="81923" name="TextBox 1">
            <a:extLst>
              <a:ext uri="{FF2B5EF4-FFF2-40B4-BE49-F238E27FC236}">
                <a16:creationId xmlns:a16="http://schemas.microsoft.com/office/drawing/2014/main" id="{9DD96E55-ACA3-4B4A-A505-7A7AF882082A}"/>
              </a:ext>
            </a:extLst>
          </p:cNvPr>
          <p:cNvSpPr txBox="1">
            <a:spLocks noChangeArrowheads="1"/>
          </p:cNvSpPr>
          <p:nvPr/>
        </p:nvSpPr>
        <p:spPr bwMode="auto">
          <a:xfrm>
            <a:off x="228600" y="1143000"/>
            <a:ext cx="8305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An alcohol and a carboxylic acid can be used to synthesise an ester.</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Natural esters form very slowly. To speed up the reaction, the reaction is heated and a catalyst is used. Concentrated sulfuric acid is commonly used as the catalyst for this reaction.</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This process is called esterification. A general equation for this process is:</a:t>
            </a:r>
          </a:p>
        </p:txBody>
      </p:sp>
      <p:pic>
        <p:nvPicPr>
          <p:cNvPr id="81924" name="Picture 1">
            <a:extLst>
              <a:ext uri="{FF2B5EF4-FFF2-40B4-BE49-F238E27FC236}">
                <a16:creationId xmlns:a16="http://schemas.microsoft.com/office/drawing/2014/main" id="{26B4B8D7-CD87-60DF-839B-5CD91305B9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562600"/>
            <a:ext cx="7639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6C8B60DE-0254-490D-9C48-3C3C09AE9F13}"/>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Synthesising esters</a:t>
            </a:r>
          </a:p>
        </p:txBody>
      </p:sp>
      <p:sp>
        <p:nvSpPr>
          <p:cNvPr id="83971" name="TextBox 1">
            <a:extLst>
              <a:ext uri="{FF2B5EF4-FFF2-40B4-BE49-F238E27FC236}">
                <a16:creationId xmlns:a16="http://schemas.microsoft.com/office/drawing/2014/main" id="{7968D8E3-0BCA-62B7-944A-896DD3DE9255}"/>
              </a:ext>
            </a:extLst>
          </p:cNvPr>
          <p:cNvSpPr txBox="1">
            <a:spLocks noChangeArrowheads="1"/>
          </p:cNvSpPr>
          <p:nvPr/>
        </p:nvSpPr>
        <p:spPr bwMode="auto">
          <a:xfrm>
            <a:off x="228600" y="1143000"/>
            <a:ext cx="8305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This reaction is an example of a condensation reaction. A molecule of water is formed as well as the ester.</a:t>
            </a:r>
          </a:p>
        </p:txBody>
      </p:sp>
      <p:pic>
        <p:nvPicPr>
          <p:cNvPr id="83972" name="Picture 2">
            <a:extLst>
              <a:ext uri="{FF2B5EF4-FFF2-40B4-BE49-F238E27FC236}">
                <a16:creationId xmlns:a16="http://schemas.microsoft.com/office/drawing/2014/main" id="{62372DD4-4295-D44B-F60D-DAA85A1E67D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514600"/>
            <a:ext cx="87122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4AF7B138-0344-81C5-FA2F-4F87B220C61C}"/>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Naming esters</a:t>
            </a:r>
          </a:p>
        </p:txBody>
      </p:sp>
      <p:sp>
        <p:nvSpPr>
          <p:cNvPr id="86019" name="TextBox 1">
            <a:extLst>
              <a:ext uri="{FF2B5EF4-FFF2-40B4-BE49-F238E27FC236}">
                <a16:creationId xmlns:a16="http://schemas.microsoft.com/office/drawing/2014/main" id="{45757457-F3D7-B238-439E-960B702AA8DB}"/>
              </a:ext>
            </a:extLst>
          </p:cNvPr>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Naming esters involves looking at the alcohol and carboxylic acid from which it was formed.</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first part of the name describes the alkyl group and comes from the alcohol it is formed from. This is the carbon chain attached to the oxygen within the chain. Example: ethyl, propyl</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second part is from the carboxylic acid. The end of the acid name is changed from ‘oic acid’ to ‘oate’. Example: butanoate, heptanoate</a:t>
            </a: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EB3B02A3-6AB1-8A75-9019-7973746DE5C0}"/>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Properties</a:t>
            </a:r>
          </a:p>
        </p:txBody>
      </p:sp>
      <p:sp>
        <p:nvSpPr>
          <p:cNvPr id="88067" name="TextBox 1">
            <a:extLst>
              <a:ext uri="{FF2B5EF4-FFF2-40B4-BE49-F238E27FC236}">
                <a16:creationId xmlns:a16="http://schemas.microsoft.com/office/drawing/2014/main" id="{EE0F5A80-D418-2DF8-5F61-743CE961EF93}"/>
              </a:ext>
            </a:extLst>
          </p:cNvPr>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The polar C=O and C-O bonds make the ester group polar. They only form dipole–dipole bonds between molecules.</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Their melting and boiling points are higher than hydrocarbons, but lower than alcohols or carboxylic acids of similar size.</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They do not form hydrogen bonds with water so are not soluble in water. Many esters are soluble in organic solvents.</a:t>
            </a: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4031207B-FA90-6CE6-46DB-73BE4C8136F5}"/>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Reactions – acid hydrolysis</a:t>
            </a:r>
          </a:p>
        </p:txBody>
      </p:sp>
      <p:sp>
        <p:nvSpPr>
          <p:cNvPr id="90115" name="TextBox 1">
            <a:extLst>
              <a:ext uri="{FF2B5EF4-FFF2-40B4-BE49-F238E27FC236}">
                <a16:creationId xmlns:a16="http://schemas.microsoft.com/office/drawing/2014/main" id="{B4768171-AA0C-7174-A343-D0D26835C869}"/>
              </a:ext>
            </a:extLst>
          </p:cNvPr>
          <p:cNvSpPr txBox="1">
            <a:spLocks noChangeArrowheads="1"/>
          </p:cNvSpPr>
          <p:nvPr/>
        </p:nvSpPr>
        <p:spPr bwMode="auto">
          <a:xfrm>
            <a:off x="228600" y="1143000"/>
            <a:ext cx="83058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Acid hydrolysis of an ester involves reversing the formation reaction.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An acid is added, the mixture is heated and the ester splits to form an alcohol and carboxylic acid.</a:t>
            </a:r>
          </a:p>
        </p:txBody>
      </p:sp>
      <p:pic>
        <p:nvPicPr>
          <p:cNvPr id="90116" name="Picture 2">
            <a:extLst>
              <a:ext uri="{FF2B5EF4-FFF2-40B4-BE49-F238E27FC236}">
                <a16:creationId xmlns:a16="http://schemas.microsoft.com/office/drawing/2014/main" id="{CC98526F-8EA2-5BE0-95E2-E54F0A9E8FF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1763" y="3657600"/>
            <a:ext cx="89916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7FF959CC-F477-1900-D26B-BBE6FDEED884}"/>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Reactions – alkaline hydrolysis</a:t>
            </a:r>
          </a:p>
        </p:txBody>
      </p:sp>
      <p:sp>
        <p:nvSpPr>
          <p:cNvPr id="92163" name="TextBox 1">
            <a:extLst>
              <a:ext uri="{FF2B5EF4-FFF2-40B4-BE49-F238E27FC236}">
                <a16:creationId xmlns:a16="http://schemas.microsoft.com/office/drawing/2014/main" id="{9E86640D-7A65-2DDC-9645-D3091426E609}"/>
              </a:ext>
            </a:extLst>
          </p:cNvPr>
          <p:cNvSpPr txBox="1">
            <a:spLocks noChangeArrowheads="1"/>
          </p:cNvSpPr>
          <p:nvPr/>
        </p:nvSpPr>
        <p:spPr bwMode="auto">
          <a:xfrm>
            <a:off x="228600" y="1143000"/>
            <a:ext cx="8305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The splitting or hydrolysis of an ester can also be performed by adding a base and heating the mixture.</a:t>
            </a:r>
          </a:p>
        </p:txBody>
      </p:sp>
      <p:pic>
        <p:nvPicPr>
          <p:cNvPr id="92164" name="Picture 1">
            <a:extLst>
              <a:ext uri="{FF2B5EF4-FFF2-40B4-BE49-F238E27FC236}">
                <a16:creationId xmlns:a16="http://schemas.microsoft.com/office/drawing/2014/main" id="{7FF058BF-38C7-BD00-2E6C-6BACF08A74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667000"/>
            <a:ext cx="8751888"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8412E5B4-ADAD-E993-81E3-21E494AA1AEA}"/>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Fats and oils</a:t>
            </a:r>
          </a:p>
        </p:txBody>
      </p:sp>
      <p:sp>
        <p:nvSpPr>
          <p:cNvPr id="94211" name="TextBox 1">
            <a:extLst>
              <a:ext uri="{FF2B5EF4-FFF2-40B4-BE49-F238E27FC236}">
                <a16:creationId xmlns:a16="http://schemas.microsoft.com/office/drawing/2014/main" id="{0391016C-CE56-EE56-EE66-3EB33F8188CF}"/>
              </a:ext>
            </a:extLst>
          </p:cNvPr>
          <p:cNvSpPr txBox="1">
            <a:spLocks noChangeArrowheads="1"/>
          </p:cNvSpPr>
          <p:nvPr/>
        </p:nvSpPr>
        <p:spPr bwMode="auto">
          <a:xfrm>
            <a:off x="228600" y="1143000"/>
            <a:ext cx="8305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Fats and oils are esters called triglycerides.</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 triglyceride that is solid at room temperature is a fat, while one that is a liquid at room temperature is an oil.</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 triglyceride has three ester groups in the molecule and is formed from the alcohol 1,2,3-propantriol (commonly called glycerol) and three, long chain fatty acids.</a:t>
            </a:r>
          </a:p>
        </p:txBody>
      </p:sp>
      <p:pic>
        <p:nvPicPr>
          <p:cNvPr id="94212" name="Picture 1">
            <a:extLst>
              <a:ext uri="{FF2B5EF4-FFF2-40B4-BE49-F238E27FC236}">
                <a16:creationId xmlns:a16="http://schemas.microsoft.com/office/drawing/2014/main" id="{BB03D205-6696-09E2-79F4-585C2533D2B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715000"/>
            <a:ext cx="71501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D24275B8-0383-36B7-8E33-A5C7AD19D362}"/>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Production of a fat/oil</a:t>
            </a:r>
          </a:p>
        </p:txBody>
      </p:sp>
      <p:sp>
        <p:nvSpPr>
          <p:cNvPr id="96259" name="TextBox 1">
            <a:extLst>
              <a:ext uri="{FF2B5EF4-FFF2-40B4-BE49-F238E27FC236}">
                <a16:creationId xmlns:a16="http://schemas.microsoft.com/office/drawing/2014/main" id="{C477BDF4-9E38-3C3F-29BC-07BD90AD99A0}"/>
              </a:ext>
            </a:extLst>
          </p:cNvPr>
          <p:cNvSpPr txBox="1">
            <a:spLocks noChangeArrowheads="1"/>
          </p:cNvSpPr>
          <p:nvPr/>
        </p:nvSpPr>
        <p:spPr bwMode="auto">
          <a:xfrm>
            <a:off x="228600" y="1143000"/>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 fatty acid undergoes an esterification with one of the alcohol groups in glycerol.</a:t>
            </a:r>
          </a:p>
        </p:txBody>
      </p:sp>
      <p:pic>
        <p:nvPicPr>
          <p:cNvPr id="96260" name="Picture 1">
            <a:extLst>
              <a:ext uri="{FF2B5EF4-FFF2-40B4-BE49-F238E27FC236}">
                <a16:creationId xmlns:a16="http://schemas.microsoft.com/office/drawing/2014/main" id="{7CBAF164-7DF1-2B3D-3DCA-B38AE98B70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209800"/>
            <a:ext cx="9144000"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FB08B976-13AC-394B-9329-1D783F75175B}"/>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Hydrolysis of a fat/oil</a:t>
            </a:r>
          </a:p>
        </p:txBody>
      </p:sp>
      <p:sp>
        <p:nvSpPr>
          <p:cNvPr id="98307" name="TextBox 1">
            <a:extLst>
              <a:ext uri="{FF2B5EF4-FFF2-40B4-BE49-F238E27FC236}">
                <a16:creationId xmlns:a16="http://schemas.microsoft.com/office/drawing/2014/main" id="{51324894-F4BE-4DD7-D7FC-2723A2EC6C64}"/>
              </a:ext>
            </a:extLst>
          </p:cNvPr>
          <p:cNvSpPr txBox="1">
            <a:spLocks noChangeArrowheads="1"/>
          </p:cNvSpPr>
          <p:nvPr/>
        </p:nvSpPr>
        <p:spPr bwMode="auto">
          <a:xfrm>
            <a:off x="228600" y="1066800"/>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Reversal of the formation reaction occurs when water is added to the fat/oil.</a:t>
            </a:r>
          </a:p>
        </p:txBody>
      </p:sp>
      <p:pic>
        <p:nvPicPr>
          <p:cNvPr id="98308" name="Picture 1">
            <a:extLst>
              <a:ext uri="{FF2B5EF4-FFF2-40B4-BE49-F238E27FC236}">
                <a16:creationId xmlns:a16="http://schemas.microsoft.com/office/drawing/2014/main" id="{93870C72-011B-329B-2D76-49301006675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775" y="3352800"/>
            <a:ext cx="891222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09" name="Picture 2">
            <a:extLst>
              <a:ext uri="{FF2B5EF4-FFF2-40B4-BE49-F238E27FC236}">
                <a16:creationId xmlns:a16="http://schemas.microsoft.com/office/drawing/2014/main" id="{816A9C59-787F-92C1-EB77-7CC389B6F69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209800"/>
            <a:ext cx="63976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79C2BA3D-EED4-652B-3389-A1C05EBBEEC6}"/>
              </a:ext>
            </a:extLst>
          </p:cNvPr>
          <p:cNvSpPr>
            <a:spLocks noGrp="1"/>
          </p:cNvSpPr>
          <p:nvPr>
            <p:ph type="ctrTitle"/>
          </p:nvPr>
        </p:nvSpPr>
        <p:spPr>
          <a:xfrm>
            <a:off x="152400" y="1981200"/>
            <a:ext cx="7772400" cy="860425"/>
          </a:xfrm>
        </p:spPr>
        <p:txBody>
          <a:bodyPr/>
          <a:lstStyle/>
          <a:p>
            <a:pPr eaLnBrk="1" hangingPunct="1"/>
            <a:r>
              <a:rPr lang="en-US" altLang="en-US">
                <a:cs typeface="Arial" panose="020B0604020202020204" pitchFamily="34" charset="0"/>
              </a:rPr>
              <a:t>Chapter 6: Classes of organic compounds</a:t>
            </a:r>
          </a:p>
        </p:txBody>
      </p:sp>
      <p:sp>
        <p:nvSpPr>
          <p:cNvPr id="100355" name="TextBox 1">
            <a:extLst>
              <a:ext uri="{FF2B5EF4-FFF2-40B4-BE49-F238E27FC236}">
                <a16:creationId xmlns:a16="http://schemas.microsoft.com/office/drawing/2014/main" id="{D2BAC070-9DBA-EC73-62D2-7C584B10BF29}"/>
              </a:ext>
            </a:extLst>
          </p:cNvPr>
          <p:cNvSpPr txBox="1">
            <a:spLocks noChangeArrowheads="1"/>
          </p:cNvSpPr>
          <p:nvPr/>
        </p:nvSpPr>
        <p:spPr bwMode="auto">
          <a:xfrm>
            <a:off x="152400" y="3429000"/>
            <a:ext cx="56388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2000" b="1">
                <a:solidFill>
                  <a:schemeClr val="bg1"/>
                </a:solidFill>
                <a:cs typeface="Arial" panose="020B0604020202020204" pitchFamily="34" charset="0"/>
              </a:rPr>
              <a:t>Amines and amides</a:t>
            </a:r>
          </a:p>
          <a:p>
            <a:endParaRPr lang="en-AU" altLang="en-US"/>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3D9C51E1-5842-831D-A8F9-AEB85D767ED5}"/>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Hydrocarbons</a:t>
            </a:r>
          </a:p>
        </p:txBody>
      </p:sp>
      <p:sp>
        <p:nvSpPr>
          <p:cNvPr id="13315" name="TextBox 1">
            <a:extLst>
              <a:ext uri="{FF2B5EF4-FFF2-40B4-BE49-F238E27FC236}">
                <a16:creationId xmlns:a16="http://schemas.microsoft.com/office/drawing/2014/main" id="{3DD64479-5AD5-9D43-BA06-D1162C68760D}"/>
              </a:ext>
            </a:extLst>
          </p:cNvPr>
          <p:cNvSpPr txBox="1">
            <a:spLocks noChangeArrowheads="1"/>
          </p:cNvSpPr>
          <p:nvPr/>
        </p:nvSpPr>
        <p:spPr bwMode="auto">
          <a:xfrm>
            <a:off x="228600" y="1143000"/>
            <a:ext cx="83058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Compounds with only carbon and hydrogen and:</a:t>
            </a:r>
          </a:p>
          <a:p>
            <a:pPr eaLnBrk="1" hangingPunct="1">
              <a:lnSpc>
                <a:spcPct val="100000"/>
              </a:lnSpc>
              <a:spcBef>
                <a:spcPct val="0"/>
              </a:spcBef>
              <a:buFontTx/>
              <a:buChar char="•"/>
            </a:pPr>
            <a:r>
              <a:rPr lang="en-US" altLang="en-US" sz="2800"/>
              <a:t>All carbon–carbon single bonds are </a:t>
            </a:r>
            <a:r>
              <a:rPr lang="en-US" altLang="en-US" sz="2800">
                <a:solidFill>
                  <a:srgbClr val="FF0000"/>
                </a:solidFill>
              </a:rPr>
              <a:t>alkanes</a:t>
            </a:r>
            <a:r>
              <a:rPr lang="en-US" altLang="en-US" sz="2800"/>
              <a:t>.</a:t>
            </a:r>
          </a:p>
          <a:p>
            <a:pPr eaLnBrk="1" hangingPunct="1">
              <a:lnSpc>
                <a:spcPct val="100000"/>
              </a:lnSpc>
              <a:spcBef>
                <a:spcPct val="0"/>
              </a:spcBef>
              <a:buFontTx/>
              <a:buChar char="•"/>
            </a:pPr>
            <a:r>
              <a:rPr lang="en-US" altLang="en-US" sz="2800"/>
              <a:t>Carbon–carbon double bonds are </a:t>
            </a:r>
            <a:r>
              <a:rPr lang="en-US" altLang="en-US" sz="2800">
                <a:solidFill>
                  <a:srgbClr val="FF0000"/>
                </a:solidFill>
              </a:rPr>
              <a:t>alkenes</a:t>
            </a:r>
          </a:p>
          <a:p>
            <a:pPr eaLnBrk="1" hangingPunct="1">
              <a:lnSpc>
                <a:spcPct val="100000"/>
              </a:lnSpc>
              <a:spcBef>
                <a:spcPct val="0"/>
              </a:spcBef>
              <a:buFontTx/>
              <a:buChar char="•"/>
            </a:pPr>
            <a:r>
              <a:rPr lang="en-US" altLang="en-US" sz="2800"/>
              <a:t>Carbon–carbon triple bonds are </a:t>
            </a:r>
            <a:r>
              <a:rPr lang="en-US" altLang="en-US" sz="2800">
                <a:solidFill>
                  <a:srgbClr val="FF0000"/>
                </a:solidFill>
              </a:rPr>
              <a:t>alkynes</a:t>
            </a:r>
          </a:p>
        </p:txBody>
      </p:sp>
      <p:pic>
        <p:nvPicPr>
          <p:cNvPr id="13316" name="Picture 1">
            <a:extLst>
              <a:ext uri="{FF2B5EF4-FFF2-40B4-BE49-F238E27FC236}">
                <a16:creationId xmlns:a16="http://schemas.microsoft.com/office/drawing/2014/main" id="{0642501A-7BE0-A98A-8E7A-CD10A7DB1FAF}"/>
              </a:ext>
            </a:extLst>
          </p:cNvPr>
          <p:cNvPicPr>
            <a:picLocks noChangeAspect="1"/>
          </p:cNvPicPr>
          <p:nvPr/>
        </p:nvPicPr>
        <p:blipFill>
          <a:blip r:embed="rId3">
            <a:extLst>
              <a:ext uri="{28A0092B-C50C-407E-A947-70E740481C1C}">
                <a14:useLocalDpi xmlns:a14="http://schemas.microsoft.com/office/drawing/2010/main" val="0"/>
              </a:ext>
            </a:extLst>
          </a:blip>
          <a:srcRect b="30806"/>
          <a:stretch>
            <a:fillRect/>
          </a:stretch>
        </p:blipFill>
        <p:spPr bwMode="auto">
          <a:xfrm>
            <a:off x="457200" y="3048000"/>
            <a:ext cx="2133600" cy="293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2">
            <a:extLst>
              <a:ext uri="{FF2B5EF4-FFF2-40B4-BE49-F238E27FC236}">
                <a16:creationId xmlns:a16="http://schemas.microsoft.com/office/drawing/2014/main" id="{5C01F99A-AE56-78CF-EB95-961D6F344C7D}"/>
              </a:ext>
            </a:extLst>
          </p:cNvPr>
          <p:cNvPicPr>
            <a:picLocks noChangeAspect="1"/>
          </p:cNvPicPr>
          <p:nvPr/>
        </p:nvPicPr>
        <p:blipFill>
          <a:blip r:embed="rId4">
            <a:extLst>
              <a:ext uri="{28A0092B-C50C-407E-A947-70E740481C1C}">
                <a14:useLocalDpi xmlns:a14="http://schemas.microsoft.com/office/drawing/2010/main" val="0"/>
              </a:ext>
            </a:extLst>
          </a:blip>
          <a:srcRect b="38495"/>
          <a:stretch>
            <a:fillRect/>
          </a:stretch>
        </p:blipFill>
        <p:spPr bwMode="auto">
          <a:xfrm>
            <a:off x="2895600" y="3124200"/>
            <a:ext cx="2438400" cy="272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3">
            <a:extLst>
              <a:ext uri="{FF2B5EF4-FFF2-40B4-BE49-F238E27FC236}">
                <a16:creationId xmlns:a16="http://schemas.microsoft.com/office/drawing/2014/main" id="{795CEB34-C5DB-B71B-1046-95F5ACEA7152}"/>
              </a:ext>
            </a:extLst>
          </p:cNvPr>
          <p:cNvPicPr>
            <a:picLocks noChangeAspect="1"/>
          </p:cNvPicPr>
          <p:nvPr/>
        </p:nvPicPr>
        <p:blipFill>
          <a:blip r:embed="rId5">
            <a:extLst>
              <a:ext uri="{28A0092B-C50C-407E-A947-70E740481C1C}">
                <a14:useLocalDpi xmlns:a14="http://schemas.microsoft.com/office/drawing/2010/main" val="0"/>
              </a:ext>
            </a:extLst>
          </a:blip>
          <a:srcRect b="41470"/>
          <a:stretch>
            <a:fillRect/>
          </a:stretch>
        </p:blipFill>
        <p:spPr bwMode="auto">
          <a:xfrm>
            <a:off x="5410200" y="3124200"/>
            <a:ext cx="2768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0866066A-F067-2024-68A9-6D53A6FA4D88}"/>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What is an amine?</a:t>
            </a:r>
          </a:p>
        </p:txBody>
      </p:sp>
      <p:sp>
        <p:nvSpPr>
          <p:cNvPr id="102403" name="TextBox 1">
            <a:extLst>
              <a:ext uri="{FF2B5EF4-FFF2-40B4-BE49-F238E27FC236}">
                <a16:creationId xmlns:a16="http://schemas.microsoft.com/office/drawing/2014/main" id="{80BB1B38-945F-84BD-FB44-15891083DEA8}"/>
              </a:ext>
            </a:extLst>
          </p:cNvPr>
          <p:cNvSpPr txBox="1">
            <a:spLocks noChangeArrowheads="1"/>
          </p:cNvSpPr>
          <p:nvPr/>
        </p:nvSpPr>
        <p:spPr bwMode="auto">
          <a:xfrm>
            <a:off x="228600" y="1143000"/>
            <a:ext cx="8305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Amines are based on the ammonia molecule and contain the functional group –NH</a:t>
            </a:r>
            <a:r>
              <a:rPr lang="en-US" altLang="en-US" sz="2800" baseline="-25000"/>
              <a:t>2</a:t>
            </a:r>
            <a:r>
              <a:rPr lang="en-US" altLang="en-US" sz="2800"/>
              <a:t>.</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hydrogen atoms on an ammonia molecule are replaced by alkyl groups to create amine molecules.</a:t>
            </a:r>
          </a:p>
        </p:txBody>
      </p:sp>
      <p:pic>
        <p:nvPicPr>
          <p:cNvPr id="102404" name="Picture 1">
            <a:extLst>
              <a:ext uri="{FF2B5EF4-FFF2-40B4-BE49-F238E27FC236}">
                <a16:creationId xmlns:a16="http://schemas.microsoft.com/office/drawing/2014/main" id="{27FE1234-1FBF-E63E-9630-59A9D0DCADD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286000"/>
            <a:ext cx="9144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05" name="Picture 2">
            <a:extLst>
              <a:ext uri="{FF2B5EF4-FFF2-40B4-BE49-F238E27FC236}">
                <a16:creationId xmlns:a16="http://schemas.microsoft.com/office/drawing/2014/main" id="{A916B3DE-6F53-EB47-3369-2F933D07AA4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2819400"/>
            <a:ext cx="91440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a:extLst>
              <a:ext uri="{FF2B5EF4-FFF2-40B4-BE49-F238E27FC236}">
                <a16:creationId xmlns:a16="http://schemas.microsoft.com/office/drawing/2014/main" id="{CCA1FD2A-B7BB-2967-F422-7685384B505A}"/>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Primary, secondary and tertiary amines</a:t>
            </a:r>
          </a:p>
        </p:txBody>
      </p:sp>
      <p:sp>
        <p:nvSpPr>
          <p:cNvPr id="104451" name="TextBox 1">
            <a:extLst>
              <a:ext uri="{FF2B5EF4-FFF2-40B4-BE49-F238E27FC236}">
                <a16:creationId xmlns:a16="http://schemas.microsoft.com/office/drawing/2014/main" id="{80943A06-F3A8-B2C2-7CD7-221490E839FE}"/>
              </a:ext>
            </a:extLst>
          </p:cNvPr>
          <p:cNvSpPr txBox="1">
            <a:spLocks noChangeArrowheads="1"/>
          </p:cNvSpPr>
          <p:nvPr/>
        </p:nvSpPr>
        <p:spPr bwMode="auto">
          <a:xfrm>
            <a:off x="228600" y="1143000"/>
            <a:ext cx="8305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Amines are classified as primary, secondary or tertiary based on the number of alkyl groups attached to the nitrogen atom.</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 primary amine (a) has one alkyl group, while a secondary amine (b) has two alkyl groups.</a:t>
            </a:r>
          </a:p>
        </p:txBody>
      </p:sp>
      <p:pic>
        <p:nvPicPr>
          <p:cNvPr id="104452" name="Picture 1">
            <a:extLst>
              <a:ext uri="{FF2B5EF4-FFF2-40B4-BE49-F238E27FC236}">
                <a16:creationId xmlns:a16="http://schemas.microsoft.com/office/drawing/2014/main" id="{B68C6222-2E5C-DD48-EACE-45CE205628E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267200"/>
            <a:ext cx="398145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3" name="Picture 2">
            <a:extLst>
              <a:ext uri="{FF2B5EF4-FFF2-40B4-BE49-F238E27FC236}">
                <a16:creationId xmlns:a16="http://schemas.microsoft.com/office/drawing/2014/main" id="{E9501812-B9DE-6422-B000-9A1425DB010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4343400"/>
            <a:ext cx="39052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a:extLst>
              <a:ext uri="{FF2B5EF4-FFF2-40B4-BE49-F238E27FC236}">
                <a16:creationId xmlns:a16="http://schemas.microsoft.com/office/drawing/2014/main" id="{1E4A70CD-EEC3-2C58-5AAF-B50250F632FD}"/>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Naming amines</a:t>
            </a:r>
          </a:p>
        </p:txBody>
      </p:sp>
      <p:sp>
        <p:nvSpPr>
          <p:cNvPr id="106499" name="TextBox 1">
            <a:extLst>
              <a:ext uri="{FF2B5EF4-FFF2-40B4-BE49-F238E27FC236}">
                <a16:creationId xmlns:a16="http://schemas.microsoft.com/office/drawing/2014/main" id="{C8DA8A10-ED29-CC0E-E373-A8F8C1E21C41}"/>
              </a:ext>
            </a:extLst>
          </p:cNvPr>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tabLst>
                <a:tab pos="722313" algn="l"/>
              </a:tabLst>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tabLst>
                <a:tab pos="722313" algn="l"/>
              </a:tabLst>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tabLst>
                <a:tab pos="722313" algn="l"/>
              </a:tabLst>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tabLst>
                <a:tab pos="722313" algn="l"/>
              </a:tabLst>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tabLst>
                <a:tab pos="722313" algn="l"/>
              </a:tabLst>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tabLst>
                <a:tab pos="722313" algn="l"/>
              </a:tabLs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tabLst>
                <a:tab pos="722313" algn="l"/>
              </a:tabLs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tabLst>
                <a:tab pos="722313" algn="l"/>
              </a:tabLs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tabLst>
                <a:tab pos="722313" algn="l"/>
              </a:tabLst>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1	Put the alkyl groups attached to the N atom 	into alphabetical order. Use the alkyl name for 	all except the final group.</a:t>
            </a:r>
          </a:p>
          <a:p>
            <a:pPr eaLnBrk="1" hangingPunct="1">
              <a:lnSpc>
                <a:spcPct val="100000"/>
              </a:lnSpc>
              <a:spcBef>
                <a:spcPct val="0"/>
              </a:spcBef>
            </a:pPr>
            <a:r>
              <a:rPr lang="en-US" altLang="en-US" sz="2800"/>
              <a:t>2	Remove the ‘e’ from the last alkane name and 	add ‘amine’. Example: ethylmethanamine</a:t>
            </a:r>
          </a:p>
          <a:p>
            <a:pPr eaLnBrk="1" hangingPunct="1">
              <a:lnSpc>
                <a:spcPct val="100000"/>
              </a:lnSpc>
              <a:spcBef>
                <a:spcPct val="0"/>
              </a:spcBef>
            </a:pPr>
            <a:r>
              <a:rPr lang="en-US" altLang="en-US" sz="2800"/>
              <a:t>3	Use di- and tri- if there are multiple identical 	alkyl groups.</a:t>
            </a:r>
          </a:p>
          <a:p>
            <a:pPr eaLnBrk="1" hangingPunct="1">
              <a:lnSpc>
                <a:spcPct val="100000"/>
              </a:lnSpc>
              <a:spcBef>
                <a:spcPct val="0"/>
              </a:spcBef>
            </a:pPr>
            <a:r>
              <a:rPr lang="en-US" altLang="en-US" sz="2800"/>
              <a:t>4	Number the carbons, allocating the amine the 	lowest possible number.</a:t>
            </a:r>
          </a:p>
          <a:p>
            <a:pPr eaLnBrk="1" hangingPunct="1">
              <a:lnSpc>
                <a:spcPct val="100000"/>
              </a:lnSpc>
              <a:spcBef>
                <a:spcPct val="0"/>
              </a:spcBef>
            </a:pPr>
            <a:r>
              <a:rPr lang="en-US" altLang="en-US" sz="2800"/>
              <a:t>5	Name any other side chains as for naming 	alkanes.</a:t>
            </a: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a:extLst>
              <a:ext uri="{FF2B5EF4-FFF2-40B4-BE49-F238E27FC236}">
                <a16:creationId xmlns:a16="http://schemas.microsoft.com/office/drawing/2014/main" id="{949476C0-5EBF-9E47-3FEE-117B787198AD}"/>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Properties of amines</a:t>
            </a:r>
          </a:p>
        </p:txBody>
      </p:sp>
      <p:sp>
        <p:nvSpPr>
          <p:cNvPr id="108547" name="TextBox 1">
            <a:extLst>
              <a:ext uri="{FF2B5EF4-FFF2-40B4-BE49-F238E27FC236}">
                <a16:creationId xmlns:a16="http://schemas.microsoft.com/office/drawing/2014/main" id="{813DC398-EE8A-AAC6-591C-10A854916DF0}"/>
              </a:ext>
            </a:extLst>
          </p:cNvPr>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The –NH</a:t>
            </a:r>
            <a:r>
              <a:rPr lang="en-US" altLang="en-US" sz="2800" baseline="-25000"/>
              <a:t>2</a:t>
            </a:r>
            <a:r>
              <a:rPr lang="en-US" altLang="en-US" sz="2800"/>
              <a:t> amine group is highly polar because of the large electronegativity difference between nitrogen and hydrogen.</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This gives amines relatively high melting and boiling points as it can form hydrogen bonds between molecules.</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Small primary and secondary amines are also soluble in water due to formation of hydrogen bonds.</a:t>
            </a:r>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a:extLst>
              <a:ext uri="{FF2B5EF4-FFF2-40B4-BE49-F238E27FC236}">
                <a16:creationId xmlns:a16="http://schemas.microsoft.com/office/drawing/2014/main" id="{A4CAEC30-6C72-A2B7-9F90-8C89C0625A63}"/>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Reactions of amines</a:t>
            </a:r>
          </a:p>
        </p:txBody>
      </p:sp>
      <p:sp>
        <p:nvSpPr>
          <p:cNvPr id="110595" name="TextBox 1">
            <a:extLst>
              <a:ext uri="{FF2B5EF4-FFF2-40B4-BE49-F238E27FC236}">
                <a16:creationId xmlns:a16="http://schemas.microsoft.com/office/drawing/2014/main" id="{1B49FE36-9B5E-8DD4-FAE4-6CB074F04AE5}"/>
              </a:ext>
            </a:extLst>
          </p:cNvPr>
          <p:cNvSpPr txBox="1">
            <a:spLocks noChangeArrowheads="1"/>
          </p:cNvSpPr>
          <p:nvPr/>
        </p:nvSpPr>
        <p:spPr bwMode="auto">
          <a:xfrm>
            <a:off x="228600" y="1143000"/>
            <a:ext cx="83058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As amines are weak bases, they will participate in neutralisation reactions with acids.</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t>Reaction with an carboxylic acid forms an amide in a condensation reaction (to be examined later).</a:t>
            </a:r>
          </a:p>
        </p:txBody>
      </p:sp>
      <p:pic>
        <p:nvPicPr>
          <p:cNvPr id="110596" name="Picture 1">
            <a:extLst>
              <a:ext uri="{FF2B5EF4-FFF2-40B4-BE49-F238E27FC236}">
                <a16:creationId xmlns:a16="http://schemas.microsoft.com/office/drawing/2014/main" id="{653F4D03-C113-8492-34CC-4094B473CDF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209800"/>
            <a:ext cx="655161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a:extLst>
              <a:ext uri="{FF2B5EF4-FFF2-40B4-BE49-F238E27FC236}">
                <a16:creationId xmlns:a16="http://schemas.microsoft.com/office/drawing/2014/main" id="{007A792E-5EB2-8AEC-AB4B-E2A4953A1657}"/>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Amides</a:t>
            </a:r>
          </a:p>
        </p:txBody>
      </p:sp>
      <p:sp>
        <p:nvSpPr>
          <p:cNvPr id="112643" name="TextBox 1">
            <a:extLst>
              <a:ext uri="{FF2B5EF4-FFF2-40B4-BE49-F238E27FC236}">
                <a16:creationId xmlns:a16="http://schemas.microsoft.com/office/drawing/2014/main" id="{3C55E379-0085-1B6D-E507-2FD66F2F00B0}"/>
              </a:ext>
            </a:extLst>
          </p:cNvPr>
          <p:cNvSpPr txBox="1">
            <a:spLocks noChangeArrowheads="1"/>
          </p:cNvSpPr>
          <p:nvPr/>
        </p:nvSpPr>
        <p:spPr bwMode="auto">
          <a:xfrm>
            <a:off x="228600" y="1143000"/>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An amide contains a functional group that is part carboxylic acid C=O and part amine –NH.</a:t>
            </a:r>
          </a:p>
        </p:txBody>
      </p:sp>
      <p:pic>
        <p:nvPicPr>
          <p:cNvPr id="112644" name="Picture 1">
            <a:extLst>
              <a:ext uri="{FF2B5EF4-FFF2-40B4-BE49-F238E27FC236}">
                <a16:creationId xmlns:a16="http://schemas.microsoft.com/office/drawing/2014/main" id="{2B077A80-FE9C-0FAE-8C95-7AAB72256C1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286000"/>
            <a:ext cx="9144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45" name="Picture 2">
            <a:extLst>
              <a:ext uri="{FF2B5EF4-FFF2-40B4-BE49-F238E27FC236}">
                <a16:creationId xmlns:a16="http://schemas.microsoft.com/office/drawing/2014/main" id="{49953C9F-FDB9-37B5-949A-FEE13F0FCFF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63" y="2819400"/>
            <a:ext cx="9144001"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46" name="Picture 3">
            <a:extLst>
              <a:ext uri="{FF2B5EF4-FFF2-40B4-BE49-F238E27FC236}">
                <a16:creationId xmlns:a16="http://schemas.microsoft.com/office/drawing/2014/main" id="{579B4916-04CF-69F5-EED9-268A9DF5FCE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114800"/>
            <a:ext cx="63277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a:extLst>
              <a:ext uri="{FF2B5EF4-FFF2-40B4-BE49-F238E27FC236}">
                <a16:creationId xmlns:a16="http://schemas.microsoft.com/office/drawing/2014/main" id="{C103ED81-D430-C903-36EF-37BE6A562B70}"/>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Naming amides</a:t>
            </a:r>
          </a:p>
        </p:txBody>
      </p:sp>
      <p:sp>
        <p:nvSpPr>
          <p:cNvPr id="109571" name="TextBox 1">
            <a:extLst>
              <a:ext uri="{FF2B5EF4-FFF2-40B4-BE49-F238E27FC236}">
                <a16:creationId xmlns:a16="http://schemas.microsoft.com/office/drawing/2014/main" id="{BB74D99E-B501-3278-AF55-C5DFB036168F}"/>
              </a:ext>
            </a:extLst>
          </p:cNvPr>
          <p:cNvSpPr txBox="1">
            <a:spLocks noChangeArrowheads="1"/>
          </p:cNvSpPr>
          <p:nvPr/>
        </p:nvSpPr>
        <p:spPr bwMode="auto">
          <a:xfrm>
            <a:off x="228600" y="1143000"/>
            <a:ext cx="83058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marL="0" indent="0" eaLnBrk="1" hangingPunct="1">
              <a:lnSpc>
                <a:spcPct val="100000"/>
              </a:lnSpc>
              <a:spcBef>
                <a:spcPct val="0"/>
              </a:spcBef>
              <a:tabLst>
                <a:tab pos="722313" algn="l"/>
              </a:tabLst>
              <a:defRPr/>
            </a:pPr>
            <a:r>
              <a:rPr lang="en-US" altLang="en-US" sz="2800" dirty="0"/>
              <a:t>1	Change the ending of the carboxylic acid 	name from ‘</a:t>
            </a:r>
            <a:r>
              <a:rPr lang="en-US" altLang="en-US" sz="2800" dirty="0" err="1"/>
              <a:t>oic</a:t>
            </a:r>
            <a:r>
              <a:rPr lang="en-US" altLang="en-US" sz="2800" dirty="0"/>
              <a:t> acid’ to ‘amide’. Example: 	</a:t>
            </a:r>
            <a:r>
              <a:rPr lang="en-US" altLang="en-US" sz="2800" dirty="0" err="1"/>
              <a:t>propanoic</a:t>
            </a:r>
            <a:r>
              <a:rPr lang="en-US" altLang="en-US" sz="2800" dirty="0"/>
              <a:t> acid becomes </a:t>
            </a:r>
            <a:r>
              <a:rPr lang="en-US" altLang="en-US" sz="2800" dirty="0" err="1"/>
              <a:t>propanamide</a:t>
            </a:r>
            <a:endParaRPr lang="en-US" altLang="en-US" sz="2800" dirty="0"/>
          </a:p>
          <a:p>
            <a:pPr eaLnBrk="1" hangingPunct="1">
              <a:lnSpc>
                <a:spcPct val="100000"/>
              </a:lnSpc>
              <a:spcBef>
                <a:spcPct val="0"/>
              </a:spcBef>
              <a:defRPr/>
            </a:pPr>
            <a:endParaRPr lang="en-US" altLang="en-US" sz="2800" dirty="0"/>
          </a:p>
          <a:p>
            <a:pPr marL="0" indent="0" eaLnBrk="1" hangingPunct="1">
              <a:lnSpc>
                <a:spcPct val="100000"/>
              </a:lnSpc>
              <a:spcBef>
                <a:spcPct val="0"/>
              </a:spcBef>
              <a:tabLst>
                <a:tab pos="722313" algn="l"/>
              </a:tabLst>
              <a:defRPr/>
            </a:pPr>
            <a:r>
              <a:rPr lang="en-US" altLang="en-US" sz="2800" dirty="0"/>
              <a:t>2	Alkyl groups bonded to the nitrogen atom 	become N-alkyl. Example: N-	</a:t>
            </a:r>
            <a:r>
              <a:rPr lang="en-US" altLang="en-US" sz="2800" dirty="0" err="1"/>
              <a:t>ethylpropanamide</a:t>
            </a:r>
            <a:endParaRPr lang="en-US" altLang="en-US" sz="2800" dirty="0"/>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a:extLst>
              <a:ext uri="{FF2B5EF4-FFF2-40B4-BE49-F238E27FC236}">
                <a16:creationId xmlns:a16="http://schemas.microsoft.com/office/drawing/2014/main" id="{FFCC10E0-61A9-8C0D-3CF2-94FD83A04369}"/>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Preparation of an amide</a:t>
            </a:r>
          </a:p>
        </p:txBody>
      </p:sp>
      <p:sp>
        <p:nvSpPr>
          <p:cNvPr id="116739" name="TextBox 1">
            <a:extLst>
              <a:ext uri="{FF2B5EF4-FFF2-40B4-BE49-F238E27FC236}">
                <a16:creationId xmlns:a16="http://schemas.microsoft.com/office/drawing/2014/main" id="{F5FAF1B8-6DE9-424F-12DE-42E6133DA55C}"/>
              </a:ext>
            </a:extLst>
          </p:cNvPr>
          <p:cNvSpPr txBox="1">
            <a:spLocks noChangeArrowheads="1"/>
          </p:cNvSpPr>
          <p:nvPr/>
        </p:nvSpPr>
        <p:spPr bwMode="auto">
          <a:xfrm>
            <a:off x="228600" y="1143000"/>
            <a:ext cx="83058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Reaction of a carboxylic acid with an ammonium salt producing a salt, water and carbon dioxide.</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products are heated to dehydrate the salt, producing a primary amide.</a:t>
            </a:r>
          </a:p>
        </p:txBody>
      </p:sp>
      <p:pic>
        <p:nvPicPr>
          <p:cNvPr id="116740" name="Picture 1">
            <a:extLst>
              <a:ext uri="{FF2B5EF4-FFF2-40B4-BE49-F238E27FC236}">
                <a16:creationId xmlns:a16="http://schemas.microsoft.com/office/drawing/2014/main" id="{42E700DE-6259-2525-62C7-4A4EBDEC93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362200"/>
            <a:ext cx="86074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1" name="Picture 2">
            <a:extLst>
              <a:ext uri="{FF2B5EF4-FFF2-40B4-BE49-F238E27FC236}">
                <a16:creationId xmlns:a16="http://schemas.microsoft.com/office/drawing/2014/main" id="{E1B2A6D0-06DE-A76D-2E70-10F5BA10C77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4343400"/>
            <a:ext cx="59817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a:extLst>
              <a:ext uri="{FF2B5EF4-FFF2-40B4-BE49-F238E27FC236}">
                <a16:creationId xmlns:a16="http://schemas.microsoft.com/office/drawing/2014/main" id="{979D5FAF-4EB7-CD68-1197-40F0BB749F85}"/>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Preparation of an amide</a:t>
            </a:r>
          </a:p>
        </p:txBody>
      </p:sp>
      <p:sp>
        <p:nvSpPr>
          <p:cNvPr id="118787" name="TextBox 1">
            <a:extLst>
              <a:ext uri="{FF2B5EF4-FFF2-40B4-BE49-F238E27FC236}">
                <a16:creationId xmlns:a16="http://schemas.microsoft.com/office/drawing/2014/main" id="{2065F181-89B4-FC6B-913E-66784EEB71A1}"/>
              </a:ext>
            </a:extLst>
          </p:cNvPr>
          <p:cNvSpPr txBox="1">
            <a:spLocks noChangeArrowheads="1"/>
          </p:cNvSpPr>
          <p:nvPr/>
        </p:nvSpPr>
        <p:spPr bwMode="auto">
          <a:xfrm>
            <a:off x="228600" y="1143000"/>
            <a:ext cx="8305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Secondary amides are made when carboxylic acids and amines react together, a water molecule is eliminated. This is a condensation reaction.</a:t>
            </a:r>
          </a:p>
        </p:txBody>
      </p:sp>
      <p:pic>
        <p:nvPicPr>
          <p:cNvPr id="118788" name="Picture 3">
            <a:extLst>
              <a:ext uri="{FF2B5EF4-FFF2-40B4-BE49-F238E27FC236}">
                <a16:creationId xmlns:a16="http://schemas.microsoft.com/office/drawing/2014/main" id="{BA1F962F-BAC9-FC3B-DA1C-38F57E72E8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590800"/>
            <a:ext cx="8951913"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a:extLst>
              <a:ext uri="{FF2B5EF4-FFF2-40B4-BE49-F238E27FC236}">
                <a16:creationId xmlns:a16="http://schemas.microsoft.com/office/drawing/2014/main" id="{C6A312B8-2C0D-2AE1-C505-BDA5A1798C1F}"/>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Amide reactions</a:t>
            </a:r>
          </a:p>
        </p:txBody>
      </p:sp>
      <p:sp>
        <p:nvSpPr>
          <p:cNvPr id="120835" name="TextBox 1">
            <a:extLst>
              <a:ext uri="{FF2B5EF4-FFF2-40B4-BE49-F238E27FC236}">
                <a16:creationId xmlns:a16="http://schemas.microsoft.com/office/drawing/2014/main" id="{AD6A7C82-584F-551F-A8C2-DD3017151D5E}"/>
              </a:ext>
            </a:extLst>
          </p:cNvPr>
          <p:cNvSpPr txBox="1">
            <a:spLocks noChangeArrowheads="1"/>
          </p:cNvSpPr>
          <p:nvPr/>
        </p:nvSpPr>
        <p:spPr bwMode="auto">
          <a:xfrm>
            <a:off x="228600" y="1143000"/>
            <a:ext cx="83058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Hydrolysis of amides will result in formation of a carboxylic acid and amine.</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This will occur under both acid and base conditions:</a:t>
            </a:r>
          </a:p>
        </p:txBody>
      </p:sp>
      <p:pic>
        <p:nvPicPr>
          <p:cNvPr id="120836" name="Picture 1">
            <a:extLst>
              <a:ext uri="{FF2B5EF4-FFF2-40B4-BE49-F238E27FC236}">
                <a16:creationId xmlns:a16="http://schemas.microsoft.com/office/drawing/2014/main" id="{20D2C263-5D32-F74B-1469-35944120D01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505200"/>
            <a:ext cx="71802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837" name="Picture 2">
            <a:extLst>
              <a:ext uri="{FF2B5EF4-FFF2-40B4-BE49-F238E27FC236}">
                <a16:creationId xmlns:a16="http://schemas.microsoft.com/office/drawing/2014/main" id="{403DC602-6AC7-0152-86FF-076C8A164A7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267200"/>
            <a:ext cx="56769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8316367-3AC9-5EC5-D6E2-212801CFB772}"/>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Hydrocarbons</a:t>
            </a:r>
          </a:p>
        </p:txBody>
      </p:sp>
      <p:sp>
        <p:nvSpPr>
          <p:cNvPr id="15363" name="TextBox 1">
            <a:extLst>
              <a:ext uri="{FF2B5EF4-FFF2-40B4-BE49-F238E27FC236}">
                <a16:creationId xmlns:a16="http://schemas.microsoft.com/office/drawing/2014/main" id="{E3CEB06F-B0D6-C441-72EC-EDA56E61FEFD}"/>
              </a:ext>
            </a:extLst>
          </p:cNvPr>
          <p:cNvSpPr txBox="1">
            <a:spLocks noChangeArrowheads="1"/>
          </p:cNvSpPr>
          <p:nvPr/>
        </p:nvSpPr>
        <p:spPr bwMode="auto">
          <a:xfrm>
            <a:off x="228600" y="1143000"/>
            <a:ext cx="8305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In some hydrocarbons, the carbon atoms join to form a ring structure called an </a:t>
            </a:r>
            <a:r>
              <a:rPr lang="en-US" altLang="en-US" sz="2800">
                <a:solidFill>
                  <a:srgbClr val="FF0000"/>
                </a:solidFill>
              </a:rPr>
              <a:t>alicyclic</a:t>
            </a:r>
            <a:r>
              <a:rPr lang="en-US" altLang="en-US" sz="2800"/>
              <a:t> or </a:t>
            </a:r>
            <a:r>
              <a:rPr lang="en-US" altLang="en-US" sz="2800">
                <a:solidFill>
                  <a:srgbClr val="FF0000"/>
                </a:solidFill>
              </a:rPr>
              <a:t>cyclic</a:t>
            </a:r>
            <a:r>
              <a:rPr lang="en-US" altLang="en-US" sz="2800"/>
              <a:t> hydrocarbon.</a:t>
            </a:r>
          </a:p>
        </p:txBody>
      </p:sp>
      <p:pic>
        <p:nvPicPr>
          <p:cNvPr id="15364" name="Picture 1">
            <a:extLst>
              <a:ext uri="{FF2B5EF4-FFF2-40B4-BE49-F238E27FC236}">
                <a16:creationId xmlns:a16="http://schemas.microsoft.com/office/drawing/2014/main" id="{DDA21862-A6E4-807B-801F-AC9DF92A1F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71800"/>
            <a:ext cx="427196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2">
            <a:extLst>
              <a:ext uri="{FF2B5EF4-FFF2-40B4-BE49-F238E27FC236}">
                <a16:creationId xmlns:a16="http://schemas.microsoft.com/office/drawing/2014/main" id="{95AFC0E3-7708-6545-AE55-7C77002CB19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78388" y="3124200"/>
            <a:ext cx="4257675" cy="231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17563BC2-DD61-5975-832C-A4680A556308}"/>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Hydrocarbons </a:t>
            </a:r>
          </a:p>
        </p:txBody>
      </p:sp>
      <p:sp>
        <p:nvSpPr>
          <p:cNvPr id="17411" name="TextBox 1">
            <a:extLst>
              <a:ext uri="{FF2B5EF4-FFF2-40B4-BE49-F238E27FC236}">
                <a16:creationId xmlns:a16="http://schemas.microsoft.com/office/drawing/2014/main" id="{904D4575-788E-2B2D-E2B2-824B317F86CD}"/>
              </a:ext>
            </a:extLst>
          </p:cNvPr>
          <p:cNvSpPr txBox="1">
            <a:spLocks noChangeArrowheads="1"/>
          </p:cNvSpPr>
          <p:nvPr/>
        </p:nvSpPr>
        <p:spPr bwMode="auto">
          <a:xfrm>
            <a:off x="228600" y="1143000"/>
            <a:ext cx="8305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 summary of the groups of hydrocarbons:</a:t>
            </a:r>
          </a:p>
        </p:txBody>
      </p:sp>
      <p:pic>
        <p:nvPicPr>
          <p:cNvPr id="17412" name="Picture 1">
            <a:extLst>
              <a:ext uri="{FF2B5EF4-FFF2-40B4-BE49-F238E27FC236}">
                <a16:creationId xmlns:a16="http://schemas.microsoft.com/office/drawing/2014/main" id="{6170C525-3482-F5E0-8C85-070B594AFF3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76400"/>
            <a:ext cx="6477000"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52F6E7CF-F856-BC22-0D56-21F17B32984B}"/>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Structure and bonding </a:t>
            </a:r>
          </a:p>
        </p:txBody>
      </p:sp>
      <p:sp>
        <p:nvSpPr>
          <p:cNvPr id="19459" name="TextBox 1">
            <a:extLst>
              <a:ext uri="{FF2B5EF4-FFF2-40B4-BE49-F238E27FC236}">
                <a16:creationId xmlns:a16="http://schemas.microsoft.com/office/drawing/2014/main" id="{A82E350B-0BB0-80EC-5ED9-35717A5BB11C}"/>
              </a:ext>
            </a:extLst>
          </p:cNvPr>
          <p:cNvSpPr txBox="1">
            <a:spLocks noChangeArrowheads="1"/>
          </p:cNvSpPr>
          <p:nvPr/>
        </p:nvSpPr>
        <p:spPr bwMode="auto">
          <a:xfrm>
            <a:off x="228600" y="990600"/>
            <a:ext cx="8305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Hydrocarbons form dispersion forces between molecules, which are relatively weak, but increase with size of the molecule and proximity.</a:t>
            </a:r>
          </a:p>
        </p:txBody>
      </p:sp>
      <p:pic>
        <p:nvPicPr>
          <p:cNvPr id="19460" name="Picture 1">
            <a:extLst>
              <a:ext uri="{FF2B5EF4-FFF2-40B4-BE49-F238E27FC236}">
                <a16:creationId xmlns:a16="http://schemas.microsoft.com/office/drawing/2014/main" id="{E4955DE2-8618-2910-3B2F-CD2DF6C97B7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514600"/>
            <a:ext cx="3898900" cy="420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2">
            <a:extLst>
              <a:ext uri="{FF2B5EF4-FFF2-40B4-BE49-F238E27FC236}">
                <a16:creationId xmlns:a16="http://schemas.microsoft.com/office/drawing/2014/main" id="{61D215F3-5A1C-C0C4-8F7C-AF46A672625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00538" y="2362200"/>
            <a:ext cx="4851400" cy="43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FF67F4EF-45DA-E33E-6728-ABE56A19AF55}"/>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Alkane and alkene properties</a:t>
            </a:r>
          </a:p>
        </p:txBody>
      </p:sp>
      <p:sp>
        <p:nvSpPr>
          <p:cNvPr id="21507" name="TextBox 1">
            <a:extLst>
              <a:ext uri="{FF2B5EF4-FFF2-40B4-BE49-F238E27FC236}">
                <a16:creationId xmlns:a16="http://schemas.microsoft.com/office/drawing/2014/main" id="{6DD096B3-2DE5-BA68-1819-718A2136A86D}"/>
              </a:ext>
            </a:extLst>
          </p:cNvPr>
          <p:cNvSpPr txBox="1">
            <a:spLocks noChangeArrowheads="1"/>
          </p:cNvSpPr>
          <p:nvPr/>
        </p:nvSpPr>
        <p:spPr bwMode="auto">
          <a:xfrm>
            <a:off x="228600" y="1143000"/>
            <a:ext cx="8305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Physical properties for alkanes, alkenes and alkynes are largely similar due to their similar structures and bonding between molecules.</a:t>
            </a:r>
          </a:p>
        </p:txBody>
      </p:sp>
      <p:pic>
        <p:nvPicPr>
          <p:cNvPr id="21508" name="Picture 1">
            <a:extLst>
              <a:ext uri="{FF2B5EF4-FFF2-40B4-BE49-F238E27FC236}">
                <a16:creationId xmlns:a16="http://schemas.microsoft.com/office/drawing/2014/main" id="{18991077-727E-684A-3496-F05686D3F414}"/>
              </a:ext>
            </a:extLst>
          </p:cNvPr>
          <p:cNvPicPr>
            <a:picLocks noChangeAspect="1"/>
          </p:cNvPicPr>
          <p:nvPr/>
        </p:nvPicPr>
        <p:blipFill>
          <a:blip r:embed="rId3">
            <a:extLst>
              <a:ext uri="{28A0092B-C50C-407E-A947-70E740481C1C}">
                <a14:useLocalDpi xmlns:a14="http://schemas.microsoft.com/office/drawing/2010/main" val="0"/>
              </a:ext>
            </a:extLst>
          </a:blip>
          <a:srcRect t="14188" r="40199"/>
          <a:stretch>
            <a:fillRect/>
          </a:stretch>
        </p:blipFill>
        <p:spPr bwMode="auto">
          <a:xfrm>
            <a:off x="685800" y="2667000"/>
            <a:ext cx="7604125" cy="320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theme/theme1.xml><?xml version="1.0" encoding="utf-8"?>
<a:theme xmlns:a="http://schemas.openxmlformats.org/drawingml/2006/main" name="Theme1">
  <a:themeElements>
    <a:clrScheme name="">
      <a:dk1>
        <a:srgbClr val="000000"/>
      </a:dk1>
      <a:lt1>
        <a:srgbClr val="FFFFFF"/>
      </a:lt1>
      <a:dk2>
        <a:srgbClr val="B2DCEE"/>
      </a:dk2>
      <a:lt2>
        <a:srgbClr val="80C4E2"/>
      </a:lt2>
      <a:accent1>
        <a:srgbClr val="013658"/>
      </a:accent1>
      <a:accent2>
        <a:srgbClr val="0C5C92"/>
      </a:accent2>
      <a:accent3>
        <a:srgbClr val="FFFFFF"/>
      </a:accent3>
      <a:accent4>
        <a:srgbClr val="000000"/>
      </a:accent4>
      <a:accent5>
        <a:srgbClr val="AAAEB4"/>
      </a:accent5>
      <a:accent6>
        <a:srgbClr val="0A5384"/>
      </a:accent6>
      <a:hlink>
        <a:srgbClr val="0089C5"/>
      </a:hlink>
      <a:folHlink>
        <a:srgbClr val="4CACD6"/>
      </a:folHlink>
    </a:clrScheme>
    <a:fontScheme name="CL_PowerPoin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L_PowerPoin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L_PowerPoint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L_PowerPoint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L_PowerPoint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L_PowerPoint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L_PowerPoint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L_PowerPoint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L_PowerPoint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L_PowerPoint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L_PowerPoint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L_PowerPoint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L_PowerPoint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D30DEBF7E8BEF4BA396B592152DA228" ma:contentTypeVersion="23" ma:contentTypeDescription="Create a new document." ma:contentTypeScope="" ma:versionID="c99ea7ec073bb56e4046c71651e8c57d">
  <xsd:schema xmlns:xsd="http://www.w3.org/2001/XMLSchema" xmlns:xs="http://www.w3.org/2001/XMLSchema" xmlns:p="http://schemas.microsoft.com/office/2006/metadata/properties" xmlns:ns1="http://schemas.microsoft.com/sharepoint/v3" xmlns:ns2="776f451b-789d-4c8f-af74-3c000e6cce27" xmlns:ns3="00896bbc-7f86-448f-ab6b-109e07409180" targetNamespace="http://schemas.microsoft.com/office/2006/metadata/properties" ma:root="true" ma:fieldsID="e754bb5c132b05dabb07f70971e213a2" ns1:_="" ns2:_="" ns3:_="">
    <xsd:import namespace="http://schemas.microsoft.com/sharepoint/v3"/>
    <xsd:import namespace="776f451b-789d-4c8f-af74-3c000e6cce27"/>
    <xsd:import namespace="00896bbc-7f86-448f-ab6b-109e07409180"/>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EventHashCode" minOccurs="0"/>
                <xsd:element ref="ns3:MediaServiceGenerationTime" minOccurs="0"/>
                <xsd:element ref="ns3:MediaServiceOCR" minOccurs="0"/>
                <xsd:element ref="ns3:MediaServiceAutoKeyPoints" minOccurs="0"/>
                <xsd:element ref="ns3:MediaServiceKeyPoints" minOccurs="0"/>
                <xsd:element ref="ns3:MediaServiceLocation" minOccurs="0"/>
                <xsd:element ref="ns1:_ip_UnifiedCompliancePolicyProperties" minOccurs="0"/>
                <xsd:element ref="ns1:_ip_UnifiedCompliancePolicyUIAction" minOccurs="0"/>
                <xsd:element ref="ns3:MediaLengthInSeconds" minOccurs="0"/>
                <xsd:element ref="ns3:lcf76f155ced4ddcb4097134ff3c332f" minOccurs="0"/>
                <xsd:element ref="ns2:TaxCatchAll"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76f451b-789d-4c8f-af74-3c000e6cce2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8" nillable="true" ma:displayName="Taxonomy Catch All Column" ma:hidden="true" ma:list="{40edb284-b2af-4982-87ad-a11fa734b163}" ma:internalName="TaxCatchAll" ma:showField="CatchAllData" ma:web="776f451b-789d-4c8f-af74-3c000e6cce2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0896bbc-7f86-448f-ab6b-109e0740918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element name="MediaLengthInSeconds" ma:index="25" nillable="true" ma:displayName="Length (seconds)" ma:internalName="MediaLengthInSeconds" ma:readOnly="true">
      <xsd:simpleType>
        <xsd:restriction base="dms:Unknown"/>
      </xsd:simpleType>
    </xsd:element>
    <xsd:element name="lcf76f155ced4ddcb4097134ff3c332f" ma:index="27" nillable="true" ma:taxonomy="true" ma:internalName="lcf76f155ced4ddcb4097134ff3c332f" ma:taxonomyFieldName="MediaServiceImageTags" ma:displayName="Image Tags" ma:readOnly="false" ma:fieldId="{5cf76f15-5ced-4ddc-b409-7134ff3c332f}" ma:taxonomyMulti="true" ma:sspId="807d7447-0f6d-4322-8bac-43da6d24e0c5" ma:termSetId="09814cd3-568e-fe90-9814-8d621ff8fb84" ma:anchorId="fba54fb3-c3e1-fe81-a776-ca4b69148c4d" ma:open="true" ma:isKeyword="false">
      <xsd:complexType>
        <xsd:sequence>
          <xsd:element ref="pc:Terms" minOccurs="0" maxOccurs="1"/>
        </xsd:sequence>
      </xsd:complex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ObjectDetectorVersions" ma:index="3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776f451b-789d-4c8f-af74-3c000e6cce27" xsi:nil="true"/>
    <_ip_UnifiedCompliancePolicyProperties xmlns="http://schemas.microsoft.com/sharepoint/v3" xsi:nil="true"/>
    <lcf76f155ced4ddcb4097134ff3c332f xmlns="00896bbc-7f86-448f-ab6b-109e0740918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5EF66A2-F95E-4292-AAFA-582D34A16628}">
  <ds:schemaRefs>
    <ds:schemaRef ds:uri="http://schemas.microsoft.com/sharepoint/v3/contenttype/forms"/>
  </ds:schemaRefs>
</ds:datastoreItem>
</file>

<file path=customXml/itemProps2.xml><?xml version="1.0" encoding="utf-8"?>
<ds:datastoreItem xmlns:ds="http://schemas.openxmlformats.org/officeDocument/2006/customXml" ds:itemID="{9E904FA4-DF99-4E31-B92A-B2D13C2F336E}"/>
</file>

<file path=customXml/itemProps3.xml><?xml version="1.0" encoding="utf-8"?>
<ds:datastoreItem xmlns:ds="http://schemas.openxmlformats.org/officeDocument/2006/customXml" ds:itemID="{0AE7EE55-4EBF-4352-87EC-0AF2725E273D}"/>
</file>

<file path=docProps/app.xml><?xml version="1.0" encoding="utf-8"?>
<Properties xmlns="http://schemas.openxmlformats.org/officeDocument/2006/extended-properties" xmlns:vt="http://schemas.openxmlformats.org/officeDocument/2006/docPropsVTypes">
  <Template>Theme1</Template>
  <TotalTime>3217</TotalTime>
  <Words>2297</Words>
  <Application>Microsoft Office PowerPoint</Application>
  <PresentationFormat>On-screen Show (4:3)</PresentationFormat>
  <Paragraphs>326</Paragraphs>
  <Slides>59</Slides>
  <Notes>56</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Theme1</vt:lpstr>
      <vt:lpstr>Chapter 6: Classes of organic compounds  </vt:lpstr>
      <vt:lpstr>Bonding in carbon</vt:lpstr>
      <vt:lpstr>Bonding in carbon</vt:lpstr>
      <vt:lpstr>Hydrocarbons</vt:lpstr>
      <vt:lpstr>Hydrocarbons</vt:lpstr>
      <vt:lpstr>Hydrocarbons</vt:lpstr>
      <vt:lpstr>Hydrocarbons </vt:lpstr>
      <vt:lpstr>Structure and bonding </vt:lpstr>
      <vt:lpstr>Alkane and alkene properties</vt:lpstr>
      <vt:lpstr>Structural isomers</vt:lpstr>
      <vt:lpstr>Chemical reactivity</vt:lpstr>
      <vt:lpstr>Chemical reactivity</vt:lpstr>
      <vt:lpstr>Chemical reactivity</vt:lpstr>
      <vt:lpstr>Chapter 6: Classes of organic compounds</vt:lpstr>
      <vt:lpstr>Alcohols functional group</vt:lpstr>
      <vt:lpstr>Naming</vt:lpstr>
      <vt:lpstr>Properties</vt:lpstr>
      <vt:lpstr>Primary, secondary and tertiary alcohols</vt:lpstr>
      <vt:lpstr>Preparation of alcohols</vt:lpstr>
      <vt:lpstr>Reactions of alcohols</vt:lpstr>
      <vt:lpstr>Reactions of alcohols</vt:lpstr>
      <vt:lpstr>Oxidation of alcohols</vt:lpstr>
      <vt:lpstr>Oxidation of alcohols</vt:lpstr>
      <vt:lpstr>Oxidation of alcohols</vt:lpstr>
      <vt:lpstr>Chapter 6: Class of organic compounds</vt:lpstr>
      <vt:lpstr>Aldehyde/ketone group</vt:lpstr>
      <vt:lpstr>Naming aldehydes and ketones</vt:lpstr>
      <vt:lpstr>Properties of aldehydes and ketones</vt:lpstr>
      <vt:lpstr>Reactions of aldehydes and ketones</vt:lpstr>
      <vt:lpstr>Carboxylic acids</vt:lpstr>
      <vt:lpstr>Naming carboxylic acids</vt:lpstr>
      <vt:lpstr>Properties of carboxylic acids</vt:lpstr>
      <vt:lpstr>Properties of of carboxylic acids</vt:lpstr>
      <vt:lpstr>Intermolecular forces affect on mpt/bpt</vt:lpstr>
      <vt:lpstr>Intermolecular forces affect on mpt/bpt</vt:lpstr>
      <vt:lpstr>Reactions of carboxylic acids</vt:lpstr>
      <vt:lpstr>Reactions of carboxylic acids</vt:lpstr>
      <vt:lpstr>Chapter 6: Classes of organic compounds</vt:lpstr>
      <vt:lpstr>What is an ester?</vt:lpstr>
      <vt:lpstr>Synthesising esters</vt:lpstr>
      <vt:lpstr>Synthesising esters</vt:lpstr>
      <vt:lpstr>Naming esters</vt:lpstr>
      <vt:lpstr>Properties</vt:lpstr>
      <vt:lpstr>Reactions – acid hydrolysis</vt:lpstr>
      <vt:lpstr>Reactions – alkaline hydrolysis</vt:lpstr>
      <vt:lpstr>Fats and oils</vt:lpstr>
      <vt:lpstr>Production of a fat/oil</vt:lpstr>
      <vt:lpstr>Hydrolysis of a fat/oil</vt:lpstr>
      <vt:lpstr>Chapter 6: Classes of organic compounds</vt:lpstr>
      <vt:lpstr>What is an amine?</vt:lpstr>
      <vt:lpstr>Primary, secondary and tertiary amines</vt:lpstr>
      <vt:lpstr>Naming amines</vt:lpstr>
      <vt:lpstr>Properties of amines</vt:lpstr>
      <vt:lpstr>Reactions of amines</vt:lpstr>
      <vt:lpstr>Amides</vt:lpstr>
      <vt:lpstr>Naming amides</vt:lpstr>
      <vt:lpstr>Preparation of an amide</vt:lpstr>
      <vt:lpstr>Preparation of an amide</vt:lpstr>
      <vt:lpstr>Amide reactions</vt:lpstr>
    </vt:vector>
  </TitlesOfParts>
  <Company>Cengage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PTM: Goal Setting</dc:title>
  <dc:creator>Perkins, Richard</dc:creator>
  <cp:lastModifiedBy>Nick Marston</cp:lastModifiedBy>
  <cp:revision>298</cp:revision>
  <dcterms:created xsi:type="dcterms:W3CDTF">2009-07-02T12:34:17Z</dcterms:created>
  <dcterms:modified xsi:type="dcterms:W3CDTF">2022-06-21T00:43:52Z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0x0101007D30DEBF7E8BEF4BA396B592152DA228</vt:lpwstr>
  </property>
</Properties>
</file>