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0" r:id="rId4"/>
    <p:sldId id="261" r:id="rId5"/>
    <p:sldId id="268" r:id="rId6"/>
    <p:sldId id="258" r:id="rId7"/>
    <p:sldId id="267" r:id="rId8"/>
    <p:sldId id="270" r:id="rId9"/>
    <p:sldId id="259" r:id="rId10"/>
    <p:sldId id="272" r:id="rId11"/>
    <p:sldId id="262" r:id="rId12"/>
    <p:sldId id="273" r:id="rId13"/>
    <p:sldId id="274" r:id="rId14"/>
    <p:sldId id="263" r:id="rId15"/>
    <p:sldId id="264" r:id="rId16"/>
    <p:sldId id="265" r:id="rId17"/>
    <p:sldId id="269" r:id="rId18"/>
    <p:sldId id="266" r:id="rId19"/>
    <p:sldId id="271"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9/26/2016</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図を追加</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B61BEF0D-F0BB-DE4B-95CE-6DB70DBA9567}" type="datetimeFigureOut">
              <a:rPr lang="en-US" dirty="0"/>
              <a:pPr/>
              <a:t>9/26/2016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9/26/2016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ja-JP" altLang="en-US" smtClean="0"/>
              <a:t>マスター タイトルの書式設定</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smtClean="0"/>
              <a:t>マスター テキストの書式設定</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9/26/2016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9/26/2016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ja-JP" altLang="en-US" smtClean="0"/>
              <a:t>マスター タイトルの書式設定</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9/26/2016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ja-JP" altLang="en-US" smtClean="0"/>
              <a:t>マスター タイトルの書式設定</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9/26/2016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ncho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9/26/2016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9/26/2016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9/26/2016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9/26/2016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9/26/2016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9/26/2016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B61BEF0D-F0BB-DE4B-95CE-6DB70DBA9567}" type="datetimeFigureOut">
              <a:rPr lang="en-US" dirty="0"/>
              <a:pPr/>
              <a:t>9/26/2016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ja-JP" altLang="en-US" smtClean="0"/>
              <a:t>マスター タイトルの書式設定</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図を追加</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B61BEF0D-F0BB-DE4B-95CE-6DB70DBA9567}" type="datetimeFigureOut">
              <a:rPr lang="en-US" dirty="0"/>
              <a:pPr/>
              <a:t>9/26/2016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9/26/2016</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kumimoji="1" sz="4400" kern="1200" cap="none">
          <a:ln w="3175" cmpd="sng">
            <a:noFill/>
          </a:ln>
          <a:solidFill>
            <a:schemeClr val="tx1">
              <a:lumMod val="85000"/>
              <a:lumOff val="15000"/>
            </a:schemeClr>
          </a:solidFill>
          <a:effectLst/>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kumimoji="1"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kumimoji="1"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kumimoji="1"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kumimoji="1"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mailto:m011434688@edu.teu.ac.jp"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ja-JP" altLang="en-US" dirty="0" smtClean="0"/>
              <a:t>林</a:t>
            </a:r>
            <a:r>
              <a:rPr lang="ja-JP" altLang="en-US" dirty="0"/>
              <a:t>竜</a:t>
            </a:r>
            <a:r>
              <a:rPr lang="ja-JP" altLang="en-US" dirty="0" smtClean="0"/>
              <a:t>の</a:t>
            </a:r>
            <a:r>
              <a:rPr lang="en-US" altLang="ja-JP" dirty="0" smtClean="0"/>
              <a:t>Unity</a:t>
            </a:r>
            <a:r>
              <a:rPr lang="ja-JP" altLang="en-US" dirty="0" smtClean="0"/>
              <a:t>講座</a:t>
            </a:r>
            <a:endParaRPr kumimoji="1" lang="ja-JP" altLang="en-US" dirty="0"/>
          </a:p>
        </p:txBody>
      </p:sp>
      <p:sp>
        <p:nvSpPr>
          <p:cNvPr id="3" name="サブタイトル 2"/>
          <p:cNvSpPr>
            <a:spLocks noGrp="1"/>
          </p:cNvSpPr>
          <p:nvPr>
            <p:ph type="subTitle" idx="1"/>
          </p:nvPr>
        </p:nvSpPr>
        <p:spPr/>
        <p:txBody>
          <a:bodyPr>
            <a:normAutofit/>
          </a:bodyPr>
          <a:lstStyle/>
          <a:p>
            <a:r>
              <a:rPr kumimoji="1" lang="ja-JP" altLang="en-US" sz="3200" dirty="0" smtClean="0"/>
              <a:t>～</a:t>
            </a:r>
            <a:r>
              <a:rPr kumimoji="1" lang="en-US" altLang="ja-JP" sz="3200" dirty="0" smtClean="0"/>
              <a:t>Android</a:t>
            </a:r>
            <a:r>
              <a:rPr kumimoji="1" lang="ja-JP" altLang="en-US" sz="3200" smtClean="0"/>
              <a:t>アプリ開発編</a:t>
            </a:r>
            <a:r>
              <a:rPr kumimoji="1" lang="ja-JP" altLang="en-US" sz="3200" dirty="0" smtClean="0"/>
              <a:t>～</a:t>
            </a:r>
            <a:endParaRPr kumimoji="1" lang="ja-JP" altLang="en-US" sz="3200" dirty="0"/>
          </a:p>
        </p:txBody>
      </p:sp>
    </p:spTree>
    <p:extLst>
      <p:ext uri="{BB962C8B-B14F-4D97-AF65-F5344CB8AC3E}">
        <p14:creationId xmlns:p14="http://schemas.microsoft.com/office/powerpoint/2010/main" val="23277730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p>
            <a:pPr marL="0" indent="0">
              <a:buNone/>
            </a:pPr>
            <a:r>
              <a:rPr kumimoji="1" lang="ja-JP" altLang="en-US" dirty="0" smtClean="0"/>
              <a:t>ダウンロードをクリック</a:t>
            </a:r>
            <a:endParaRPr kumimoji="1" lang="en-US" altLang="ja-JP" dirty="0" smtClean="0"/>
          </a:p>
          <a:p>
            <a:pPr marL="0" indent="0">
              <a:buNone/>
            </a:pPr>
            <a:r>
              <a:rPr kumimoji="1" lang="en-US" altLang="ja-JP" dirty="0" smtClean="0"/>
              <a:t>Java SE Development Kit </a:t>
            </a:r>
          </a:p>
          <a:p>
            <a:pPr marL="0" indent="0">
              <a:buNone/>
            </a:pPr>
            <a:r>
              <a:rPr lang="en-US" altLang="ja-JP" dirty="0" smtClean="0"/>
              <a:t>8u91 windows 64</a:t>
            </a:r>
          </a:p>
          <a:p>
            <a:pPr marL="0" indent="0">
              <a:buNone/>
            </a:pPr>
            <a:r>
              <a:rPr kumimoji="1" lang="ja-JP" altLang="en-US" dirty="0" smtClean="0"/>
              <a:t>をダウンロード</a:t>
            </a:r>
            <a:endParaRPr kumimoji="1" lang="en-US" altLang="ja-JP" dirty="0" smtClean="0"/>
          </a:p>
          <a:p>
            <a:pPr marL="0" indent="0">
              <a:buNone/>
            </a:pPr>
            <a:endParaRPr kumimoji="1" lang="en-US" altLang="ja-JP" dirty="0" smtClean="0"/>
          </a:p>
          <a:p>
            <a:pPr marL="0" indent="0">
              <a:buNone/>
            </a:pPr>
            <a:endParaRPr kumimoji="1" lang="ja-JP" altLang="en-US" dirty="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62650" y="3298626"/>
            <a:ext cx="5972174" cy="3359348"/>
          </a:xfrm>
          <a:prstGeom prst="rect">
            <a:avLst/>
          </a:prstGeom>
        </p:spPr>
      </p:pic>
      <p:sp>
        <p:nvSpPr>
          <p:cNvPr id="5" name="楕円 4"/>
          <p:cNvSpPr/>
          <p:nvPr/>
        </p:nvSpPr>
        <p:spPr>
          <a:xfrm>
            <a:off x="7943850" y="5400675"/>
            <a:ext cx="1943100" cy="1333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4531005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UDK</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en-US" altLang="ja-JP" dirty="0" smtClean="0"/>
              <a:t>UDK</a:t>
            </a:r>
            <a:r>
              <a:rPr kumimoji="1" lang="ja-JP" altLang="en-US" dirty="0" smtClean="0"/>
              <a:t>の横にあるダウンロードをクリック</a:t>
            </a:r>
            <a:endParaRPr kumimoji="1" lang="en-US" altLang="ja-JP" dirty="0" smtClean="0"/>
          </a:p>
          <a:p>
            <a:pPr marL="0" indent="0">
              <a:buNone/>
            </a:pPr>
            <a:r>
              <a:rPr lang="en-US" altLang="ja-JP" dirty="0" smtClean="0"/>
              <a:t>Zip</a:t>
            </a:r>
            <a:r>
              <a:rPr lang="ja-JP" altLang="en-US" dirty="0" smtClean="0"/>
              <a:t>が勝手にダウンロードされるので適当な場所に解凍</a:t>
            </a:r>
            <a:endParaRPr kumimoji="1" lang="ja-JP" altLang="en-US" dirty="0"/>
          </a:p>
        </p:txBody>
      </p:sp>
    </p:spTree>
    <p:extLst>
      <p:ext uri="{BB962C8B-B14F-4D97-AF65-F5344CB8AC3E}">
        <p14:creationId xmlns:p14="http://schemas.microsoft.com/office/powerpoint/2010/main" val="17571582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パスの指定</a:t>
            </a:r>
            <a:endParaRPr kumimoji="1" lang="ja-JP" altLang="en-US" dirty="0"/>
          </a:p>
        </p:txBody>
      </p:sp>
      <p:pic>
        <p:nvPicPr>
          <p:cNvPr id="4" name="コンテンツ プレースホルダー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5402" y="2747963"/>
            <a:ext cx="3876749" cy="3317875"/>
          </a:xfrm>
        </p:spPr>
      </p:pic>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38403" y="2747963"/>
            <a:ext cx="4191000" cy="3317875"/>
          </a:xfrm>
          <a:prstGeom prst="rect">
            <a:avLst/>
          </a:prstGeom>
        </p:spPr>
      </p:pic>
    </p:spTree>
    <p:extLst>
      <p:ext uri="{BB962C8B-B14F-4D97-AF65-F5344CB8AC3E}">
        <p14:creationId xmlns:p14="http://schemas.microsoft.com/office/powerpoint/2010/main" val="3420982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p>
            <a:pPr marL="0" indent="0">
              <a:buNone/>
            </a:pPr>
            <a:r>
              <a:rPr lang="en-US" altLang="ja-JP" dirty="0" smtClean="0"/>
              <a:t>SDK  C</a:t>
            </a:r>
            <a:r>
              <a:rPr lang="en-US" altLang="ja-JP" dirty="0"/>
              <a:t>:/Users</a:t>
            </a:r>
            <a:r>
              <a:rPr lang="en-US" altLang="ja-JP" dirty="0" smtClean="0"/>
              <a:t>/</a:t>
            </a:r>
            <a:r>
              <a:rPr lang="ja-JP" altLang="en-US" dirty="0" smtClean="0"/>
              <a:t>ユーザー名</a:t>
            </a:r>
            <a:r>
              <a:rPr lang="en-US" altLang="ja-JP" dirty="0" smtClean="0"/>
              <a:t>/</a:t>
            </a:r>
            <a:r>
              <a:rPr lang="en-US" altLang="ja-JP" dirty="0"/>
              <a:t>AppData/Local/Android/android-sdk</a:t>
            </a:r>
          </a:p>
          <a:p>
            <a:pPr marL="0" indent="0">
              <a:buNone/>
            </a:pPr>
            <a:endParaRPr lang="en-US" altLang="ja-JP" dirty="0"/>
          </a:p>
          <a:p>
            <a:pPr marL="0" indent="0">
              <a:buNone/>
            </a:pPr>
            <a:r>
              <a:rPr lang="en-US" altLang="ja-JP" dirty="0" smtClean="0"/>
              <a:t>JDK  C</a:t>
            </a:r>
            <a:r>
              <a:rPr lang="en-US" altLang="ja-JP" dirty="0"/>
              <a:t>:/Program Files/Java/jdk1.8.0_91</a:t>
            </a:r>
          </a:p>
          <a:p>
            <a:pPr marL="0" indent="0">
              <a:buNone/>
            </a:pPr>
            <a:endParaRPr lang="en-US" altLang="ja-JP" dirty="0"/>
          </a:p>
          <a:p>
            <a:pPr marL="0" indent="0">
              <a:buNone/>
            </a:pPr>
            <a:r>
              <a:rPr lang="en-US" altLang="ja-JP" dirty="0" smtClean="0"/>
              <a:t>NDK  </a:t>
            </a:r>
            <a:r>
              <a:rPr lang="ja-JP" altLang="en-US" dirty="0" smtClean="0"/>
              <a:t>任意の場所</a:t>
            </a:r>
            <a:endParaRPr kumimoji="1" lang="ja-JP" altLang="en-US" dirty="0"/>
          </a:p>
        </p:txBody>
      </p:sp>
    </p:spTree>
    <p:extLst>
      <p:ext uri="{BB962C8B-B14F-4D97-AF65-F5344CB8AC3E}">
        <p14:creationId xmlns:p14="http://schemas.microsoft.com/office/powerpoint/2010/main" val="26476746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ドライバ</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ja-JP" altLang="en-US" dirty="0" smtClean="0"/>
              <a:t>開発に使う端末のドライバをインストールしないとアプリを吐き出すことができません</a:t>
            </a:r>
            <a:endParaRPr kumimoji="1" lang="ja-JP" altLang="en-US" dirty="0"/>
          </a:p>
        </p:txBody>
      </p:sp>
    </p:spTree>
    <p:extLst>
      <p:ext uri="{BB962C8B-B14F-4D97-AF65-F5344CB8AC3E}">
        <p14:creationId xmlns:p14="http://schemas.microsoft.com/office/powerpoint/2010/main" val="268431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デベロッパー認証</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en-US" altLang="ja-JP" dirty="0" smtClean="0"/>
              <a:t>Android</a:t>
            </a:r>
            <a:r>
              <a:rPr lang="ja-JP" altLang="en-US" dirty="0" smtClean="0"/>
              <a:t>はそのままでは自作のアプリを使うことができません。</a:t>
            </a:r>
            <a:endParaRPr lang="en-US" altLang="ja-JP" dirty="0" smtClean="0"/>
          </a:p>
          <a:p>
            <a:pPr marL="0" indent="0">
              <a:buNone/>
            </a:pPr>
            <a:r>
              <a:rPr lang="ja-JP" altLang="en-US" dirty="0" smtClean="0"/>
              <a:t>デベロッパー認証をする必要があります</a:t>
            </a:r>
            <a:endParaRPr lang="en-US" altLang="ja-JP" dirty="0" smtClean="0"/>
          </a:p>
          <a:p>
            <a:pPr marL="0" indent="0">
              <a:buNone/>
            </a:pPr>
            <a:endParaRPr lang="en-US" altLang="ja-JP" dirty="0" smtClean="0"/>
          </a:p>
        </p:txBody>
      </p:sp>
    </p:spTree>
    <p:extLst>
      <p:ext uri="{BB962C8B-B14F-4D97-AF65-F5344CB8AC3E}">
        <p14:creationId xmlns:p14="http://schemas.microsoft.com/office/powerpoint/2010/main" val="19428882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認証方法</a:t>
            </a:r>
            <a:endParaRPr kumimoji="1" lang="ja-JP" altLang="en-US" dirty="0"/>
          </a:p>
        </p:txBody>
      </p:sp>
      <p:sp>
        <p:nvSpPr>
          <p:cNvPr id="3" name="コンテンツ プレースホルダー 2"/>
          <p:cNvSpPr>
            <a:spLocks noGrp="1"/>
          </p:cNvSpPr>
          <p:nvPr>
            <p:ph idx="1"/>
          </p:nvPr>
        </p:nvSpPr>
        <p:spPr/>
        <p:txBody>
          <a:bodyPr anchor="ctr">
            <a:normAutofit/>
          </a:bodyPr>
          <a:lstStyle/>
          <a:p>
            <a:pPr marL="457200" indent="-457200">
              <a:buFont typeface="+mj-lt"/>
              <a:buAutoNum type="arabicPeriod"/>
            </a:pPr>
            <a:r>
              <a:rPr kumimoji="1" lang="ja-JP" altLang="en-US" sz="3200" dirty="0" smtClean="0"/>
              <a:t>設定→端末情報を開く</a:t>
            </a:r>
            <a:endParaRPr kumimoji="1" lang="en-US" altLang="ja-JP" sz="3200" dirty="0" smtClean="0"/>
          </a:p>
          <a:p>
            <a:pPr marL="457200" indent="-457200">
              <a:buFont typeface="+mj-lt"/>
              <a:buAutoNum type="arabicPeriod"/>
            </a:pPr>
            <a:r>
              <a:rPr lang="ja-JP" altLang="en-US" sz="3200" dirty="0" smtClean="0"/>
              <a:t>ビルド番号を５回タップする</a:t>
            </a:r>
            <a:endParaRPr lang="en-US" altLang="ja-JP" sz="3200" dirty="0" smtClean="0"/>
          </a:p>
          <a:p>
            <a:pPr marL="457200" indent="-457200">
              <a:buFont typeface="+mj-lt"/>
              <a:buAutoNum type="arabicPeriod"/>
            </a:pPr>
            <a:r>
              <a:rPr kumimoji="1" lang="ja-JP" altLang="en-US" sz="3200" dirty="0" smtClean="0"/>
              <a:t>デベロッパー認証完了！</a:t>
            </a:r>
            <a:endParaRPr kumimoji="1" lang="ja-JP" altLang="en-US" sz="3200" dirty="0"/>
          </a:p>
        </p:txBody>
      </p:sp>
    </p:spTree>
    <p:extLst>
      <p:ext uri="{BB962C8B-B14F-4D97-AF65-F5344CB8AC3E}">
        <p14:creationId xmlns:p14="http://schemas.microsoft.com/office/powerpoint/2010/main" val="11440993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Player</a:t>
            </a:r>
            <a:r>
              <a:rPr kumimoji="1" lang="en-US" altLang="ja-JP" dirty="0" smtClean="0"/>
              <a:t> setting</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ja-JP" altLang="en-US" dirty="0" smtClean="0"/>
              <a:t>ここまで来たらあともう少し！</a:t>
            </a:r>
            <a:endParaRPr lang="en-US" altLang="ja-JP" dirty="0" smtClean="0"/>
          </a:p>
          <a:p>
            <a:pPr marL="0" indent="0">
              <a:buNone/>
            </a:pPr>
            <a:r>
              <a:rPr kumimoji="1" lang="en-US" altLang="ja-JP" dirty="0" smtClean="0"/>
              <a:t>Edit&gt;</a:t>
            </a:r>
            <a:r>
              <a:rPr kumimoji="1" lang="en-US" altLang="ja-JP" dirty="0" err="1" smtClean="0"/>
              <a:t>ProjectSetting</a:t>
            </a:r>
            <a:r>
              <a:rPr kumimoji="1" lang="en-US" altLang="ja-JP" dirty="0" smtClean="0"/>
              <a:t>&gt;player setting&gt;other setting&gt;</a:t>
            </a:r>
          </a:p>
          <a:p>
            <a:pPr marL="0" indent="0">
              <a:buNone/>
            </a:pPr>
            <a:r>
              <a:rPr kumimoji="1" lang="en-US" altLang="ja-JP" dirty="0" smtClean="0"/>
              <a:t>identification&gt;bundle Identifier</a:t>
            </a:r>
          </a:p>
          <a:p>
            <a:pPr marL="0" indent="0">
              <a:buNone/>
            </a:pPr>
            <a:r>
              <a:rPr lang="ja-JP" altLang="en-US" dirty="0" smtClean="0"/>
              <a:t>を</a:t>
            </a:r>
            <a:r>
              <a:rPr lang="en-US" altLang="ja-JP" dirty="0" err="1" smtClean="0"/>
              <a:t>com.defaultcompany.prodact</a:t>
            </a:r>
            <a:r>
              <a:rPr lang="ja-JP" altLang="en-US" dirty="0" smtClean="0"/>
              <a:t>からお好みの形に変える</a:t>
            </a:r>
            <a:endParaRPr lang="en-US" altLang="ja-JP" dirty="0" smtClean="0"/>
          </a:p>
          <a:p>
            <a:pPr marL="0" indent="0">
              <a:buNone/>
            </a:pPr>
            <a:r>
              <a:rPr kumimoji="1" lang="ja-JP" altLang="en-US" dirty="0" smtClean="0"/>
              <a:t>＊</a:t>
            </a:r>
            <a:r>
              <a:rPr kumimoji="1" lang="en-US" altLang="ja-JP" dirty="0" smtClean="0"/>
              <a:t>com.~~.~~</a:t>
            </a:r>
            <a:r>
              <a:rPr kumimoji="1" lang="ja-JP" altLang="en-US" dirty="0" smtClean="0"/>
              <a:t>の形は変えないで＊</a:t>
            </a:r>
            <a:endParaRPr kumimoji="1" lang="en-US" altLang="ja-JP" dirty="0" smtClean="0"/>
          </a:p>
          <a:p>
            <a:pPr marL="0" indent="0">
              <a:buNone/>
            </a:pPr>
            <a:endParaRPr kumimoji="1" lang="ja-JP" altLang="en-US" dirty="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54094" y="572557"/>
            <a:ext cx="3097738" cy="5875868"/>
          </a:xfrm>
          <a:prstGeom prst="rect">
            <a:avLst/>
          </a:prstGeom>
        </p:spPr>
      </p:pic>
      <p:sp>
        <p:nvSpPr>
          <p:cNvPr id="5" name="楕円 4"/>
          <p:cNvSpPr/>
          <p:nvPr/>
        </p:nvSpPr>
        <p:spPr>
          <a:xfrm>
            <a:off x="8454094" y="2809875"/>
            <a:ext cx="3097738" cy="23812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3104632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アプリ吐き出し</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err="1" smtClean="0"/>
              <a:t>BuildSetting</a:t>
            </a:r>
            <a:r>
              <a:rPr kumimoji="1" lang="ja-JP" altLang="en-US" dirty="0" smtClean="0"/>
              <a:t>でプラットフォームをアンドロイドにする</a:t>
            </a:r>
            <a:endParaRPr kumimoji="1" lang="en-US" altLang="ja-JP" dirty="0" smtClean="0"/>
          </a:p>
          <a:p>
            <a:r>
              <a:rPr lang="en-US" altLang="ja-JP" dirty="0" smtClean="0"/>
              <a:t>Build &amp; Run</a:t>
            </a:r>
            <a:r>
              <a:rPr lang="ja-JP" altLang="en-US" dirty="0" smtClean="0"/>
              <a:t>をクリック</a:t>
            </a:r>
            <a:endParaRPr lang="en-US" altLang="ja-JP" dirty="0" smtClean="0"/>
          </a:p>
          <a:p>
            <a:r>
              <a:rPr kumimoji="1" lang="en-US" altLang="ja-JP" dirty="0" smtClean="0"/>
              <a:t>Android</a:t>
            </a:r>
            <a:r>
              <a:rPr kumimoji="1" lang="ja-JP" altLang="en-US" dirty="0" smtClean="0"/>
              <a:t>端末を見て、</a:t>
            </a:r>
            <a:r>
              <a:rPr kumimoji="1" lang="en-US" altLang="ja-JP" dirty="0" smtClean="0"/>
              <a:t>PC</a:t>
            </a:r>
            <a:r>
              <a:rPr lang="ja-JP" altLang="en-US" dirty="0" smtClean="0"/>
              <a:t>を許可する</a:t>
            </a:r>
            <a:endParaRPr lang="en-US" altLang="ja-JP" dirty="0" smtClean="0"/>
          </a:p>
          <a:p>
            <a:endParaRPr kumimoji="1" lang="en-US" altLang="ja-JP" dirty="0"/>
          </a:p>
          <a:p>
            <a:pPr marL="0" indent="0" algn="ctr">
              <a:buNone/>
            </a:pPr>
            <a:r>
              <a:rPr lang="ja-JP" altLang="en-US" sz="3600" dirty="0" smtClean="0"/>
              <a:t>これで君もアプリ開発者の一員だ！</a:t>
            </a:r>
            <a:endParaRPr kumimoji="1" lang="ja-JP" altLang="en-US" dirty="0"/>
          </a:p>
        </p:txBody>
      </p:sp>
    </p:spTree>
    <p:extLst>
      <p:ext uri="{BB962C8B-B14F-4D97-AF65-F5344CB8AC3E}">
        <p14:creationId xmlns:p14="http://schemas.microsoft.com/office/powerpoint/2010/main" val="31380267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質問・予期せぬエラーがあれば</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ja-JP" altLang="en-US" dirty="0"/>
              <a:t>質問・予期せぬエラーが</a:t>
            </a:r>
            <a:r>
              <a:rPr lang="ja-JP" altLang="en-US" dirty="0" smtClean="0"/>
              <a:t>あれば</a:t>
            </a:r>
            <a:endParaRPr lang="en-US" altLang="ja-JP" dirty="0" smtClean="0"/>
          </a:p>
          <a:p>
            <a:pPr marL="0" indent="0">
              <a:buNone/>
            </a:pPr>
            <a:r>
              <a:rPr kumimoji="1" lang="en-US" altLang="ja-JP" dirty="0"/>
              <a:t>	</a:t>
            </a:r>
            <a:r>
              <a:rPr kumimoji="1" lang="en-US" altLang="ja-JP" dirty="0" smtClean="0">
                <a:hlinkClick r:id="rId2"/>
              </a:rPr>
              <a:t>m011434688@edu.teu.ac.jp</a:t>
            </a:r>
            <a:endParaRPr kumimoji="1" lang="en-US" altLang="ja-JP" dirty="0" smtClean="0"/>
          </a:p>
          <a:p>
            <a:pPr marL="0" indent="0">
              <a:buNone/>
            </a:pPr>
            <a:r>
              <a:rPr lang="en-US" altLang="ja-JP" dirty="0"/>
              <a:t>	</a:t>
            </a:r>
            <a:r>
              <a:rPr lang="ja-JP" altLang="en-US" dirty="0" err="1" smtClean="0"/>
              <a:t>まで</a:t>
            </a:r>
            <a:r>
              <a:rPr lang="ja-JP" altLang="en-US" dirty="0" smtClean="0"/>
              <a:t>気軽に聞いてください</a:t>
            </a:r>
            <a:endParaRPr lang="en-US" altLang="ja-JP" dirty="0" smtClean="0"/>
          </a:p>
        </p:txBody>
      </p:sp>
    </p:spTree>
    <p:extLst>
      <p:ext uri="{BB962C8B-B14F-4D97-AF65-F5344CB8AC3E}">
        <p14:creationId xmlns:p14="http://schemas.microsoft.com/office/powerpoint/2010/main" val="8776108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はじめに</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ja-JP" altLang="en-US" dirty="0" smtClean="0"/>
              <a:t>用意するものは</a:t>
            </a:r>
            <a:endParaRPr kumimoji="1" lang="en-US" altLang="ja-JP" dirty="0" smtClean="0"/>
          </a:p>
          <a:p>
            <a:r>
              <a:rPr lang="en-US" altLang="ja-JP" dirty="0" smtClean="0"/>
              <a:t>Unity</a:t>
            </a:r>
            <a:r>
              <a:rPr lang="ja-JP" altLang="en-US" dirty="0" smtClean="0"/>
              <a:t>　最新版</a:t>
            </a:r>
            <a:endParaRPr lang="en-US" altLang="ja-JP" dirty="0" smtClean="0"/>
          </a:p>
          <a:p>
            <a:r>
              <a:rPr kumimoji="1" lang="ja-JP" altLang="en-US" dirty="0"/>
              <a:t>ストレージ</a:t>
            </a:r>
            <a:r>
              <a:rPr kumimoji="1" lang="ja-JP" altLang="en-US" dirty="0" smtClean="0"/>
              <a:t>の空き容量（５</a:t>
            </a:r>
            <a:r>
              <a:rPr kumimoji="1" lang="en-US" altLang="ja-JP" dirty="0" smtClean="0"/>
              <a:t>GB</a:t>
            </a:r>
            <a:r>
              <a:rPr kumimoji="1" lang="ja-JP" altLang="en-US" dirty="0" smtClean="0"/>
              <a:t>くらい？）</a:t>
            </a:r>
            <a:endParaRPr kumimoji="1" lang="en-US" altLang="ja-JP" dirty="0" smtClean="0"/>
          </a:p>
          <a:p>
            <a:r>
              <a:rPr lang="en-US" altLang="ja-JP" dirty="0" smtClean="0"/>
              <a:t>Android</a:t>
            </a:r>
            <a:r>
              <a:rPr lang="ja-JP" altLang="en-US" dirty="0" smtClean="0"/>
              <a:t>端末（</a:t>
            </a:r>
            <a:r>
              <a:rPr lang="en-US" altLang="ja-JP" dirty="0" smtClean="0"/>
              <a:t>Android4.0.0</a:t>
            </a:r>
            <a:r>
              <a:rPr lang="ja-JP" altLang="en-US" dirty="0" smtClean="0"/>
              <a:t>以上）</a:t>
            </a:r>
            <a:endParaRPr lang="en-US" altLang="ja-JP" dirty="0" smtClean="0"/>
          </a:p>
          <a:p>
            <a:r>
              <a:rPr kumimoji="1" lang="en-US" altLang="ja-JP" dirty="0" smtClean="0"/>
              <a:t>Android</a:t>
            </a:r>
            <a:r>
              <a:rPr kumimoji="1" lang="ja-JP" altLang="en-US" dirty="0" smtClean="0"/>
              <a:t>と</a:t>
            </a:r>
            <a:r>
              <a:rPr kumimoji="1" lang="en-US" altLang="ja-JP" dirty="0" smtClean="0"/>
              <a:t>PC</a:t>
            </a:r>
            <a:r>
              <a:rPr kumimoji="1" lang="ja-JP" altLang="en-US" dirty="0" smtClean="0"/>
              <a:t>をつなぐ</a:t>
            </a:r>
            <a:r>
              <a:rPr kumimoji="1" lang="en-US" altLang="ja-JP" dirty="0" smtClean="0"/>
              <a:t>USB</a:t>
            </a:r>
            <a:r>
              <a:rPr kumimoji="1" lang="ja-JP" altLang="en-US" dirty="0" smtClean="0"/>
              <a:t>ケーブル</a:t>
            </a:r>
            <a:endParaRPr kumimoji="1" lang="ja-JP" altLang="en-US" dirty="0"/>
          </a:p>
        </p:txBody>
      </p:sp>
    </p:spTree>
    <p:extLst>
      <p:ext uri="{BB962C8B-B14F-4D97-AF65-F5344CB8AC3E}">
        <p14:creationId xmlns:p14="http://schemas.microsoft.com/office/powerpoint/2010/main" val="22504097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注意！</a:t>
            </a:r>
            <a:endParaRPr kumimoji="1" lang="ja-JP" altLang="en-US" dirty="0"/>
          </a:p>
        </p:txBody>
      </p:sp>
      <p:sp>
        <p:nvSpPr>
          <p:cNvPr id="3" name="コンテンツ プレースホルダー 2"/>
          <p:cNvSpPr>
            <a:spLocks noGrp="1"/>
          </p:cNvSpPr>
          <p:nvPr>
            <p:ph idx="1"/>
          </p:nvPr>
        </p:nvSpPr>
        <p:spPr/>
        <p:txBody>
          <a:bodyPr anchor="t"/>
          <a:lstStyle/>
          <a:p>
            <a:pPr marL="0" indent="0">
              <a:buNone/>
            </a:pPr>
            <a:r>
              <a:rPr kumimoji="1" lang="en-US" altLang="ja-JP" dirty="0" smtClean="0"/>
              <a:t>Unity</a:t>
            </a:r>
            <a:r>
              <a:rPr lang="ja-JP" altLang="en-US" dirty="0"/>
              <a:t>の</a:t>
            </a:r>
            <a:r>
              <a:rPr kumimoji="1" lang="ja-JP" altLang="en-US" dirty="0" smtClean="0"/>
              <a:t>インストール時に</a:t>
            </a:r>
            <a:r>
              <a:rPr kumimoji="1" lang="en-US" altLang="ja-JP" dirty="0" smtClean="0"/>
              <a:t>Android Build Support </a:t>
            </a:r>
            <a:r>
              <a:rPr kumimoji="1" lang="ja-JP" altLang="en-US" dirty="0" smtClean="0"/>
              <a:t>を選択していないとアプリ開発できないので選択していなかった人はインストーラーを起動して追加でインストールしてください</a:t>
            </a:r>
            <a:endParaRPr kumimoji="1" lang="ja-JP" altLang="en-US" dirty="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4571" y="3620185"/>
            <a:ext cx="4074607" cy="3178193"/>
          </a:xfrm>
          <a:prstGeom prst="rect">
            <a:avLst/>
          </a:prstGeom>
        </p:spPr>
      </p:pic>
      <p:sp>
        <p:nvSpPr>
          <p:cNvPr id="5" name="楕円 4"/>
          <p:cNvSpPr/>
          <p:nvPr/>
        </p:nvSpPr>
        <p:spPr>
          <a:xfrm>
            <a:off x="7439025" y="5353050"/>
            <a:ext cx="1240155" cy="26289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1065323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三種の神器</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en-US" altLang="ja-JP" sz="4400" dirty="0" smtClean="0"/>
              <a:t>Android SDK</a:t>
            </a:r>
          </a:p>
          <a:p>
            <a:r>
              <a:rPr lang="en-US" altLang="ja-JP" sz="4400" dirty="0" smtClean="0"/>
              <a:t>JDK</a:t>
            </a:r>
          </a:p>
          <a:p>
            <a:r>
              <a:rPr kumimoji="1" lang="en-US" altLang="ja-JP" sz="4400" dirty="0" smtClean="0"/>
              <a:t>NDK</a:t>
            </a:r>
            <a:endParaRPr kumimoji="1" lang="ja-JP" altLang="en-US" sz="4400" dirty="0"/>
          </a:p>
        </p:txBody>
      </p:sp>
    </p:spTree>
    <p:extLst>
      <p:ext uri="{BB962C8B-B14F-4D97-AF65-F5344CB8AC3E}">
        <p14:creationId xmlns:p14="http://schemas.microsoft.com/office/powerpoint/2010/main" val="2632090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手順</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en-US" altLang="ja-JP" dirty="0" smtClean="0"/>
              <a:t>Edit&gt;</a:t>
            </a:r>
            <a:r>
              <a:rPr lang="en-US" altLang="ja-JP" dirty="0" err="1" smtClean="0"/>
              <a:t>Prefarence</a:t>
            </a:r>
            <a:r>
              <a:rPr lang="en-US" altLang="ja-JP" dirty="0" smtClean="0"/>
              <a:t>&gt;external tool</a:t>
            </a:r>
            <a:endParaRPr kumimoji="1" lang="ja-JP" altLang="en-US" dirty="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2006" y="3008539"/>
            <a:ext cx="3587559" cy="2867329"/>
          </a:xfrm>
          <a:prstGeom prst="rect">
            <a:avLst/>
          </a:prstGeom>
        </p:spPr>
      </p:pic>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9369" y="3147331"/>
            <a:ext cx="3587559" cy="3070375"/>
          </a:xfrm>
          <a:prstGeom prst="rect">
            <a:avLst/>
          </a:prstGeom>
        </p:spPr>
      </p:pic>
      <p:sp>
        <p:nvSpPr>
          <p:cNvPr id="6" name="楕円 5"/>
          <p:cNvSpPr/>
          <p:nvPr/>
        </p:nvSpPr>
        <p:spPr>
          <a:xfrm>
            <a:off x="7429500" y="4559300"/>
            <a:ext cx="2686050" cy="1041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9908407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AndroidSDK</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en-US" altLang="ja-JP" dirty="0" smtClean="0"/>
              <a:t>Android</a:t>
            </a:r>
            <a:r>
              <a:rPr kumimoji="1" lang="ja-JP" altLang="en-US" dirty="0" smtClean="0"/>
              <a:t>　</a:t>
            </a:r>
            <a:r>
              <a:rPr kumimoji="1" lang="en-US" altLang="ja-JP" dirty="0" smtClean="0"/>
              <a:t>SDK</a:t>
            </a:r>
            <a:r>
              <a:rPr kumimoji="1" lang="ja-JP" altLang="en-US" dirty="0" smtClean="0"/>
              <a:t>の横にあるダウンロードをクリック</a:t>
            </a:r>
            <a:endParaRPr kumimoji="1" lang="en-US" altLang="ja-JP" dirty="0" smtClean="0"/>
          </a:p>
          <a:p>
            <a:pPr marL="0" indent="0">
              <a:buNone/>
            </a:pPr>
            <a:r>
              <a:rPr lang="ja-JP" altLang="en-US" dirty="0"/>
              <a:t>自動的</a:t>
            </a:r>
            <a:r>
              <a:rPr lang="ja-JP" altLang="en-US" dirty="0" smtClean="0"/>
              <a:t>にサイトまで飛ぶ</a:t>
            </a:r>
            <a:endParaRPr kumimoji="1" lang="en-US" altLang="ja-JP" dirty="0" smtClean="0"/>
          </a:p>
          <a:p>
            <a:pPr marL="0" indent="0">
              <a:buNone/>
            </a:pPr>
            <a:endParaRPr kumimoji="1" lang="ja-JP" altLang="en-US" dirty="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70715" y="3184072"/>
            <a:ext cx="6218464" cy="3497886"/>
          </a:xfrm>
          <a:prstGeom prst="rect">
            <a:avLst/>
          </a:prstGeom>
        </p:spPr>
      </p:pic>
      <p:sp>
        <p:nvSpPr>
          <p:cNvPr id="5" name="下矢印 4"/>
          <p:cNvSpPr/>
          <p:nvPr/>
        </p:nvSpPr>
        <p:spPr>
          <a:xfrm>
            <a:off x="10496550" y="4162425"/>
            <a:ext cx="800100" cy="1984376"/>
          </a:xfrm>
          <a:prstGeom prst="downArrow">
            <a:avLst/>
          </a:prstGeom>
          <a:solidFill>
            <a:srgbClr val="FFC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8284209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Android Studio</a:t>
            </a:r>
            <a:r>
              <a:rPr kumimoji="1" lang="ja-JP" altLang="en-US" dirty="0" smtClean="0"/>
              <a:t>ではないので注意</a:t>
            </a:r>
            <a:endParaRPr kumimoji="1" lang="ja-JP" altLang="en-US" dirty="0"/>
          </a:p>
        </p:txBody>
      </p:sp>
      <p:sp>
        <p:nvSpPr>
          <p:cNvPr id="3" name="コンテンツ プレースホルダー 2"/>
          <p:cNvSpPr>
            <a:spLocks noGrp="1"/>
          </p:cNvSpPr>
          <p:nvPr>
            <p:ph idx="1"/>
          </p:nvPr>
        </p:nvSpPr>
        <p:spPr/>
        <p:txBody>
          <a:bodyPr>
            <a:normAutofit/>
          </a:bodyPr>
          <a:lstStyle/>
          <a:p>
            <a:pPr marL="0" indent="0">
              <a:buNone/>
            </a:pPr>
            <a:r>
              <a:rPr kumimoji="1" lang="ja-JP" altLang="en-US" sz="2800" dirty="0" smtClean="0"/>
              <a:t>一番下までスクロールして</a:t>
            </a:r>
            <a:endParaRPr kumimoji="1" lang="en-US" altLang="ja-JP" sz="2800" dirty="0" smtClean="0"/>
          </a:p>
          <a:p>
            <a:pPr marL="0" indent="0">
              <a:buNone/>
            </a:pPr>
            <a:r>
              <a:rPr lang="ja-JP" altLang="en-US" sz="2800" dirty="0"/>
              <a:t>ツール</a:t>
            </a:r>
            <a:r>
              <a:rPr lang="ja-JP" altLang="en-US" sz="2800" dirty="0" smtClean="0"/>
              <a:t>のみダウンロードを選択</a:t>
            </a:r>
            <a:endParaRPr kumimoji="1" lang="ja-JP" altLang="en-US" sz="2800" dirty="0"/>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64677" y="3077935"/>
            <a:ext cx="6139543" cy="3453493"/>
          </a:xfrm>
          <a:prstGeom prst="rect">
            <a:avLst/>
          </a:prstGeom>
        </p:spPr>
      </p:pic>
      <p:sp>
        <p:nvSpPr>
          <p:cNvPr id="6" name="楕円 5"/>
          <p:cNvSpPr/>
          <p:nvPr/>
        </p:nvSpPr>
        <p:spPr>
          <a:xfrm>
            <a:off x="8058150" y="4176712"/>
            <a:ext cx="876300" cy="23812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4275089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nchor="ctr">
            <a:normAutofit/>
          </a:bodyPr>
          <a:lstStyle/>
          <a:p>
            <a:pPr marL="457200" indent="-457200">
              <a:buFont typeface="+mj-lt"/>
              <a:buAutoNum type="arabicPeriod"/>
            </a:pPr>
            <a:r>
              <a:rPr kumimoji="1" lang="ja-JP" altLang="en-US" sz="3200" dirty="0" smtClean="0"/>
              <a:t>インストールできたら</a:t>
            </a:r>
            <a:r>
              <a:rPr kumimoji="1" lang="en-US" altLang="ja-JP" sz="3200" dirty="0" smtClean="0"/>
              <a:t>SDK</a:t>
            </a:r>
            <a:r>
              <a:rPr kumimoji="1" lang="ja-JP" altLang="en-US" sz="3200" dirty="0" smtClean="0"/>
              <a:t>　</a:t>
            </a:r>
            <a:r>
              <a:rPr lang="en-US" altLang="ja-JP" sz="3200" dirty="0" smtClean="0"/>
              <a:t>manager</a:t>
            </a:r>
            <a:r>
              <a:rPr lang="ja-JP" altLang="en-US" sz="3200" dirty="0" smtClean="0"/>
              <a:t>を開く</a:t>
            </a:r>
            <a:endParaRPr lang="en-US" altLang="ja-JP" sz="3200" dirty="0" smtClean="0"/>
          </a:p>
          <a:p>
            <a:pPr marL="457200" indent="-457200">
              <a:buFont typeface="+mj-lt"/>
              <a:buAutoNum type="arabicPeriod"/>
            </a:pPr>
            <a:r>
              <a:rPr kumimoji="1" lang="ja-JP" altLang="en-US" sz="3200" dirty="0"/>
              <a:t>自分</a:t>
            </a:r>
            <a:r>
              <a:rPr kumimoji="1" lang="ja-JP" altLang="en-US" sz="3200" dirty="0" smtClean="0"/>
              <a:t>の端末のバージョン</a:t>
            </a:r>
            <a:endParaRPr kumimoji="1" lang="en-US" altLang="ja-JP" sz="3200" dirty="0" smtClean="0"/>
          </a:p>
          <a:p>
            <a:pPr marL="0" indent="0">
              <a:buNone/>
            </a:pPr>
            <a:r>
              <a:rPr kumimoji="1" lang="ja-JP" altLang="en-US" sz="3200" dirty="0" smtClean="0"/>
              <a:t>を確認しそれと同じものを</a:t>
            </a:r>
            <a:endParaRPr kumimoji="1" lang="en-US" altLang="ja-JP" sz="3200" dirty="0" smtClean="0"/>
          </a:p>
          <a:p>
            <a:pPr marL="0" indent="0">
              <a:buNone/>
            </a:pPr>
            <a:r>
              <a:rPr kumimoji="1" lang="ja-JP" altLang="en-US" sz="3200" dirty="0" smtClean="0"/>
              <a:t>インストールする</a:t>
            </a:r>
            <a:endParaRPr kumimoji="1" lang="ja-JP" altLang="en-US" sz="3200" dirty="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15225" y="3532181"/>
            <a:ext cx="4165800" cy="3211519"/>
          </a:xfrm>
          <a:prstGeom prst="rect">
            <a:avLst/>
          </a:prstGeom>
        </p:spPr>
      </p:pic>
    </p:spTree>
    <p:extLst>
      <p:ext uri="{BB962C8B-B14F-4D97-AF65-F5344CB8AC3E}">
        <p14:creationId xmlns:p14="http://schemas.microsoft.com/office/powerpoint/2010/main" val="40250459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JDK(Java Development Kit)</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en-US" altLang="ja-JP" dirty="0"/>
              <a:t>Android</a:t>
            </a:r>
            <a:r>
              <a:rPr lang="ja-JP" altLang="en-US" dirty="0"/>
              <a:t>　</a:t>
            </a:r>
            <a:r>
              <a:rPr lang="en-US" altLang="ja-JP" dirty="0"/>
              <a:t>SDK</a:t>
            </a:r>
            <a:r>
              <a:rPr lang="ja-JP" altLang="en-US" dirty="0"/>
              <a:t>の横にあるダウンロードを</a:t>
            </a:r>
            <a:r>
              <a:rPr lang="ja-JP" altLang="en-US" dirty="0" smtClean="0"/>
              <a:t>クリック</a:t>
            </a:r>
            <a:endParaRPr lang="en-US" altLang="ja-JP" dirty="0" smtClean="0"/>
          </a:p>
          <a:p>
            <a:pPr marL="0" indent="0">
              <a:buNone/>
            </a:pPr>
            <a:r>
              <a:rPr lang="ja-JP" altLang="en-US" dirty="0" smtClean="0"/>
              <a:t>こちらもサイトに飛びます</a:t>
            </a:r>
            <a:endParaRPr lang="en-US" altLang="ja-JP" dirty="0"/>
          </a:p>
          <a:p>
            <a:endParaRPr kumimoji="1" lang="ja-JP" altLang="en-US" dirty="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0" y="2943225"/>
            <a:ext cx="6553200" cy="3686175"/>
          </a:xfrm>
          <a:prstGeom prst="rect">
            <a:avLst/>
          </a:prstGeom>
        </p:spPr>
      </p:pic>
      <p:sp>
        <p:nvSpPr>
          <p:cNvPr id="5" name="楕円 4"/>
          <p:cNvSpPr/>
          <p:nvPr/>
        </p:nvSpPr>
        <p:spPr>
          <a:xfrm>
            <a:off x="8991600" y="4781550"/>
            <a:ext cx="571500" cy="33337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3213812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オーガニック">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86</TotalTime>
  <Words>274</Words>
  <Application>Microsoft Office PowerPoint</Application>
  <PresentationFormat>ワイド画面</PresentationFormat>
  <Paragraphs>67</Paragraphs>
  <Slides>19</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19</vt:i4>
      </vt:variant>
    </vt:vector>
  </HeadingPairs>
  <TitlesOfParts>
    <vt:vector size="24" baseType="lpstr">
      <vt:lpstr>ＭＳ Ｐゴシック</vt:lpstr>
      <vt:lpstr>ＭＳ Ｐ明朝</vt:lpstr>
      <vt:lpstr>Arial</vt:lpstr>
      <vt:lpstr>Garamond</vt:lpstr>
      <vt:lpstr>オーガニック</vt:lpstr>
      <vt:lpstr>林竜のUnity講座</vt:lpstr>
      <vt:lpstr>はじめに</vt:lpstr>
      <vt:lpstr>注意！</vt:lpstr>
      <vt:lpstr>三種の神器</vt:lpstr>
      <vt:lpstr>手順</vt:lpstr>
      <vt:lpstr>AndroidSDK</vt:lpstr>
      <vt:lpstr>Android Studioではないので注意</vt:lpstr>
      <vt:lpstr>PowerPoint プレゼンテーション</vt:lpstr>
      <vt:lpstr>JDK(Java Development Kit)</vt:lpstr>
      <vt:lpstr>PowerPoint プレゼンテーション</vt:lpstr>
      <vt:lpstr>UDK</vt:lpstr>
      <vt:lpstr>パスの指定</vt:lpstr>
      <vt:lpstr>PowerPoint プレゼンテーション</vt:lpstr>
      <vt:lpstr>ドライバ</vt:lpstr>
      <vt:lpstr>デベロッパー認証</vt:lpstr>
      <vt:lpstr>認証方法</vt:lpstr>
      <vt:lpstr>Player setting</vt:lpstr>
      <vt:lpstr>アプリ吐き出し</vt:lpstr>
      <vt:lpstr>質問・予期せぬエラーがあれば</vt:lpstr>
    </vt:vector>
  </TitlesOfParts>
  <Company>東京工科大学</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林竜のUnity講座</dc:title>
  <dc:creator>林竜之介</dc:creator>
  <cp:lastModifiedBy>林竜之介</cp:lastModifiedBy>
  <cp:revision>10</cp:revision>
  <dcterms:created xsi:type="dcterms:W3CDTF">2016-05-27T03:54:32Z</dcterms:created>
  <dcterms:modified xsi:type="dcterms:W3CDTF">2016-09-26T08:11:56Z</dcterms:modified>
</cp:coreProperties>
</file>