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60" r:id="rId5"/>
    <p:sldId id="27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m011434688@edu.teu.ac.j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林</a:t>
            </a:r>
            <a:r>
              <a:rPr lang="ja-JP" altLang="en-US" dirty="0"/>
              <a:t>竜</a:t>
            </a:r>
            <a:r>
              <a:rPr lang="ja-JP" altLang="en-US" dirty="0" smtClean="0"/>
              <a:t>の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講座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～</a:t>
            </a:r>
            <a:r>
              <a:rPr kumimoji="1" lang="en-US" altLang="ja-JP" sz="3200" dirty="0" smtClean="0"/>
              <a:t>Android</a:t>
            </a:r>
            <a:r>
              <a:rPr kumimoji="1" lang="ja-JP" altLang="en-US" sz="3200" dirty="0" smtClean="0"/>
              <a:t>アプリ配信編</a:t>
            </a:r>
            <a:r>
              <a:rPr kumimoji="1" lang="ja-JP" altLang="en-US" sz="3200" dirty="0" smtClean="0"/>
              <a:t>～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2777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用意するものは</a:t>
            </a:r>
            <a:endParaRPr kumimoji="1" lang="en-US" altLang="ja-JP" dirty="0" smtClean="0"/>
          </a:p>
          <a:p>
            <a:r>
              <a:rPr lang="en-US" altLang="ja-JP" dirty="0" smtClean="0"/>
              <a:t>Unity</a:t>
            </a:r>
            <a:r>
              <a:rPr lang="ja-JP" altLang="en-US" dirty="0" smtClean="0"/>
              <a:t>　</a:t>
            </a:r>
            <a:r>
              <a:rPr lang="ja-JP" altLang="en-US" dirty="0" smtClean="0"/>
              <a:t>最新版</a:t>
            </a:r>
            <a:endParaRPr lang="en-US" altLang="ja-JP" dirty="0" smtClean="0"/>
          </a:p>
          <a:p>
            <a:r>
              <a:rPr lang="en-US" altLang="ja-JP" dirty="0" smtClean="0"/>
              <a:t>Android</a:t>
            </a:r>
            <a:r>
              <a:rPr lang="ja-JP" altLang="en-US" dirty="0" smtClean="0"/>
              <a:t>開発環境（詳しくは前回の講座で）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chemeClr val="tx1"/>
                </a:solidFill>
              </a:rPr>
              <a:t>メモ帳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40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smtClean="0">
                <a:solidFill>
                  <a:schemeClr val="tx1"/>
                </a:solidFill>
              </a:rPr>
              <a:t>Google</a:t>
            </a:r>
            <a:r>
              <a:rPr lang="ja-JP" altLang="en-US" dirty="0" smtClean="0">
                <a:solidFill>
                  <a:schemeClr val="tx1"/>
                </a:solidFill>
              </a:rPr>
              <a:t>デベロッパーアカウントの取得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>
                <a:solidFill>
                  <a:schemeClr val="tx1"/>
                </a:solidFill>
              </a:rPr>
              <a:t>Unity</a:t>
            </a:r>
            <a:r>
              <a:rPr lang="ja-JP" altLang="en-US" dirty="0" smtClean="0">
                <a:solidFill>
                  <a:schemeClr val="tx1"/>
                </a:solidFill>
              </a:rPr>
              <a:t>上での</a:t>
            </a:r>
            <a:r>
              <a:rPr lang="en-US" altLang="ja-JP" dirty="0" err="1" smtClean="0">
                <a:solidFill>
                  <a:schemeClr val="tx1"/>
                </a:solidFill>
              </a:rPr>
              <a:t>Keystore</a:t>
            </a:r>
            <a:r>
              <a:rPr lang="ja-JP" altLang="en-US" dirty="0" smtClean="0">
                <a:solidFill>
                  <a:schemeClr val="tx1"/>
                </a:solidFill>
              </a:rPr>
              <a:t>の作成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>
                <a:solidFill>
                  <a:schemeClr val="tx1"/>
                </a:solidFill>
              </a:rPr>
              <a:t>Google Play Developer Console</a:t>
            </a:r>
            <a:r>
              <a:rPr lang="ja-JP" altLang="en-US" dirty="0" err="1" smtClean="0">
                <a:solidFill>
                  <a:schemeClr val="tx1"/>
                </a:solidFill>
              </a:rPr>
              <a:t>への</a:t>
            </a:r>
            <a:r>
              <a:rPr lang="ja-JP" altLang="en-US" dirty="0" smtClean="0">
                <a:solidFill>
                  <a:schemeClr val="tx1"/>
                </a:solidFill>
              </a:rPr>
              <a:t>アプリ登録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>
                <a:solidFill>
                  <a:schemeClr val="tx1"/>
                </a:solidFill>
              </a:rPr>
              <a:t>スクリーン</a:t>
            </a:r>
            <a:r>
              <a:rPr lang="ja-JP" altLang="en-US" dirty="0">
                <a:solidFill>
                  <a:schemeClr val="tx1"/>
                </a:solidFill>
              </a:rPr>
              <a:t>ショット</a:t>
            </a:r>
            <a:r>
              <a:rPr lang="ja-JP" altLang="en-US" dirty="0" smtClean="0">
                <a:solidFill>
                  <a:schemeClr val="tx1"/>
                </a:solidFill>
              </a:rPr>
              <a:t>やヘッダー画像などの追加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dirty="0">
                <a:solidFill>
                  <a:schemeClr val="tx1"/>
                </a:solidFill>
              </a:rPr>
              <a:t>配信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4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デベロッパーアカウントの取得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ja-JP" dirty="0" smtClean="0"/>
              <a:t>Google Play Developer </a:t>
            </a:r>
            <a:r>
              <a:rPr kumimoji="1" lang="en-US" altLang="ja-JP" dirty="0" err="1" smtClean="0"/>
              <a:t>Acount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登録には</a:t>
            </a:r>
            <a:r>
              <a:rPr lang="en-US" altLang="ja-JP" dirty="0" smtClean="0"/>
              <a:t>25US</a:t>
            </a:r>
            <a:r>
              <a:rPr lang="ja-JP" altLang="en-US" dirty="0" smtClean="0"/>
              <a:t>ドル（約</a:t>
            </a:r>
            <a:r>
              <a:rPr lang="en-US" altLang="ja-JP" dirty="0" smtClean="0"/>
              <a:t>2520</a:t>
            </a:r>
            <a:r>
              <a:rPr lang="ja-JP" altLang="en-US" dirty="0" smtClean="0"/>
              <a:t>円）必要です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 algn="ctr">
              <a:buNone/>
            </a:pPr>
            <a:endParaRPr kumimoji="1" lang="en-US" altLang="ja-JP" sz="3600" dirty="0"/>
          </a:p>
          <a:p>
            <a:pPr marL="0" indent="0" algn="ctr">
              <a:buNone/>
            </a:pPr>
            <a:r>
              <a:rPr lang="ja-JP" altLang="en-US" sz="3600" dirty="0" smtClean="0"/>
              <a:t>まずは課金しましょう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0653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質問・予期せぬエラーがあれば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質問・予期せぬエラーが</a:t>
            </a:r>
            <a:r>
              <a:rPr lang="ja-JP" altLang="en-US" dirty="0" smtClean="0"/>
              <a:t>あれば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>
                <a:hlinkClick r:id="rId2"/>
              </a:rPr>
              <a:t>m011434688@edu.teu.ac.jp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err="1" smtClean="0"/>
              <a:t>まで</a:t>
            </a:r>
            <a:r>
              <a:rPr lang="ja-JP" altLang="en-US" dirty="0" smtClean="0"/>
              <a:t>気軽に聞いてください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77610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161</TotalTime>
  <Words>82</Words>
  <Application>Microsoft Office PowerPoint</Application>
  <PresentationFormat>ワイド画面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ＭＳ Ｐ明朝</vt:lpstr>
      <vt:lpstr>Arial</vt:lpstr>
      <vt:lpstr>Garamond</vt:lpstr>
      <vt:lpstr>オーガニック</vt:lpstr>
      <vt:lpstr>林竜のUnity講座</vt:lpstr>
      <vt:lpstr>はじめに</vt:lpstr>
      <vt:lpstr>手順</vt:lpstr>
      <vt:lpstr>デベロッパーアカウントの取得</vt:lpstr>
      <vt:lpstr>質問・予期せぬエラーがあれば</vt:lpstr>
    </vt:vector>
  </TitlesOfParts>
  <Company>東京工科大学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林竜のUnity講座</dc:title>
  <dc:creator>林竜之介</dc:creator>
  <cp:lastModifiedBy>林竜之介</cp:lastModifiedBy>
  <cp:revision>15</cp:revision>
  <dcterms:created xsi:type="dcterms:W3CDTF">2016-05-27T03:54:32Z</dcterms:created>
  <dcterms:modified xsi:type="dcterms:W3CDTF">2016-09-26T09:27:44Z</dcterms:modified>
</cp:coreProperties>
</file>