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7F3uLZXkllY2YHFk5/IIfzFVm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113bad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113bad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e26d45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e26d45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e26d45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e26d45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e26d45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e26d45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96300" y="1319650"/>
            <a:ext cx="29514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Easy Cook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/>
              <a:t>                        </a:t>
            </a:r>
            <a:r>
              <a:rPr lang="en" sz="1200"/>
              <a:t>Recipe Finder App</a:t>
            </a:r>
            <a:endParaRPr sz="12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2951025" y="3018775"/>
            <a:ext cx="3896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</a:t>
            </a:r>
            <a:r>
              <a:rPr lang="en" sz="1200"/>
              <a:t>Presented by,               Guided by,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Rinsha T                        Prof.Sheera Shamsu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00"/>
              <a:t>  </a:t>
            </a:r>
            <a:r>
              <a:rPr lang="en" sz="900"/>
              <a:t>Department of MCA               Department of MCA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113bad19_0_1"/>
          <p:cNvSpPr txBox="1"/>
          <p:nvPr>
            <p:ph type="title"/>
          </p:nvPr>
        </p:nvSpPr>
        <p:spPr>
          <a:xfrm>
            <a:off x="311700" y="555600"/>
            <a:ext cx="8477400" cy="3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THANK YOU!!</a:t>
            </a:r>
            <a:endParaRPr/>
          </a:p>
        </p:txBody>
      </p:sp>
      <p:sp>
        <p:nvSpPr>
          <p:cNvPr id="129" name="Google Shape;129;g308113bad19_0_1"/>
          <p:cNvSpPr txBox="1"/>
          <p:nvPr>
            <p:ph idx="1" type="body"/>
          </p:nvPr>
        </p:nvSpPr>
        <p:spPr>
          <a:xfrm>
            <a:off x="311700" y="1391376"/>
            <a:ext cx="28080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verhead shot of red raspberries in white teacup on a wooden table." id="130" name="Google Shape;130;g308113bad19_0_1"/>
          <p:cNvPicPr preferRelativeResize="0"/>
          <p:nvPr/>
        </p:nvPicPr>
        <p:blipFill rotWithShape="1">
          <a:blip r:embed="rId3">
            <a:alphaModFix/>
          </a:blip>
          <a:srcRect b="16957" l="49584" r="8893" t="0"/>
          <a:stretch/>
        </p:blipFill>
        <p:spPr>
          <a:xfrm flipH="1">
            <a:off x="5" y="-10"/>
            <a:ext cx="4951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 Audience: Individuals with limited cooking skills or those who are often perplexed by the ingredients they have on hand.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Purpose: To help users easily discover recipes they can make with the ingredients they have.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Interface: Simple and intuitive, allowing users to input available ingredients.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Functionality: Provides tailored recipe suggestions that match the input ingredients.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Goal: To make meal preparation effortless and enjoyable.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4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Existing Problem</a:t>
            </a:r>
            <a:endParaRPr/>
          </a:p>
        </p:txBody>
      </p:sp>
      <p:sp>
        <p:nvSpPr>
          <p:cNvPr id="72" name="Google Shape;72;p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>
            <p:ph idx="2" type="body"/>
          </p:nvPr>
        </p:nvSpPr>
        <p:spPr>
          <a:xfrm>
            <a:off x="4877175" y="4500"/>
            <a:ext cx="3837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Limited Cooking Skills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Ingredient Confusion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Traditional Recipe Limitations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Unhealthy Eating Habits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➔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Lack of Customization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Problem Solutions</a:t>
            </a:r>
            <a:endParaRPr/>
          </a:p>
        </p:txBody>
      </p:sp>
      <p:sp>
        <p:nvSpPr>
          <p:cNvPr id="79" name="Google Shape;79;p4"/>
          <p:cNvSpPr txBox="1"/>
          <p:nvPr>
            <p:ph idx="2" type="body"/>
          </p:nvPr>
        </p:nvSpPr>
        <p:spPr>
          <a:xfrm>
            <a:off x="4639975" y="464650"/>
            <a:ext cx="4282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Recipe Search functionalites: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Random recipe search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Search by </a:t>
            </a:r>
            <a:r>
              <a:rPr lang="en" sz="1500"/>
              <a:t>ingredient input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Advanced filtering Options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          -&gt;Cooking time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          -&gt;Difficulty level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          -&gt;Preffered cuisine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           -&gt;Dietary restriction</a:t>
            </a:r>
            <a:endParaRPr baseline="30000"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profile for Authentication and Advanced Search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Smart suggestion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2" type="body"/>
          </p:nvPr>
        </p:nvSpPr>
        <p:spPr>
          <a:xfrm>
            <a:off x="4708700" y="268850"/>
            <a:ext cx="38370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Methodology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0" y="0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5"/>
          <p:cNvSpPr/>
          <p:nvPr/>
        </p:nvSpPr>
        <p:spPr>
          <a:xfrm>
            <a:off x="370300" y="268850"/>
            <a:ext cx="1674000" cy="18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Flutter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UI for Recipe Search and Login/Sign-up (Auth) </a:t>
            </a:r>
            <a:endParaRPr sz="1600"/>
          </a:p>
        </p:txBody>
      </p:sp>
      <p:sp>
        <p:nvSpPr>
          <p:cNvPr id="87" name="Google Shape;87;p5"/>
          <p:cNvSpPr/>
          <p:nvPr/>
        </p:nvSpPr>
        <p:spPr>
          <a:xfrm>
            <a:off x="370100" y="2384075"/>
            <a:ext cx="1674000" cy="9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Firebase Auth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(Login/Sign-up) </a:t>
            </a:r>
            <a:endParaRPr sz="1600"/>
          </a:p>
        </p:txBody>
      </p:sp>
      <p:sp>
        <p:nvSpPr>
          <p:cNvPr id="88" name="Google Shape;88;p5"/>
          <p:cNvSpPr/>
          <p:nvPr/>
        </p:nvSpPr>
        <p:spPr>
          <a:xfrm>
            <a:off x="2379000" y="2353625"/>
            <a:ext cx="1902300" cy="9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Spoonacular API </a:t>
            </a:r>
            <a:r>
              <a:rPr lang="en" sz="1600"/>
              <a:t>   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(Fetch Recipes)  </a:t>
            </a:r>
            <a:endParaRPr sz="1600"/>
          </a:p>
        </p:txBody>
      </p:sp>
      <p:sp>
        <p:nvSpPr>
          <p:cNvPr id="89" name="Google Shape;89;p5"/>
          <p:cNvSpPr/>
          <p:nvPr/>
        </p:nvSpPr>
        <p:spPr>
          <a:xfrm>
            <a:off x="370300" y="3662300"/>
            <a:ext cx="1674000" cy="12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Firestore DB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500"/>
              <a:t>(User Preferences &amp; Profile Info)</a:t>
            </a:r>
            <a:endParaRPr sz="1500"/>
          </a:p>
        </p:txBody>
      </p:sp>
      <p:sp>
        <p:nvSpPr>
          <p:cNvPr id="90" name="Google Shape;90;p5"/>
          <p:cNvSpPr/>
          <p:nvPr/>
        </p:nvSpPr>
        <p:spPr>
          <a:xfrm>
            <a:off x="2379000" y="3662300"/>
            <a:ext cx="1902300" cy="12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Spoonacular API</a:t>
            </a:r>
            <a:r>
              <a:rPr lang="en" sz="1600"/>
              <a:t>       </a:t>
            </a:r>
            <a:r>
              <a:rPr lang="en" sz="1500"/>
              <a:t>(</a:t>
            </a:r>
            <a:r>
              <a:rPr lang="en"/>
              <a:t>Random Search,   Ingredient Search,Advanced Filters)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044300" y="2769575"/>
            <a:ext cx="334500" cy="20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5"/>
          <p:cNvSpPr/>
          <p:nvPr/>
        </p:nvSpPr>
        <p:spPr>
          <a:xfrm rot="-5399279">
            <a:off x="2059450" y="892800"/>
            <a:ext cx="1430400" cy="14304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085500" y="2079650"/>
            <a:ext cx="243600" cy="28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085500" y="3373100"/>
            <a:ext cx="243600" cy="28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3208350" y="3327425"/>
            <a:ext cx="243600" cy="31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4294967295" type="title"/>
          </p:nvPr>
        </p:nvSpPr>
        <p:spPr>
          <a:xfrm>
            <a:off x="419250" y="148500"/>
            <a:ext cx="8520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                        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75" y="1084275"/>
            <a:ext cx="2044000" cy="3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250" y="1084275"/>
            <a:ext cx="1978075" cy="3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600" y="1084275"/>
            <a:ext cx="1978075" cy="39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12e26d45a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" y="152400"/>
            <a:ext cx="2316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12e26d45ae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826" y="152400"/>
            <a:ext cx="2316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12e26d45ae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200" y="152400"/>
            <a:ext cx="22521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2e26d45ae_0_29"/>
          <p:cNvSpPr txBox="1"/>
          <p:nvPr/>
        </p:nvSpPr>
        <p:spPr>
          <a:xfrm>
            <a:off x="1268100" y="101450"/>
            <a:ext cx="6482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Future Enhancement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g312e26d45ae_0_29"/>
          <p:cNvSpPr txBox="1"/>
          <p:nvPr/>
        </p:nvSpPr>
        <p:spPr>
          <a:xfrm>
            <a:off x="656100" y="-68550"/>
            <a:ext cx="78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312e26d45ae_0_29"/>
          <p:cNvSpPr txBox="1"/>
          <p:nvPr/>
        </p:nvSpPr>
        <p:spPr>
          <a:xfrm>
            <a:off x="240000" y="710100"/>
            <a:ext cx="82479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Enhanced Recommendation System: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machine learning to suggest recipes based on user behavior, like frequently chosen cuisines or dietary restrictions.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Nutritional Information Analysis: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Integrate a feature that provides detailed nutritional breakdowns for each recipe to cater to health-conscious users.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User-Generated Recipes: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Allow users to submit their own recipes, expanding the app's recipe database and encouraging community engagement.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Meal Planning and Shopping List Generation: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Introduce a weekly meal planner and automatically generate shopping lists based on selected recipes.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Offline Mode: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Enable offline access for saved recipes, allowing users to view their favorites even without an internet connection.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Voice-Assisted Navigation: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voice commands for hands-free navigation, improving accessibility while cooking.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e26d45ae_0_37"/>
          <p:cNvSpPr txBox="1"/>
          <p:nvPr/>
        </p:nvSpPr>
        <p:spPr>
          <a:xfrm>
            <a:off x="1201350" y="238425"/>
            <a:ext cx="6741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312e26d45ae_0_37"/>
          <p:cNvSpPr txBox="1"/>
          <p:nvPr/>
        </p:nvSpPr>
        <p:spPr>
          <a:xfrm>
            <a:off x="415950" y="923200"/>
            <a:ext cx="83847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Parth P. Sharma, Ankit Gupta, Hardik Parmar, Devang Patidar, Krupali Rana, Devangini Dave. Food Recipe Recommendation System. Smart Computing, 2021. DOI: https://doi.org/10.47531/SC.2022.15.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Spoonacular API Documentation. Details on the API functionalities for recipe search, filtering, and dietary data. Available at: https://spoonacular.com/food-api/docs.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Firebase Documentation. Official documentation covering Firebase authentication, database, and user management solutions. Available at: https://firebase.google.com/docs.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Flutter Documentation. Comprehensive resources on using Flutter for building cross-platform mobile apps. Available at: https://docs.flutter.dev/.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