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0C9EE-4857-0A4C-9B1A-FD711F4365C1}" v="16" dt="2019-11-26T16:44:15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16B-BF86-9348-B218-098B29FAE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BFBC5-6855-824C-8DD3-6AED4A544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A087E-C6DD-2F4E-A268-619464A0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893B-A8ED-2845-A46E-C86A9B39692E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7A4EF-E37E-0044-8EB0-99175EE0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31AD-1333-D64E-985E-5774779C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2A6F-25DA-D448-9305-630EFBA7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4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E32F-6B41-F142-8D26-A796BDE0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B68A0-EB5D-4346-B98E-0A775A9DA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70F63-AF89-8041-96F9-2A341228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893B-A8ED-2845-A46E-C86A9B39692E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AC6A6-99FC-424F-B8D7-6DF33AFB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29F6E-E590-3743-A3F0-F23087B9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2A6F-25DA-D448-9305-630EFBA7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4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996A-FEA7-8142-9F6E-8E6781F52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9B17E-CDB7-FF4D-A262-1E2D808A0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7552D-5EC8-1C4D-BB8B-4BF12B89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893B-A8ED-2845-A46E-C86A9B39692E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81A85-E9C0-1C4E-BFDD-3A385EB6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563A-4004-964A-8A3A-7F27F1C1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2A6F-25DA-D448-9305-630EFBA7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5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F403-09D5-724D-9822-2ED37248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631FB-E207-CD43-AC93-AA51FDAC7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0EE0-D848-8045-8940-3916A40E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893B-A8ED-2845-A46E-C86A9B39692E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6920B-6912-524C-88AE-3B76551E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7D527-D057-5A41-975C-ADF355F5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2A6F-25DA-D448-9305-630EFBA7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7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759D-8278-8146-B445-80F14ACC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08F03-B68F-A84A-8EC3-E0BFD612B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FBBD2-8A5A-CB4B-AD27-BE55EDAF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893B-A8ED-2845-A46E-C86A9B39692E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C19D3-BA1F-AC45-913D-1B0FB1E1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32075-FE6A-064C-BD06-7622BA2B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2A6F-25DA-D448-9305-630EFBA7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0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B013-865F-5E43-B3A7-71C4C160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F089-110A-F34F-8711-64BE7A980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EF68-C5FD-C045-8D5B-21789222A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1200B-2428-D842-892B-CFB4C7F0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893B-A8ED-2845-A46E-C86A9B39692E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790D7-1B2F-084F-A167-28981B57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3B67-5681-FE4E-9335-A8167C38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2A6F-25DA-D448-9305-630EFBA7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3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1086-5E59-B741-BE2F-F3FB30FD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76EE5-88FA-7144-98CC-9070E143E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88D93-1ADC-9949-AEF5-7A249C2E6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07819-DF44-2D4A-BE9B-AD83C37FE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DDDD4-9B0A-0049-9E6B-3054C3401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A2F36-5AE4-3F41-A4CA-595FC555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893B-A8ED-2845-A46E-C86A9B39692E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0C4D4-7AD2-934B-B778-39705145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E46EA-03AD-7744-BD2C-DE371CAA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2A6F-25DA-D448-9305-630EFBA7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7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DEFE-EA55-E64B-A011-5810C304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84494-5A5F-6D4B-A260-1AC80F56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893B-A8ED-2845-A46E-C86A9B39692E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81CD9-E736-6B4B-A85B-D4EDF232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027AA-6F13-6E43-A33D-320DB27F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2A6F-25DA-D448-9305-630EFBA7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2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33828-38C1-C44B-B520-B7F02E03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893B-A8ED-2845-A46E-C86A9B39692E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7AEA6-058C-A740-AFB7-6254E206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574BB-8B81-824D-A217-A907194E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2A6F-25DA-D448-9305-630EFBA7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1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022B-6710-2748-AA47-A646D702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7CB0-2A08-4E47-A86F-93E334A9F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3225F-AE9A-7846-B7C4-2C1291159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C9415-50F8-9441-9AB3-06337181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893B-A8ED-2845-A46E-C86A9B39692E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DC750-F83A-0249-8AD1-94117EF2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247B0-B4C7-6443-BE76-D588F539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2A6F-25DA-D448-9305-630EFBA7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EA47-42EA-B24E-BBFA-C8BD3EF2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C47AB-D305-A24B-8B30-613217DB6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F4542-6163-1C4A-BF77-CADCA63D6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F3B22-EF57-4546-ABB2-C9114C69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5893B-A8ED-2845-A46E-C86A9B39692E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770D7-8AD1-6049-BCB6-6BD7E5B1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87CF7-BBF8-B94D-87C9-401B89CC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2A6F-25DA-D448-9305-630EFBA7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BC8AB-DFD6-8E4E-B57D-71AFE527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50260-FCEC-2B47-8A09-24C43759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6EE1-06D7-CB42-B2F0-A3BBC0016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5893B-A8ED-2845-A46E-C86A9B39692E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BA627-4D8C-DA46-9BA4-8578AEECE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7E57-2363-794D-A001-654D3AA47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2A6F-25DA-D448-9305-630EFBA75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7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B8B260-F717-1E4C-9646-CFD3E4C0B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302260"/>
            <a:ext cx="7645400" cy="44704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BFE3AF6-44D1-AD47-B03B-B94689974879}"/>
              </a:ext>
            </a:extLst>
          </p:cNvPr>
          <p:cNvSpPr/>
          <p:nvPr/>
        </p:nvSpPr>
        <p:spPr>
          <a:xfrm>
            <a:off x="3737610" y="1440180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D3D19-EFC1-CF4A-8F8C-5519590F529C}"/>
              </a:ext>
            </a:extLst>
          </p:cNvPr>
          <p:cNvSpPr txBox="1"/>
          <p:nvPr/>
        </p:nvSpPr>
        <p:spPr>
          <a:xfrm>
            <a:off x="3863340" y="1324094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688B5-5B0E-E747-8CCB-5775E5266465}"/>
              </a:ext>
            </a:extLst>
          </p:cNvPr>
          <p:cNvSpPr txBox="1"/>
          <p:nvPr/>
        </p:nvSpPr>
        <p:spPr>
          <a:xfrm>
            <a:off x="5093970" y="1819394"/>
            <a:ext cx="54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3DA3E4-E467-2E40-8828-04B346B57665}"/>
              </a:ext>
            </a:extLst>
          </p:cNvPr>
          <p:cNvSpPr/>
          <p:nvPr/>
        </p:nvSpPr>
        <p:spPr>
          <a:xfrm>
            <a:off x="5501640" y="2004060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E6688-87F3-164C-A6C9-7009E06BAA48}"/>
              </a:ext>
            </a:extLst>
          </p:cNvPr>
          <p:cNvSpPr txBox="1"/>
          <p:nvPr/>
        </p:nvSpPr>
        <p:spPr>
          <a:xfrm>
            <a:off x="6337935" y="2002274"/>
            <a:ext cx="54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B9BFB8-E1CB-534C-8089-F632828A6E3A}"/>
              </a:ext>
            </a:extLst>
          </p:cNvPr>
          <p:cNvSpPr/>
          <p:nvPr/>
        </p:nvSpPr>
        <p:spPr>
          <a:xfrm>
            <a:off x="6311265" y="1990844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B0F41-1C97-DB4A-9D87-7A5B9D64FB60}"/>
              </a:ext>
            </a:extLst>
          </p:cNvPr>
          <p:cNvSpPr txBox="1"/>
          <p:nvPr/>
        </p:nvSpPr>
        <p:spPr>
          <a:xfrm>
            <a:off x="5638800" y="2432804"/>
            <a:ext cx="54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1C94CE-7F58-6A4E-9804-F396AA33BE4A}"/>
              </a:ext>
            </a:extLst>
          </p:cNvPr>
          <p:cNvSpPr/>
          <p:nvPr/>
        </p:nvSpPr>
        <p:spPr>
          <a:xfrm>
            <a:off x="5528310" y="2548890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59B78D-B9B4-704B-BAA5-4F4C31886F1F}"/>
              </a:ext>
            </a:extLst>
          </p:cNvPr>
          <p:cNvSpPr txBox="1"/>
          <p:nvPr/>
        </p:nvSpPr>
        <p:spPr>
          <a:xfrm>
            <a:off x="3072765" y="3768566"/>
            <a:ext cx="58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AA3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02363A-E11D-5F4B-9053-FB1088726118}"/>
              </a:ext>
            </a:extLst>
          </p:cNvPr>
          <p:cNvSpPr/>
          <p:nvPr/>
        </p:nvSpPr>
        <p:spPr>
          <a:xfrm>
            <a:off x="3564255" y="4006334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B336EC-D56A-684E-8B6B-DDACC19AC16F}"/>
              </a:ext>
            </a:extLst>
          </p:cNvPr>
          <p:cNvSpPr txBox="1"/>
          <p:nvPr/>
        </p:nvSpPr>
        <p:spPr>
          <a:xfrm>
            <a:off x="3072765" y="4376380"/>
            <a:ext cx="67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A3_6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325E6F-AB09-B446-A476-9EC5D56D4E45}"/>
              </a:ext>
            </a:extLst>
          </p:cNvPr>
          <p:cNvSpPr/>
          <p:nvPr/>
        </p:nvSpPr>
        <p:spPr>
          <a:xfrm>
            <a:off x="3682365" y="4259560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F0D2C-4B43-8E4C-A3DE-C3BD1720C822}"/>
              </a:ext>
            </a:extLst>
          </p:cNvPr>
          <p:cNvSpPr txBox="1"/>
          <p:nvPr/>
        </p:nvSpPr>
        <p:spPr>
          <a:xfrm>
            <a:off x="5587365" y="2999859"/>
            <a:ext cx="68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A2_6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6F6984-9D3D-CC41-9F18-737B96C2A468}"/>
              </a:ext>
            </a:extLst>
          </p:cNvPr>
          <p:cNvSpPr/>
          <p:nvPr/>
        </p:nvSpPr>
        <p:spPr>
          <a:xfrm>
            <a:off x="5739765" y="2850118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B2EB2F-B45C-FB40-806D-A3A3667F75F7}"/>
              </a:ext>
            </a:extLst>
          </p:cNvPr>
          <p:cNvSpPr txBox="1"/>
          <p:nvPr/>
        </p:nvSpPr>
        <p:spPr>
          <a:xfrm>
            <a:off x="7661912" y="747236"/>
            <a:ext cx="69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AA1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D9C661-031B-024C-8BED-4EB25A8754D5}"/>
              </a:ext>
            </a:extLst>
          </p:cNvPr>
          <p:cNvSpPr/>
          <p:nvPr/>
        </p:nvSpPr>
        <p:spPr>
          <a:xfrm>
            <a:off x="7753352" y="1047988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521200-3622-F746-8155-986C13EEF576}"/>
              </a:ext>
            </a:extLst>
          </p:cNvPr>
          <p:cNvSpPr txBox="1"/>
          <p:nvPr/>
        </p:nvSpPr>
        <p:spPr>
          <a:xfrm>
            <a:off x="7901942" y="1392674"/>
            <a:ext cx="85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A1_24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362158-9BAE-2043-B4DA-719083A65BC4}"/>
              </a:ext>
            </a:extLst>
          </p:cNvPr>
          <p:cNvSpPr/>
          <p:nvPr/>
        </p:nvSpPr>
        <p:spPr>
          <a:xfrm>
            <a:off x="7863842" y="1335524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34A7C2-243E-B44A-9CC7-51FBAC8EBF99}"/>
              </a:ext>
            </a:extLst>
          </p:cNvPr>
          <p:cNvSpPr txBox="1"/>
          <p:nvPr/>
        </p:nvSpPr>
        <p:spPr>
          <a:xfrm>
            <a:off x="340995" y="5064244"/>
            <a:ext cx="11510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Naming convention: Intersections are named by concatenating the names of the 2 taxiways that intersect at that point, in alphabetical order. If there are more than 2 taxiways intersecting there, choose 2 ”major” taxiways to use to name the intersection. Nodes at runways are named by appending “_[runway number]” to the name of the taxiway which intersects the runway, with runway number chosen as the number of the closest end of the runway to that taxiway. Nodes at hangars/parking areas are the taxiway name plus a unique suffix.</a:t>
            </a:r>
          </a:p>
        </p:txBody>
      </p:sp>
    </p:spTree>
    <p:extLst>
      <p:ext uri="{BB962C8B-B14F-4D97-AF65-F5344CB8AC3E}">
        <p14:creationId xmlns:p14="http://schemas.microsoft.com/office/powerpoint/2010/main" val="236790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Wilhelm</dc:creator>
  <cp:lastModifiedBy>Joshua Wilhelm</cp:lastModifiedBy>
  <cp:revision>1</cp:revision>
  <dcterms:created xsi:type="dcterms:W3CDTF">2019-11-26T16:34:35Z</dcterms:created>
  <dcterms:modified xsi:type="dcterms:W3CDTF">2019-11-26T16:52:18Z</dcterms:modified>
</cp:coreProperties>
</file>