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4" r:id="rId1"/>
  </p:sldMasterIdLst>
  <p:sldIdLst>
    <p:sldId id="303" r:id="rId2"/>
    <p:sldId id="292" r:id="rId3"/>
    <p:sldId id="342" r:id="rId4"/>
    <p:sldId id="343" r:id="rId5"/>
    <p:sldId id="344" r:id="rId6"/>
    <p:sldId id="345" r:id="rId7"/>
    <p:sldId id="365" r:id="rId8"/>
    <p:sldId id="367" r:id="rId9"/>
    <p:sldId id="346" r:id="rId10"/>
    <p:sldId id="340" r:id="rId11"/>
    <p:sldId id="364" r:id="rId12"/>
    <p:sldId id="347" r:id="rId13"/>
    <p:sldId id="349" r:id="rId14"/>
    <p:sldId id="350" r:id="rId15"/>
    <p:sldId id="351" r:id="rId16"/>
    <p:sldId id="352" r:id="rId17"/>
    <p:sldId id="353" r:id="rId18"/>
    <p:sldId id="366" r:id="rId19"/>
    <p:sldId id="359" r:id="rId20"/>
    <p:sldId id="360" r:id="rId21"/>
    <p:sldId id="361" r:id="rId22"/>
    <p:sldId id="368" r:id="rId23"/>
    <p:sldId id="362" r:id="rId24"/>
    <p:sldId id="383" r:id="rId25"/>
    <p:sldId id="363" r:id="rId26"/>
    <p:sldId id="356" r:id="rId27"/>
    <p:sldId id="355" r:id="rId28"/>
    <p:sldId id="357" r:id="rId29"/>
    <p:sldId id="384" r:id="rId30"/>
    <p:sldId id="358" r:id="rId31"/>
    <p:sldId id="369" r:id="rId32"/>
    <p:sldId id="386" r:id="rId33"/>
    <p:sldId id="387" r:id="rId34"/>
    <p:sldId id="376" r:id="rId35"/>
    <p:sldId id="388" r:id="rId36"/>
    <p:sldId id="389" r:id="rId37"/>
    <p:sldId id="370" r:id="rId38"/>
    <p:sldId id="372" r:id="rId39"/>
    <p:sldId id="375" r:id="rId40"/>
    <p:sldId id="390" r:id="rId41"/>
    <p:sldId id="371" r:id="rId42"/>
    <p:sldId id="373" r:id="rId43"/>
    <p:sldId id="377" r:id="rId44"/>
    <p:sldId id="380" r:id="rId45"/>
    <p:sldId id="381" r:id="rId46"/>
    <p:sldId id="378" r:id="rId47"/>
    <p:sldId id="379" r:id="rId48"/>
    <p:sldId id="293" r:id="rId49"/>
    <p:sldId id="294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6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5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8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0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8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9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2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9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8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8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고려대학교 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윤인성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기본 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이것만 알고 있다면 어떠한 태그를 봐도 쉽게 사용할 수 있을 것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9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 구성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내부 스타일 시트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Kogong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기본 구성 </a:t>
            </a:r>
            <a:r>
              <a:rPr lang="en-US" altLang="ko-KR" dirty="0"/>
              <a:t>- </a:t>
            </a:r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Kogong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="file.css"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9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실습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Kogong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="file.css"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 용어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831" y="3492500"/>
            <a:ext cx="7610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 속성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보고 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번 찾아서 만들다 보면 그냥 외워짐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대충 어떤 것이 어떤 것일 텐데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예상만 하면 </a:t>
            </a:r>
            <a:r>
              <a:rPr lang="en-US" altLang="ko-KR" dirty="0" smtClean="0"/>
              <a:t>OK</a:t>
            </a:r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en-US" altLang="ko-KR" dirty="0" smtClean="0"/>
              <a:t>ackground-color - </a:t>
            </a:r>
            <a:r>
              <a:rPr lang="ko-KR" altLang="en-US" dirty="0" smtClean="0"/>
              <a:t>이름 그대로 배경 색상</a:t>
            </a:r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olor - </a:t>
            </a:r>
            <a:r>
              <a:rPr lang="ko-KR" altLang="en-US" dirty="0" smtClean="0"/>
              <a:t>이름 그대로 글자 색상</a:t>
            </a:r>
            <a:endParaRPr lang="en-US" altLang="ko-KR" dirty="0" smtClean="0"/>
          </a:p>
          <a:p>
            <a:r>
              <a:rPr lang="en-US" altLang="ko-KR" dirty="0" smtClean="0"/>
              <a:t>font-size - </a:t>
            </a:r>
            <a:r>
              <a:rPr lang="ko-KR" altLang="en-US" dirty="0" smtClean="0"/>
              <a:t>이름 그대로 폰트 크기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1481" y="2982912"/>
            <a:ext cx="31908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body </a:t>
            </a:r>
            <a:r>
              <a:rPr lang="ko-KR" altLang="en-US" dirty="0" smtClean="0"/>
              <a:t>태그의 배경 색상을 변경해보세요</a:t>
            </a:r>
            <a:r>
              <a:rPr lang="en-US" altLang="ko-KR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h1 </a:t>
            </a:r>
            <a:r>
              <a:rPr lang="ko-KR" altLang="en-US" dirty="0" smtClean="0"/>
              <a:t>태그의 폰트 크기를 변경해보세요</a:t>
            </a:r>
            <a:r>
              <a:rPr lang="en-US" altLang="ko-KR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h1 </a:t>
            </a:r>
            <a:r>
              <a:rPr lang="ko-KR" altLang="en-US" dirty="0" smtClean="0"/>
              <a:t>태그의 폰트 두께를 변경해보세요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a-DK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da-DK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Lorem </a:t>
            </a:r>
            <a:r>
              <a:rPr lang="da-DK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ipsum</a:t>
            </a:r>
            <a:r>
              <a:rPr lang="da-DK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da-DK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da-DK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3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선택자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background-color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font-size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5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선택자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ko-KR" alt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8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기본과 레이아웃 공식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0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 선택자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#header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5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선택자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.header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background-color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 first"&gt;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1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 선택자와 클래스 선택자 구분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자바스크립트를 사용하게 되면 한 웹 페이지에서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밖에 넣을 수 없습니다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 넣으면 충돌</a:t>
            </a:r>
            <a:r>
              <a:rPr lang="en-US" altLang="ko-KR" dirty="0" smtClean="0"/>
              <a:t>).</a:t>
            </a:r>
          </a:p>
          <a:p>
            <a:r>
              <a:rPr lang="ko-KR" altLang="en-US" dirty="0" smtClean="0"/>
              <a:t>반면에 클래스 선택자는 중복으로 넣을 수 있어요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언제 아이디 선택자와 클래스 선택자를 쓰느냐는 개발 팀에서 동전을 굴리던 어떻게 해서 규칙을 정하고 규칙을 따라 쓰면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현대 개발에서는 스타일시트를 사용할 때에 클래스 선택자만 사용하는 경우가 많답니다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96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선택자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[class="header"]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9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선택자 함께 사용하기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0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a#id.class</a:t>
            </a:r>
            <a:r>
              <a:rPr lang="en-US" altLang="ko-KR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[data-type="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header"]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0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5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(block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1994" y="4002087"/>
            <a:ext cx="2838450" cy="59055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57256" y="4159250"/>
            <a:ext cx="2219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속성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294" y="2301875"/>
            <a:ext cx="6305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크기 공식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너비 공식</a:t>
            </a:r>
            <a:endParaRPr lang="en-US" altLang="ko-KR" dirty="0" smtClean="0"/>
          </a:p>
          <a:p>
            <a:r>
              <a:rPr lang="en-US" altLang="ko-KR" dirty="0" smtClean="0"/>
              <a:t>width + 2 * Margin + 2 * padding + 2 * border</a:t>
            </a:r>
          </a:p>
          <a:p>
            <a:endParaRPr lang="en-US" altLang="ko-KR" dirty="0"/>
          </a:p>
          <a:p>
            <a:r>
              <a:rPr lang="ko-KR" altLang="en-US" dirty="0" smtClean="0"/>
              <a:t>전체 높이 공식</a:t>
            </a:r>
            <a:endParaRPr lang="en-US" altLang="ko-KR" dirty="0" smtClean="0"/>
          </a:p>
          <a:p>
            <a:r>
              <a:rPr lang="en-US" altLang="ko-KR" dirty="0" smtClean="0"/>
              <a:t>height </a:t>
            </a:r>
            <a:r>
              <a:rPr lang="en-US" altLang="ko-KR" dirty="0"/>
              <a:t>+ 2 * Margin + 2 * padding + 2 * border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0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100%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9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기본 용어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531" y="2249487"/>
            <a:ext cx="8601075" cy="137160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800350" y="4356990"/>
            <a:ext cx="6317286" cy="15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431" y="2892425"/>
            <a:ext cx="79152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7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레이아웃 구성 방법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수평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특정 태그에 </a:t>
            </a:r>
            <a:r>
              <a:rPr lang="en-US" altLang="ko-KR" dirty="0" smtClean="0"/>
              <a:t>float: left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부모에 </a:t>
            </a:r>
            <a:r>
              <a:rPr lang="en-US" altLang="ko-KR" dirty="0" smtClean="0"/>
              <a:t>overflow: hidden </a:t>
            </a:r>
            <a:r>
              <a:rPr lang="ko-KR" altLang="en-US" dirty="0" smtClean="0"/>
              <a:t>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76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수평 정렬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overflow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수평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특정 영역에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속성 지정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특정 영역에 </a:t>
            </a:r>
            <a:r>
              <a:rPr lang="en-US" altLang="ko-KR" dirty="0" smtClean="0"/>
              <a:t>margin: 0 auto </a:t>
            </a:r>
            <a:r>
              <a:rPr lang="ko-KR" altLang="en-US" dirty="0" smtClean="0"/>
              <a:t>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96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수평 정렬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844" y="4154487"/>
            <a:ext cx="5524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레이아웃 구성 방법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중앙 정렬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특정 영역에 </a:t>
            </a:r>
            <a:r>
              <a:rPr lang="en-US" altLang="ko-KR" dirty="0" smtClean="0"/>
              <a:t>display: inline-block </a:t>
            </a:r>
            <a:r>
              <a:rPr lang="ko-KR" altLang="en-US" dirty="0" smtClean="0"/>
              <a:t>속성 지정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</a:t>
            </a:r>
            <a:r>
              <a:rPr lang="en-US" altLang="ko-KR" dirty="0" smtClean="0"/>
              <a:t>nline </a:t>
            </a:r>
            <a:r>
              <a:rPr lang="ko-KR" altLang="en-US" dirty="0" smtClean="0"/>
              <a:t>속성을 지정해도 수평정렬 되지만 </a:t>
            </a:r>
            <a:r>
              <a:rPr lang="en-US" altLang="ko-KR" dirty="0" smtClean="0"/>
              <a:t>width, height, margin, padding </a:t>
            </a:r>
            <a:r>
              <a:rPr lang="ko-KR" altLang="en-US" dirty="0" smtClean="0"/>
              <a:t>속성을 모두 적용하기 위해 </a:t>
            </a:r>
            <a:r>
              <a:rPr lang="en-US" altLang="ko-KR" dirty="0" smtClean="0"/>
              <a:t>inline-block </a:t>
            </a:r>
            <a:r>
              <a:rPr lang="ko-KR" altLang="en-US" dirty="0" smtClean="0"/>
              <a:t>속성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2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중앙 정렬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960px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a-DK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da-DK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Lorem ipsum dolor sit amet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da-DK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da-DK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중앙 정렬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64662"/>
            <a:ext cx="9720262" cy="32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좌우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HTML </a:t>
            </a:r>
            <a:r>
              <a:rPr lang="ko-KR" altLang="en-US" dirty="0" smtClean="0"/>
              <a:t>태그 구성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분리하고 싶은 행을 </a:t>
            </a:r>
            <a:r>
              <a:rPr lang="en-US" altLang="ko-KR" dirty="0" smtClean="0"/>
              <a:t>div </a:t>
            </a:r>
            <a:r>
              <a:rPr lang="ko-KR" altLang="en-US" dirty="0" smtClean="0"/>
              <a:t>태그로 지정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내부에 영역을 나누어줌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스타일시트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내부 영역에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속성 지정 및 </a:t>
            </a:r>
            <a:r>
              <a:rPr lang="en-US" altLang="ko-KR" dirty="0" smtClean="0"/>
              <a:t>float: left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부모 영역에 </a:t>
            </a:r>
            <a:r>
              <a:rPr lang="en-US" altLang="ko-KR" dirty="0" smtClean="0"/>
              <a:t>overflow: hidden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="row"&gt;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="left"&gt;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="right"&gt;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76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제목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Kogong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7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레이아웃 구성 방법 </a:t>
            </a:r>
            <a:r>
              <a:rPr lang="en-US" altLang="ko-KR" dirty="0"/>
              <a:t>- </a:t>
            </a:r>
            <a:r>
              <a:rPr lang="ko-KR" altLang="en-US" dirty="0"/>
              <a:t>좌우 분리</a:t>
            </a:r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510" y="2286000"/>
            <a:ext cx="729911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좌우 분리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Dummy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="row"&gt;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="left"&gt;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="right"&gt;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Dummy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960px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.row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overflow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260px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.right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3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좌우 분리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64662"/>
            <a:ext cx="9720262" cy="32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452" y="2286000"/>
            <a:ext cx="61392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쉼표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.a-1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450px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.b-1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450px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.a-2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.b-2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.c-2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1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쉼표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.a-1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.b-1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450px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.a-2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.b-2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.c-2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6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생각해보기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880" y="2286000"/>
            <a:ext cx="750037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개발자 도구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880" y="2286000"/>
            <a:ext cx="750037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부트스트랩과 자바스크립트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6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링크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Kogong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="http://naver.com"&gt;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naver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="http://naver.com"&gt;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naver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="http://placehold.it/300x200"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="http://naver.com"&gt;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naver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="fild.png"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추가적으로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 글자 넣을 때에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div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공간을 분할할 때 사용</a:t>
            </a:r>
            <a:endParaRPr lang="en-US" altLang="ko-KR" dirty="0" smtClean="0"/>
          </a:p>
          <a:p>
            <a:r>
              <a:rPr lang="en-US" altLang="ko-KR" dirty="0" smtClean="0"/>
              <a:t>span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공간을 분할할 때 사용</a:t>
            </a:r>
            <a:endParaRPr lang="en-US" altLang="ko-KR" dirty="0"/>
          </a:p>
          <a:p>
            <a:r>
              <a:rPr lang="ko-KR" altLang="en-US" dirty="0" smtClean="0"/>
              <a:t>차이점은 코드를 쳐서 실행해서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0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비디오를 넣을  때는 어떤 태그를 사용할까요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오디오를 넣을 때는 어떤 태그를 사용할까요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9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나눔 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575</TotalTime>
  <Words>1539</Words>
  <Application>Microsoft Office PowerPoint</Application>
  <PresentationFormat>와이드스크린</PresentationFormat>
  <Paragraphs>291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나눔고딕</vt:lpstr>
      <vt:lpstr>나눔고딕 ExtraBold</vt:lpstr>
      <vt:lpstr>Consolas</vt:lpstr>
      <vt:lpstr>Tw Cen MT</vt:lpstr>
      <vt:lpstr>Wingdings 3</vt:lpstr>
      <vt:lpstr>전체</vt:lpstr>
      <vt:lpstr>고려대학교 특강</vt:lpstr>
      <vt:lpstr>2일</vt:lpstr>
      <vt:lpstr>HTML 기본 용어</vt:lpstr>
      <vt:lpstr>HTML 제목 태그</vt:lpstr>
      <vt:lpstr>HTML 링크 태그</vt:lpstr>
      <vt:lpstr>HTML 이미지 태그</vt:lpstr>
      <vt:lpstr>HTML 이미지 태그</vt:lpstr>
      <vt:lpstr>추가적으로</vt:lpstr>
      <vt:lpstr>문제</vt:lpstr>
      <vt:lpstr>HTML 기본 끝</vt:lpstr>
      <vt:lpstr>질문 시간</vt:lpstr>
      <vt:lpstr>CSS 기본 구성 - 내부 스타일 시트</vt:lpstr>
      <vt:lpstr>CSS 기본 구성 - 외부 스타일 시트</vt:lpstr>
      <vt:lpstr>기본 실습</vt:lpstr>
      <vt:lpstr>CSS 기본 용어</vt:lpstr>
      <vt:lpstr>CSS 기본 속성</vt:lpstr>
      <vt:lpstr>문제</vt:lpstr>
      <vt:lpstr>태그 선택자</vt:lpstr>
      <vt:lpstr>전체 선택자</vt:lpstr>
      <vt:lpstr>아이디 선택자</vt:lpstr>
      <vt:lpstr>클래스 선택자</vt:lpstr>
      <vt:lpstr>아이디 선택자와 클래스 선택자 구분</vt:lpstr>
      <vt:lpstr>속성 선택자</vt:lpstr>
      <vt:lpstr>선택자 함께 사용하기</vt:lpstr>
      <vt:lpstr>질문 시간</vt:lpstr>
      <vt:lpstr>Display 속성(block 태그와 inline 태그)</vt:lpstr>
      <vt:lpstr>박스 속성</vt:lpstr>
      <vt:lpstr>크기 공식</vt:lpstr>
      <vt:lpstr>문제</vt:lpstr>
      <vt:lpstr>Float 속성</vt:lpstr>
      <vt:lpstr>질문 시간</vt:lpstr>
      <vt:lpstr>기본 레이아웃 구성 방법 - 수평 정렬</vt:lpstr>
      <vt:lpstr>기본 레이아웃 구성 방법 - 수평 정렬</vt:lpstr>
      <vt:lpstr>기본 레이아웃 구성 방법 - 수평 정렬</vt:lpstr>
      <vt:lpstr>기본 레이아웃 구성 방법 - 수평 정렬</vt:lpstr>
      <vt:lpstr>기본 레이아웃 구성 방법 - 다른 중앙 정렬 방법</vt:lpstr>
      <vt:lpstr>기본적인 레이아웃 구성 방법 - 중앙 정렬</vt:lpstr>
      <vt:lpstr>기본적인 레이아웃 구성 방법 - 중앙 정렬</vt:lpstr>
      <vt:lpstr>기본 레이아웃 구성 방법 - 좌우 분리</vt:lpstr>
      <vt:lpstr>기본적인 레이아웃 구성 방법 - 좌우 분리</vt:lpstr>
      <vt:lpstr>기본적인 레이아웃 구성 방법 - 좌우 분리</vt:lpstr>
      <vt:lpstr>기본적인 레이아웃 구성 방법 - 좌우 분리</vt:lpstr>
      <vt:lpstr>문제</vt:lpstr>
      <vt:lpstr>쉼표 사용</vt:lpstr>
      <vt:lpstr>쉼표 사용</vt:lpstr>
      <vt:lpstr>생각해보기</vt:lpstr>
      <vt:lpstr>연습 방법 - 개발자 도구</vt:lpstr>
      <vt:lpstr>3일</vt:lpstr>
      <vt:lpstr>4일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개발의 역사와 현재</dc:title>
  <dc:creator>Insung Yoon</dc:creator>
  <cp:lastModifiedBy>Insung Yoon</cp:lastModifiedBy>
  <cp:revision>54</cp:revision>
  <dcterms:created xsi:type="dcterms:W3CDTF">2014-01-20T14:07:08Z</dcterms:created>
  <dcterms:modified xsi:type="dcterms:W3CDTF">2014-02-18T01:48:44Z</dcterms:modified>
</cp:coreProperties>
</file>