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4" r:id="rId1"/>
  </p:sldMasterIdLst>
  <p:sldIdLst>
    <p:sldId id="303" r:id="rId2"/>
    <p:sldId id="293" r:id="rId3"/>
    <p:sldId id="365" r:id="rId4"/>
    <p:sldId id="388" r:id="rId5"/>
    <p:sldId id="366" r:id="rId6"/>
    <p:sldId id="389" r:id="rId7"/>
    <p:sldId id="376" r:id="rId8"/>
    <p:sldId id="367" r:id="rId9"/>
    <p:sldId id="368" r:id="rId10"/>
    <p:sldId id="378" r:id="rId11"/>
    <p:sldId id="369" r:id="rId12"/>
    <p:sldId id="379" r:id="rId13"/>
    <p:sldId id="380" r:id="rId14"/>
    <p:sldId id="373" r:id="rId15"/>
    <p:sldId id="372" r:id="rId16"/>
    <p:sldId id="374" r:id="rId17"/>
    <p:sldId id="386" r:id="rId18"/>
    <p:sldId id="382" r:id="rId19"/>
    <p:sldId id="383" r:id="rId20"/>
    <p:sldId id="381" r:id="rId21"/>
    <p:sldId id="385" r:id="rId22"/>
    <p:sldId id="384" r:id="rId23"/>
    <p:sldId id="387" r:id="rId24"/>
    <p:sldId id="377" r:id="rId25"/>
    <p:sldId id="29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8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6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3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7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5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9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9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1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3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고려대학교 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윤인성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출력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 .. !"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자료형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1, 52, 263, 52.273 </a:t>
            </a:r>
            <a:r>
              <a:rPr lang="ko-KR" altLang="en-US" dirty="0" smtClean="0"/>
              <a:t>같은 그냥 숫자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사칙 연산 가능</a:t>
            </a:r>
            <a:endParaRPr lang="en-US" altLang="ko-KR" dirty="0" smtClean="0"/>
          </a:p>
          <a:p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" </a:t>
            </a:r>
            <a:r>
              <a:rPr lang="ko-KR" altLang="en-US" dirty="0" smtClean="0"/>
              <a:t>같은 글자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덧셈 연산 가능</a:t>
            </a:r>
            <a:endParaRPr lang="en-US" altLang="ko-KR" dirty="0" smtClean="0"/>
          </a:p>
          <a:p>
            <a:r>
              <a:rPr lang="ko-KR" altLang="en-US" dirty="0" smtClean="0"/>
              <a:t>불리언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true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false</a:t>
            </a:r>
          </a:p>
          <a:p>
            <a:pPr lvl="1"/>
            <a:r>
              <a:rPr lang="ko-KR" altLang="en-US" dirty="0" smtClean="0"/>
              <a:t>참과 거짓을 나타내는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9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자료형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"JavaScript"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alert(52273 - 32);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variable = 10;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alert(variable);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alert(variable + 52273)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 = [52, 273, 32];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alert(array[0]);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alert(array[1]);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alert(array[2]);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alert(array[3]);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alert(array[4]);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= {};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object[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망고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object.price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3000;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alert(object.name);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alert(object[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"price"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=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name: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망고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price: 2000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alert(object.name);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alert(object[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"price"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자신을 나타내는 객체를 만들어보세요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</a:t>
            </a:r>
            <a:r>
              <a:rPr lang="ko-KR" altLang="en-US" dirty="0"/>
              <a:t>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메일 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 번호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29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5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96319" y="3144837"/>
            <a:ext cx="2209800" cy="230505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23906" y="3144837"/>
            <a:ext cx="24860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부트스트랩과 자바스크립트 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6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 변수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printNumber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"Number - 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number);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printNumber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printNumber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printNumber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numberA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numberB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numberA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numberB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add(52, 273);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alert(result);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콜백 함수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callFunctionTwoTimes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(callback)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callback();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callback();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callFunctionTwoTimes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"Callback"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콜백 함수의 매개 변수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callFunctionTwoTimes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(callback)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callback(1);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callback(2);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callFunctionTwoTimes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"Callback - 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number);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시간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0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부트스트랩을 진행하려 하였으나 첫 번째 날에 언급했듯이 인터넷이 안 되므로 간단하게만 보여드리겠습니다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혼자 무언가를 개발할 것이라면 반드시 공부해보세요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6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부트스트랩</a:t>
            </a:r>
            <a:endParaRPr lang="ko-KR" altLang="en-US" dirty="0"/>
          </a:p>
        </p:txBody>
      </p:sp>
      <p:pic>
        <p:nvPicPr>
          <p:cNvPr id="4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036" y="2286000"/>
            <a:ext cx="85140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부트스트랩 기본 사용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Latest compiled and minified CSS --&gt;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="//netdna.bootstrapcdn.com/bootstrap/3.1.1/css/bootstrap.min.css"&gt;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altLang="ko-KR" sz="24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 theme --&gt;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="//netdna.bootstrapcdn.com/bootstrap/3.1.1/css/bootstrap-theme.min.css"&gt;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altLang="ko-KR" sz="24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Latest compiled and minified JavaScript --&gt;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="//netdna.bootstrapcdn.com/bootstrap/3.1.1/js/bootstrap.min.js"&gt;&lt;/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사용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함께 진행해봅시다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0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4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자바스크립트 기본 사용 방법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JavaScript Basic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3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자바스크립트 기본 사용 방법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JavaScript Basic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="script.js"&gt;&lt;/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7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나눔 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421</TotalTime>
  <Words>572</Words>
  <Application>Microsoft Office PowerPoint</Application>
  <PresentationFormat>와이드스크린</PresentationFormat>
  <Paragraphs>162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나눔고딕</vt:lpstr>
      <vt:lpstr>나눔고딕 ExtraBold</vt:lpstr>
      <vt:lpstr>Consolas</vt:lpstr>
      <vt:lpstr>Tw Cen MT</vt:lpstr>
      <vt:lpstr>Wingdings 3</vt:lpstr>
      <vt:lpstr>전체</vt:lpstr>
      <vt:lpstr>고려대학교 특강</vt:lpstr>
      <vt:lpstr>3일</vt:lpstr>
      <vt:lpstr>부트스트랩</vt:lpstr>
      <vt:lpstr>부트스트랩</vt:lpstr>
      <vt:lpstr>부트스트랩 기본 사용 방법</vt:lpstr>
      <vt:lpstr>간단한 사용 방법</vt:lpstr>
      <vt:lpstr>질문 시간</vt:lpstr>
      <vt:lpstr>내부 자바스크립트 기본 사용 방법</vt:lpstr>
      <vt:lpstr>외부 자바스크립트 기본 사용 방법</vt:lpstr>
      <vt:lpstr>기본 출력</vt:lpstr>
      <vt:lpstr>기본 자료형</vt:lpstr>
      <vt:lpstr>기본 자료형</vt:lpstr>
      <vt:lpstr>변수</vt:lpstr>
      <vt:lpstr>배열</vt:lpstr>
      <vt:lpstr>객체</vt:lpstr>
      <vt:lpstr>문제</vt:lpstr>
      <vt:lpstr>질문 시간</vt:lpstr>
      <vt:lpstr>함수</vt:lpstr>
      <vt:lpstr>함수</vt:lpstr>
      <vt:lpstr>매개 변수</vt:lpstr>
      <vt:lpstr>리턴</vt:lpstr>
      <vt:lpstr>콜백 함수</vt:lpstr>
      <vt:lpstr>콜백 함수의 매개 변수</vt:lpstr>
      <vt:lpstr>질문 시간</vt:lpstr>
      <vt:lpstr>4일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개발의 역사와 현재</dc:title>
  <dc:creator>Insung Yoon</dc:creator>
  <cp:lastModifiedBy>Insung Yoon</cp:lastModifiedBy>
  <cp:revision>48</cp:revision>
  <dcterms:created xsi:type="dcterms:W3CDTF">2014-01-20T14:07:08Z</dcterms:created>
  <dcterms:modified xsi:type="dcterms:W3CDTF">2014-02-18T01:49:04Z</dcterms:modified>
</cp:coreProperties>
</file>