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</p:sldMasterIdLst>
  <p:sldIdLst>
    <p:sldId id="303" r:id="rId2"/>
    <p:sldId id="294" r:id="rId3"/>
    <p:sldId id="378" r:id="rId4"/>
    <p:sldId id="387" r:id="rId5"/>
    <p:sldId id="388" r:id="rId6"/>
    <p:sldId id="375" r:id="rId7"/>
    <p:sldId id="379" r:id="rId8"/>
    <p:sldId id="380" r:id="rId9"/>
    <p:sldId id="382" r:id="rId10"/>
    <p:sldId id="389" r:id="rId11"/>
    <p:sldId id="381" r:id="rId12"/>
    <p:sldId id="384" r:id="rId13"/>
    <p:sldId id="385" r:id="rId14"/>
    <p:sldId id="3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0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2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3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6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8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42C118-424A-407C-9D2D-DA057E6BC463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B07BC6-B4F6-4EAC-96D2-9BA78830101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고려대학교 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윤인성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 + html + text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306" y="3868737"/>
            <a:ext cx="5343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$(selector).</a:t>
            </a:r>
            <a:r>
              <a:rPr lang="en-US" altLang="ko-KR" dirty="0" err="1" smtClean="0"/>
              <a:t>eventName</a:t>
            </a:r>
            <a:r>
              <a:rPr lang="en-US" altLang="ko-KR" dirty="0" smtClean="0"/>
              <a:t>(callback)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 = 0;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"#header-a"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).click(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times = times + 1;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"#header-b"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).text(times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times"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="header-a"&gt;</a:t>
            </a:r>
            <a:r>
              <a:rPr lang="pt-BR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pt-BR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="header-b"&gt;&lt;/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6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시간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1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환산 애플리케이션 개발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"#button"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).click(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"#output"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).html(output);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="output"&gt;&lt;/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0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환산 애플리케이션 개발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"#button"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).click(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ko-K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"&lt;h1&gt;result from cm&lt;/h1&gt;"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+ 0.01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+ 0.00001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km&lt;/p&gt;"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output +=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"&lt;p&gt;"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+ 0.393701 * value +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inch&lt;/p&gt;"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"#output"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).html(output);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0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사용 방법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9" y="2286000"/>
            <a:ext cx="77924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사용 방법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781" y="3206750"/>
            <a:ext cx="91725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 사용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jQuery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="http://code.jquery.com/jquery-1.11.0.min.js"&gt;&lt;/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4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 생성 순서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 Basic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A"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B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C"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E"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F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$(document).ready()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altLang="ko-K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alert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A</a:t>
            </a:r>
            <a:r>
              <a:rPr lang="en-US" altLang="ko-KR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B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$(selector).method(parameters)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"h1"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).text(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"Point C"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B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5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 + html + text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$(document).ready(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"#header-a"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).text(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"&lt;a href='http://naver.com'&gt;Point A&lt;/a&gt;"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"#header-b"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).html(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"&lt;a href='http://naver.com'&gt;Point B&lt;/a&gt;"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"#header-c"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).attr(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"data-test"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"rint"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="header-a"&gt;&lt;/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="header-b"&gt;&lt;/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="header-c"&gt;&lt;/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24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6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647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HY얕은샘물M</vt:lpstr>
      <vt:lpstr>Consolas</vt:lpstr>
      <vt:lpstr>Tw Cen MT</vt:lpstr>
      <vt:lpstr>Tw Cen MT Condensed</vt:lpstr>
      <vt:lpstr>Wingdings 3</vt:lpstr>
      <vt:lpstr>전체</vt:lpstr>
      <vt:lpstr>고려대학교 특강</vt:lpstr>
      <vt:lpstr>4일</vt:lpstr>
      <vt:lpstr>jQuery 기본 사용 방법</vt:lpstr>
      <vt:lpstr>jQuery 기본 사용 방법</vt:lpstr>
      <vt:lpstr>jQuery 기본 사용 방법</vt:lpstr>
      <vt:lpstr>HTML 페이지 생성 순서</vt:lpstr>
      <vt:lpstr>$(document).ready()</vt:lpstr>
      <vt:lpstr>$(selector).method(parameters)</vt:lpstr>
      <vt:lpstr>Attr + html + text 메서드</vt:lpstr>
      <vt:lpstr>Attr + html + text 메서드</vt:lpstr>
      <vt:lpstr>$(selector).eventName(callback)</vt:lpstr>
      <vt:lpstr>질문 시간</vt:lpstr>
      <vt:lpstr>단위 환산 애플리케이션 개발</vt:lpstr>
      <vt:lpstr>단위 환산 애플리케이션 개발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개발의 역사와 현재</dc:title>
  <dc:creator>Insung Yoon</dc:creator>
  <cp:lastModifiedBy>Insung Yoon</cp:lastModifiedBy>
  <cp:revision>45</cp:revision>
  <dcterms:created xsi:type="dcterms:W3CDTF">2014-01-20T14:07:08Z</dcterms:created>
  <dcterms:modified xsi:type="dcterms:W3CDTF">2014-02-17T11:31:42Z</dcterms:modified>
</cp:coreProperties>
</file>