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4" r:id="rId1"/>
  </p:sldMasterIdLst>
  <p:sldIdLst>
    <p:sldId id="303" r:id="rId2"/>
    <p:sldId id="294" r:id="rId3"/>
    <p:sldId id="378" r:id="rId4"/>
    <p:sldId id="387" r:id="rId5"/>
    <p:sldId id="388" r:id="rId6"/>
    <p:sldId id="375" r:id="rId7"/>
    <p:sldId id="379" r:id="rId8"/>
    <p:sldId id="380" r:id="rId9"/>
    <p:sldId id="382" r:id="rId10"/>
    <p:sldId id="389" r:id="rId11"/>
    <p:sldId id="381" r:id="rId12"/>
    <p:sldId id="384" r:id="rId13"/>
    <p:sldId id="385" r:id="rId14"/>
    <p:sldId id="38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42C118-424A-407C-9D2D-DA057E6BC463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85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82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20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5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39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7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7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02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768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1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37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A42C118-424A-407C-9D2D-DA057E6BC463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31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5" r:id="rId1"/>
    <p:sldLayoutId id="2147484186" r:id="rId2"/>
    <p:sldLayoutId id="2147484187" r:id="rId3"/>
    <p:sldLayoutId id="2147484188" r:id="rId4"/>
    <p:sldLayoutId id="2147484189" r:id="rId5"/>
    <p:sldLayoutId id="2147484190" r:id="rId6"/>
    <p:sldLayoutId id="2147484191" r:id="rId7"/>
    <p:sldLayoutId id="2147484192" r:id="rId8"/>
    <p:sldLayoutId id="2147484193" r:id="rId9"/>
    <p:sldLayoutId id="2147484194" r:id="rId10"/>
    <p:sldLayoutId id="2147484195" r:id="rId11"/>
  </p:sldLayoutIdLs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고려대학교 특강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윤인성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26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Attr + html + text </a:t>
            </a:r>
            <a:r>
              <a:rPr lang="ko-KR" altLang="en-US" dirty="0" smtClean="0"/>
              <a:t>메서드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2306" y="3868737"/>
            <a:ext cx="53435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8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$(selector).</a:t>
            </a:r>
            <a:r>
              <a:rPr lang="en-US" altLang="ko-KR" dirty="0" err="1" smtClean="0"/>
              <a:t>eventName</a:t>
            </a:r>
            <a:r>
              <a:rPr lang="en-US" altLang="ko-KR" dirty="0" smtClean="0"/>
              <a:t>(callback)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$(document).ready(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times = 0;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$(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"#header-a"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).click(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times = times + 1;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$(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"#header-b"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).text(times + 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times"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pt-BR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pt-BR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="header-a"&gt;</a:t>
            </a:r>
            <a:r>
              <a:rPr lang="pt-BR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Click</a:t>
            </a:r>
            <a:r>
              <a:rPr lang="pt-BR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pt-BR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pt-BR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="header-b"&gt;&lt;/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60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 시간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313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단위 환산 애플리케이션 개발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$(document).ready(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$(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"#button"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).click(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= $(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output = 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$(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"#output"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).html(output);</a:t>
            </a:r>
          </a:p>
          <a:p>
            <a:pPr>
              <a:lnSpc>
                <a:spcPct val="70000"/>
              </a:lnSpc>
            </a:pPr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>
              <a:lnSpc>
                <a:spcPct val="70000"/>
              </a:lnSpc>
            </a:pPr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="button"&gt;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="output"&gt;&lt;/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06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단위 환산 애플리케이션 개발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$(document).ready(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$(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"#button"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).click(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= $(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output = 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"&lt;h1&gt;result from cm&lt;/h1&gt;"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output += 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"&lt;p&gt;"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+ 10 * value + 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mm&lt;/p&gt;"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output += 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"&lt;p&gt;"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value + 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cm&lt;/p&gt;"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output += 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"&lt;p&gt;"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+ 0.01 * value + 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m&lt;/p&gt;"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output += 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"&lt;p&gt;"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+ 0.00001 * value + 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km&lt;/p&gt;"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output += 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"&lt;p&gt;"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+ 0.393701 * value + 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inch&lt;/p&gt;"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$(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"#output"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).html(output);</a:t>
            </a:r>
          </a:p>
          <a:p>
            <a:pPr>
              <a:lnSpc>
                <a:spcPct val="70000"/>
              </a:lnSpc>
            </a:pPr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>
              <a:lnSpc>
                <a:spcPct val="70000"/>
              </a:lnSpc>
            </a:pPr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02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jQuery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08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jQuery </a:t>
            </a:r>
            <a:r>
              <a:rPr lang="ko-KR" altLang="en-US" dirty="0" smtClean="0"/>
              <a:t>기본 사용 방법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829" y="2286000"/>
            <a:ext cx="779247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9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jQuery </a:t>
            </a:r>
            <a:r>
              <a:rPr lang="ko-KR" altLang="en-US" dirty="0" smtClean="0"/>
              <a:t>기본 사용 방법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7781" y="3206750"/>
            <a:ext cx="91725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2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jQuery </a:t>
            </a:r>
            <a:r>
              <a:rPr lang="ko-KR" altLang="en-US" dirty="0" smtClean="0"/>
              <a:t>기본 사용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DOCTYPE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jQuery Basic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="http://code.jquery.com/jquery-1.11.0.min.js"&gt;&lt;/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40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페이지 생성 순서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DOCTYPE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 Basic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 A"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 B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 C"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 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 E"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 F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2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$(document).ready()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</a:t>
            </a:r>
            <a:r>
              <a:rPr lang="en-US" altLang="ko-K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DOCTYPE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$(document).ready(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</a:t>
            </a:r>
            <a:r>
              <a:rPr lang="en-US" altLang="ko-K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alert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 A</a:t>
            </a:r>
            <a:r>
              <a:rPr lang="en-US" altLang="ko-KR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});</a:t>
            </a:r>
            <a:endParaRPr lang="en-US" altLang="ko-K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 B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375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$(selector).method(parameters)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$(document).ready(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$(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"h1"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).text(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 C"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 B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555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Attr + html + text </a:t>
            </a:r>
            <a:r>
              <a:rPr lang="ko-KR" altLang="en-US" dirty="0" smtClean="0"/>
              <a:t>메서드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$(document).ready(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$(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"#header-a"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).text(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"&lt;a href='http://naver.com'&gt;Point A&lt;/a&gt;"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$(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"#header-b"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).html(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"&lt;a href='http://naver.com'&gt;Point B&lt;/a&gt;"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$(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"#header-c"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).attr(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"data-test"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"rint"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="header-a"&gt;&lt;/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="header-b"&gt;&lt;/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="header-c"&gt;&lt;/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65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전체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나눔 고딕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전체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387</TotalTime>
  <Words>647</Words>
  <Application>Microsoft Office PowerPoint</Application>
  <PresentationFormat>와이드스크린</PresentationFormat>
  <Paragraphs>112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나눔고딕</vt:lpstr>
      <vt:lpstr>나눔고딕 ExtraBold</vt:lpstr>
      <vt:lpstr>Consolas</vt:lpstr>
      <vt:lpstr>Tw Cen MT</vt:lpstr>
      <vt:lpstr>Wingdings 3</vt:lpstr>
      <vt:lpstr>전체</vt:lpstr>
      <vt:lpstr>고려대학교 특강</vt:lpstr>
      <vt:lpstr>4일</vt:lpstr>
      <vt:lpstr>jQuery 기본 사용 방법</vt:lpstr>
      <vt:lpstr>jQuery 기본 사용 방법</vt:lpstr>
      <vt:lpstr>jQuery 기본 사용 방법</vt:lpstr>
      <vt:lpstr>HTML 페이지 생성 순서</vt:lpstr>
      <vt:lpstr>$(document).ready()</vt:lpstr>
      <vt:lpstr>$(selector).method(parameters)</vt:lpstr>
      <vt:lpstr>Attr + html + text 메서드</vt:lpstr>
      <vt:lpstr>Attr + html + text 메서드</vt:lpstr>
      <vt:lpstr>$(selector).eventName(callback)</vt:lpstr>
      <vt:lpstr>질문 시간</vt:lpstr>
      <vt:lpstr>단위 환산 애플리케이션 개발</vt:lpstr>
      <vt:lpstr>단위 환산 애플리케이션 개발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개발의 역사와 현재</dc:title>
  <dc:creator>Insung Yoon</dc:creator>
  <cp:lastModifiedBy>Insung Yoon</cp:lastModifiedBy>
  <cp:revision>46</cp:revision>
  <dcterms:created xsi:type="dcterms:W3CDTF">2014-01-20T14:07:08Z</dcterms:created>
  <dcterms:modified xsi:type="dcterms:W3CDTF">2014-02-18T01:49:21Z</dcterms:modified>
</cp:coreProperties>
</file>