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99E8ED-2677-429D-ACF4-999FE88145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工作簿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A3F6BF-FAE4-4B18-9C61-9B39A95727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2021/11/29 20:08:32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BCB34B8-908C-42A9-99F8-F595FCF61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688"/>
            <a:ext cx="12192000" cy="51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5C7776A-7196-46A2-A738-32546C8DD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625"/>
            <a:ext cx="12192000" cy="5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CEBCD51-6476-439E-A275-B8E94E915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38" y="0"/>
            <a:ext cx="2816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