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7E466-4848-4029-853F-77482EADA4F9}" v="2" dt="2021-11-26T03:16:52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5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Tansley" userId="4f4ed99bcef60609" providerId="LiveId" clId="{EAD7E466-4848-4029-853F-77482EADA4F9}"/>
    <pc:docChg chg="custSel addSld delSld modSld">
      <pc:chgData name="Erin Tansley" userId="4f4ed99bcef60609" providerId="LiveId" clId="{EAD7E466-4848-4029-853F-77482EADA4F9}" dt="2021-11-26T03:17:09.573" v="27" actId="2696"/>
      <pc:docMkLst>
        <pc:docMk/>
      </pc:docMkLst>
      <pc:sldChg chg="addSp modSp mod">
        <pc:chgData name="Erin Tansley" userId="4f4ed99bcef60609" providerId="LiveId" clId="{EAD7E466-4848-4029-853F-77482EADA4F9}" dt="2021-11-26T03:17:05.307" v="26" actId="1076"/>
        <pc:sldMkLst>
          <pc:docMk/>
          <pc:sldMk cId="95992585" sldId="260"/>
        </pc:sldMkLst>
        <pc:picChg chg="add mod">
          <ac:chgData name="Erin Tansley" userId="4f4ed99bcef60609" providerId="LiveId" clId="{EAD7E466-4848-4029-853F-77482EADA4F9}" dt="2021-11-26T03:16:56.459" v="24" actId="1076"/>
          <ac:picMkLst>
            <pc:docMk/>
            <pc:sldMk cId="95992585" sldId="260"/>
            <ac:picMk id="3" creationId="{A0BA7DA7-1470-4A70-8524-5821A7A1ED32}"/>
          </ac:picMkLst>
        </pc:picChg>
        <pc:picChg chg="mod">
          <ac:chgData name="Erin Tansley" userId="4f4ed99bcef60609" providerId="LiveId" clId="{EAD7E466-4848-4029-853F-77482EADA4F9}" dt="2021-11-26T03:17:05.307" v="26" actId="1076"/>
          <ac:picMkLst>
            <pc:docMk/>
            <pc:sldMk cId="95992585" sldId="260"/>
            <ac:picMk id="5" creationId="{4F68BAFE-B0C2-4362-8099-977B3C44FC4F}"/>
          </ac:picMkLst>
        </pc:picChg>
      </pc:sldChg>
      <pc:sldChg chg="modSp del mod">
        <pc:chgData name="Erin Tansley" userId="4f4ed99bcef60609" providerId="LiveId" clId="{EAD7E466-4848-4029-853F-77482EADA4F9}" dt="2021-11-26T03:16:45.717" v="20" actId="2696"/>
        <pc:sldMkLst>
          <pc:docMk/>
          <pc:sldMk cId="95992585" sldId="262"/>
        </pc:sldMkLst>
        <pc:picChg chg="mod">
          <ac:chgData name="Erin Tansley" userId="4f4ed99bcef60609" providerId="LiveId" clId="{EAD7E466-4848-4029-853F-77482EADA4F9}" dt="2021-11-26T03:16:39.657" v="19" actId="1076"/>
          <ac:picMkLst>
            <pc:docMk/>
            <pc:sldMk cId="95992585" sldId="262"/>
            <ac:picMk id="7" creationId="{98F2FDCF-A3E4-46AC-9F4E-FD179D4F0984}"/>
          </ac:picMkLst>
        </pc:picChg>
      </pc:sldChg>
      <pc:sldChg chg="delSp modSp del mod">
        <pc:chgData name="Erin Tansley" userId="4f4ed99bcef60609" providerId="LiveId" clId="{EAD7E466-4848-4029-853F-77482EADA4F9}" dt="2021-11-26T03:17:09.573" v="27" actId="2696"/>
        <pc:sldMkLst>
          <pc:docMk/>
          <pc:sldMk cId="95992585" sldId="263"/>
        </pc:sldMkLst>
        <pc:picChg chg="del mod">
          <ac:chgData name="Erin Tansley" userId="4f4ed99bcef60609" providerId="LiveId" clId="{EAD7E466-4848-4029-853F-77482EADA4F9}" dt="2021-11-26T03:16:51.951" v="22" actId="21"/>
          <ac:picMkLst>
            <pc:docMk/>
            <pc:sldMk cId="95992585" sldId="263"/>
            <ac:picMk id="8" creationId="{805D6041-3E88-4974-BC45-79833F694B31}"/>
          </ac:picMkLst>
        </pc:picChg>
      </pc:sldChg>
      <pc:sldChg chg="modSp del mod">
        <pc:chgData name="Erin Tansley" userId="4f4ed99bcef60609" providerId="LiveId" clId="{EAD7E466-4848-4029-853F-77482EADA4F9}" dt="2021-11-26T03:16:15.803" v="11" actId="2696"/>
        <pc:sldMkLst>
          <pc:docMk/>
          <pc:sldMk cId="95992585" sldId="265"/>
        </pc:sldMkLst>
        <pc:picChg chg="mod">
          <ac:chgData name="Erin Tansley" userId="4f4ed99bcef60609" providerId="LiveId" clId="{EAD7E466-4848-4029-853F-77482EADA4F9}" dt="2021-11-26T03:16:07.006" v="10" actId="1076"/>
          <ac:picMkLst>
            <pc:docMk/>
            <pc:sldMk cId="95992585" sldId="265"/>
            <ac:picMk id="10" creationId="{70D0ECD4-8314-4039-B669-99E498B3A1AE}"/>
          </ac:picMkLst>
        </pc:picChg>
      </pc:sldChg>
      <pc:sldChg chg="del">
        <pc:chgData name="Erin Tansley" userId="4f4ed99bcef60609" providerId="LiveId" clId="{EAD7E466-4848-4029-853F-77482EADA4F9}" dt="2021-11-26T03:15:32.746" v="1" actId="2696"/>
        <pc:sldMkLst>
          <pc:docMk/>
          <pc:sldMk cId="95992585" sldId="266"/>
        </pc:sldMkLst>
      </pc:sldChg>
      <pc:sldChg chg="delSp del mod">
        <pc:chgData name="Erin Tansley" userId="4f4ed99bcef60609" providerId="LiveId" clId="{EAD7E466-4848-4029-853F-77482EADA4F9}" dt="2021-11-26T03:16:00.817" v="7" actId="2696"/>
        <pc:sldMkLst>
          <pc:docMk/>
          <pc:sldMk cId="95992585" sldId="268"/>
        </pc:sldMkLst>
        <pc:picChg chg="del">
          <ac:chgData name="Erin Tansley" userId="4f4ed99bcef60609" providerId="LiveId" clId="{EAD7E466-4848-4029-853F-77482EADA4F9}" dt="2021-11-26T03:15:49.160" v="4" actId="21"/>
          <ac:picMkLst>
            <pc:docMk/>
            <pc:sldMk cId="95992585" sldId="268"/>
            <ac:picMk id="13" creationId="{EE7AD633-7A94-4A01-A329-8986F9CF605C}"/>
          </ac:picMkLst>
        </pc:picChg>
      </pc:sldChg>
      <pc:sldChg chg="addSp modSp mod">
        <pc:chgData name="Erin Tansley" userId="4f4ed99bcef60609" providerId="LiveId" clId="{EAD7E466-4848-4029-853F-77482EADA4F9}" dt="2021-11-26T03:15:56.773" v="6" actId="1076"/>
        <pc:sldMkLst>
          <pc:docMk/>
          <pc:sldMk cId="95992585" sldId="269"/>
        </pc:sldMkLst>
        <pc:picChg chg="add mod">
          <ac:chgData name="Erin Tansley" userId="4f4ed99bcef60609" providerId="LiveId" clId="{EAD7E466-4848-4029-853F-77482EADA4F9}" dt="2021-11-26T03:15:56.773" v="6" actId="1076"/>
          <ac:picMkLst>
            <pc:docMk/>
            <pc:sldMk cId="95992585" sldId="269"/>
            <ac:picMk id="3" creationId="{A8538B89-A921-43F4-981F-2CBBCE9D11BD}"/>
          </ac:picMkLst>
        </pc:picChg>
        <pc:picChg chg="mod">
          <ac:chgData name="Erin Tansley" userId="4f4ed99bcef60609" providerId="LiveId" clId="{EAD7E466-4848-4029-853F-77482EADA4F9}" dt="2021-11-26T03:15:45.995" v="3" actId="1076"/>
          <ac:picMkLst>
            <pc:docMk/>
            <pc:sldMk cId="95992585" sldId="269"/>
            <ac:picMk id="14" creationId="{4251C528-A19F-4B20-9AD2-0A3BE00A28CA}"/>
          </ac:picMkLst>
        </pc:picChg>
      </pc:sldChg>
      <pc:sldChg chg="add del">
        <pc:chgData name="Erin Tansley" userId="4f4ed99bcef60609" providerId="LiveId" clId="{EAD7E466-4848-4029-853F-77482EADA4F9}" dt="2021-11-26T03:15:35.287" v="2" actId="2696"/>
        <pc:sldMkLst>
          <pc:docMk/>
          <pc:sldMk cId="452585933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017B802-729E-4D70-B923-99809128A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MurderProject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8BB4FB8-0037-4016-B80A-310BFBB33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11/25/2021 8:13:02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gPerpAgeByState">
            <a:extLst>
              <a:ext uri="{FF2B5EF4-FFF2-40B4-BE49-F238E27FC236}">
                <a16:creationId xmlns:a16="http://schemas.microsoft.com/office/drawing/2014/main" id="{6307CEEC-9C7A-40DD-8572-21A8D4460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1204912"/>
            <a:ext cx="83534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vgVicAgeByWe">
            <a:extLst>
              <a:ext uri="{FF2B5EF4-FFF2-40B4-BE49-F238E27FC236}">
                <a16:creationId xmlns:a16="http://schemas.microsoft.com/office/drawing/2014/main" id="{7C1C3C4D-E6AC-4C10-B7EC-797D81F74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204912"/>
            <a:ext cx="83439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#IncidentsPerYear">
            <a:extLst>
              <a:ext uri="{FF2B5EF4-FFF2-40B4-BE49-F238E27FC236}">
                <a16:creationId xmlns:a16="http://schemas.microsoft.com/office/drawing/2014/main" id="{5C3DDB3A-DDBB-4AFA-A0A5-3CFB5D47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204912"/>
            <a:ext cx="73723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rimeTypeSolved">
            <a:extLst>
              <a:ext uri="{FF2B5EF4-FFF2-40B4-BE49-F238E27FC236}">
                <a16:creationId xmlns:a16="http://schemas.microsoft.com/office/drawing/2014/main" id="{4F68BAFE-B0C2-4362-8099-977B3C44F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972" y="484093"/>
            <a:ext cx="3635395" cy="5742535"/>
          </a:xfrm>
          <a:prstGeom prst="rect">
            <a:avLst/>
          </a:prstGeom>
        </p:spPr>
      </p:pic>
      <p:pic>
        <p:nvPicPr>
          <p:cNvPr id="3" name="slide8" descr="CrimeSolvedGender">
            <a:extLst>
              <a:ext uri="{FF2B5EF4-FFF2-40B4-BE49-F238E27FC236}">
                <a16:creationId xmlns:a16="http://schemas.microsoft.com/office/drawing/2014/main" id="{A0BA7DA7-1470-4A70-8524-5821A7A1E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08" y="362510"/>
            <a:ext cx="51625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#IncidentsVermontAllYears">
            <a:extLst>
              <a:ext uri="{FF2B5EF4-FFF2-40B4-BE49-F238E27FC236}">
                <a16:creationId xmlns:a16="http://schemas.microsoft.com/office/drawing/2014/main" id="{6A3411D4-81A7-4085-BA70-148F82BF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1042987"/>
            <a:ext cx="69246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MurderProjectStory1">
            <a:extLst>
              <a:ext uri="{FF2B5EF4-FFF2-40B4-BE49-F238E27FC236}">
                <a16:creationId xmlns:a16="http://schemas.microsoft.com/office/drawing/2014/main" id="{22725FED-CDED-4DFC-8491-F2DB87AA0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IncidentsPerWeapon">
            <a:extLst>
              <a:ext uri="{FF2B5EF4-FFF2-40B4-BE49-F238E27FC236}">
                <a16:creationId xmlns:a16="http://schemas.microsoft.com/office/drawing/2014/main" id="{E4CDFF67-66E5-473F-8C8A-856F21E0F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783"/>
            <a:ext cx="12192000" cy="33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CountOfMonth">
            <a:extLst>
              <a:ext uri="{FF2B5EF4-FFF2-40B4-BE49-F238E27FC236}">
                <a16:creationId xmlns:a16="http://schemas.microsoft.com/office/drawing/2014/main" id="{4251C528-A19F-4B20-9AD2-0A3BE00A2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66" y="969589"/>
            <a:ext cx="1352550" cy="4981575"/>
          </a:xfrm>
          <a:prstGeom prst="rect">
            <a:avLst/>
          </a:prstGeom>
        </p:spPr>
      </p:pic>
      <p:pic>
        <p:nvPicPr>
          <p:cNvPr id="3" name="slide13" descr="VictimCountPerRace">
            <a:extLst>
              <a:ext uri="{FF2B5EF4-FFF2-40B4-BE49-F238E27FC236}">
                <a16:creationId xmlns:a16="http://schemas.microsoft.com/office/drawing/2014/main" id="{A8538B89-A921-43F4-981F-2CBBCE9D1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42" y="3141289"/>
            <a:ext cx="44005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MurderProject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MurderProject</dc:title>
  <dc:creator/>
  <cp:lastModifiedBy>Erin Tansley</cp:lastModifiedBy>
  <cp:revision>1</cp:revision>
  <dcterms:created xsi:type="dcterms:W3CDTF">2021-11-26T03:13:05Z</dcterms:created>
  <dcterms:modified xsi:type="dcterms:W3CDTF">2021-11-26T03:17:16Z</dcterms:modified>
</cp:coreProperties>
</file>