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7" r:id="rId2"/>
    <p:sldId id="260" r:id="rId3"/>
    <p:sldId id="269" r:id="rId4"/>
    <p:sldId id="271" r:id="rId5"/>
    <p:sldId id="272" r:id="rId6"/>
    <p:sldId id="296" r:id="rId7"/>
    <p:sldId id="285" r:id="rId8"/>
    <p:sldId id="286" r:id="rId9"/>
    <p:sldId id="287" r:id="rId10"/>
    <p:sldId id="288" r:id="rId11"/>
    <p:sldId id="289" r:id="rId12"/>
    <p:sldId id="290" r:id="rId13"/>
    <p:sldId id="297" r:id="rId14"/>
    <p:sldId id="274" r:id="rId15"/>
    <p:sldId id="291" r:id="rId16"/>
    <p:sldId id="292" r:id="rId17"/>
    <p:sldId id="280" r:id="rId18"/>
    <p:sldId id="281" r:id="rId19"/>
    <p:sldId id="282" r:id="rId20"/>
    <p:sldId id="298" r:id="rId21"/>
    <p:sldId id="275" r:id="rId22"/>
    <p:sldId id="283" r:id="rId23"/>
    <p:sldId id="276" r:id="rId24"/>
    <p:sldId id="277" r:id="rId25"/>
    <p:sldId id="293" r:id="rId26"/>
    <p:sldId id="294" r:id="rId27"/>
    <p:sldId id="295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C05EA-8E20-4FE9-8CEA-5518ED092483}" type="doc">
      <dgm:prSet loTypeId="urn:microsoft.com/office/officeart/2016/7/layout/RepeatingBendingProcessNew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9C2F77F3-D286-4E2A-A2D0-2DE8A2AF0E57}">
      <dgm:prSet custT="1"/>
      <dgm:spPr/>
      <dgm:t>
        <a:bodyPr/>
        <a:lstStyle/>
        <a:p>
          <a:r>
            <a:rPr lang="en-US" sz="2000" b="0" i="0" dirty="0"/>
            <a:t>Introduction</a:t>
          </a:r>
          <a:endParaRPr lang="en-US" sz="2000" dirty="0"/>
        </a:p>
      </dgm:t>
    </dgm:pt>
    <dgm:pt modelId="{6AA4AA80-D019-4CB4-8526-DF2C67E38C2F}" type="parTrans" cxnId="{6179D7D7-385A-4B79-A81F-74D4DD70050E}">
      <dgm:prSet/>
      <dgm:spPr/>
      <dgm:t>
        <a:bodyPr/>
        <a:lstStyle/>
        <a:p>
          <a:endParaRPr lang="en-US"/>
        </a:p>
      </dgm:t>
    </dgm:pt>
    <dgm:pt modelId="{6FA84ED9-F132-4B13-805E-687FDAF06D50}" type="sibTrans" cxnId="{6179D7D7-385A-4B79-A81F-74D4DD70050E}">
      <dgm:prSet/>
      <dgm:spPr/>
      <dgm:t>
        <a:bodyPr/>
        <a:lstStyle/>
        <a:p>
          <a:endParaRPr lang="en-US"/>
        </a:p>
      </dgm:t>
    </dgm:pt>
    <dgm:pt modelId="{E447F27E-C3EE-4946-9070-9E3BD0D115CE}">
      <dgm:prSet custT="1"/>
      <dgm:spPr/>
      <dgm:t>
        <a:bodyPr/>
        <a:lstStyle/>
        <a:p>
          <a:r>
            <a:rPr lang="en-US" sz="2000" dirty="0"/>
            <a:t>Dataset Loading</a:t>
          </a:r>
        </a:p>
      </dgm:t>
    </dgm:pt>
    <dgm:pt modelId="{ABBEA65A-879A-4BD2-ACCB-6B1FEB9503D7}" type="parTrans" cxnId="{20858928-2D14-4053-9051-D8BB032B0321}">
      <dgm:prSet/>
      <dgm:spPr/>
      <dgm:t>
        <a:bodyPr/>
        <a:lstStyle/>
        <a:p>
          <a:endParaRPr lang="en-US"/>
        </a:p>
      </dgm:t>
    </dgm:pt>
    <dgm:pt modelId="{CF9836E5-F837-4445-954A-18E810F2C9AB}" type="sibTrans" cxnId="{20858928-2D14-4053-9051-D8BB032B0321}">
      <dgm:prSet/>
      <dgm:spPr/>
      <dgm:t>
        <a:bodyPr/>
        <a:lstStyle/>
        <a:p>
          <a:endParaRPr lang="en-US"/>
        </a:p>
      </dgm:t>
    </dgm:pt>
    <dgm:pt modelId="{C92C0BCC-B77A-4E25-A5DC-F8FD9E6E6B6A}">
      <dgm:prSet/>
      <dgm:spPr/>
      <dgm:t>
        <a:bodyPr/>
        <a:lstStyle/>
        <a:p>
          <a:r>
            <a:rPr lang="en-US" b="0" i="0" dirty="0"/>
            <a:t>Data Preprocessing </a:t>
          </a:r>
          <a:endParaRPr lang="en-US" dirty="0"/>
        </a:p>
      </dgm:t>
    </dgm:pt>
    <dgm:pt modelId="{1AB9EE94-AEE1-4B71-B0B3-B534F034F04F}" type="parTrans" cxnId="{2D5AB069-1CF1-4A98-B5F7-7C50F42A666D}">
      <dgm:prSet/>
      <dgm:spPr/>
      <dgm:t>
        <a:bodyPr/>
        <a:lstStyle/>
        <a:p>
          <a:endParaRPr lang="en-US"/>
        </a:p>
      </dgm:t>
    </dgm:pt>
    <dgm:pt modelId="{062D52CF-B653-4DBE-BC61-BA42BFD9B447}" type="sibTrans" cxnId="{2D5AB069-1CF1-4A98-B5F7-7C50F42A666D}">
      <dgm:prSet/>
      <dgm:spPr/>
      <dgm:t>
        <a:bodyPr/>
        <a:lstStyle/>
        <a:p>
          <a:endParaRPr lang="en-US"/>
        </a:p>
      </dgm:t>
    </dgm:pt>
    <dgm:pt modelId="{C5528B04-99A2-4A9E-BF95-F449BDD3E4A7}">
      <dgm:prSet/>
      <dgm:spPr/>
      <dgm:t>
        <a:bodyPr/>
        <a:lstStyle/>
        <a:p>
          <a:r>
            <a:rPr lang="en-US" b="0" i="0" dirty="0"/>
            <a:t>Data Visualization</a:t>
          </a:r>
          <a:endParaRPr lang="en-US" dirty="0"/>
        </a:p>
      </dgm:t>
    </dgm:pt>
    <dgm:pt modelId="{6656B854-F27F-42AA-8B3B-E8209E0C6D19}" type="parTrans" cxnId="{858F43E8-1EC3-422E-BB06-65FBCA9C2B57}">
      <dgm:prSet/>
      <dgm:spPr/>
      <dgm:t>
        <a:bodyPr/>
        <a:lstStyle/>
        <a:p>
          <a:endParaRPr lang="en-US"/>
        </a:p>
      </dgm:t>
    </dgm:pt>
    <dgm:pt modelId="{0258FD21-E6F8-4D2D-87CD-89CB0BE71C8D}" type="sibTrans" cxnId="{858F43E8-1EC3-422E-BB06-65FBCA9C2B57}">
      <dgm:prSet/>
      <dgm:spPr/>
      <dgm:t>
        <a:bodyPr/>
        <a:lstStyle/>
        <a:p>
          <a:endParaRPr lang="en-US"/>
        </a:p>
      </dgm:t>
    </dgm:pt>
    <dgm:pt modelId="{29983DB4-0D29-4654-8F4E-5073BA5DCD6C}">
      <dgm:prSet/>
      <dgm:spPr/>
      <dgm:t>
        <a:bodyPr/>
        <a:lstStyle/>
        <a:p>
          <a:r>
            <a:rPr lang="en-US" b="0" i="0" dirty="0"/>
            <a:t>Modelling</a:t>
          </a:r>
          <a:endParaRPr lang="en-US" dirty="0"/>
        </a:p>
      </dgm:t>
    </dgm:pt>
    <dgm:pt modelId="{2DB61825-88F0-46D1-8189-5FE28DC1D300}" type="parTrans" cxnId="{EAC9E4E6-21D3-41C2-8B71-77E2928124D1}">
      <dgm:prSet/>
      <dgm:spPr/>
      <dgm:t>
        <a:bodyPr/>
        <a:lstStyle/>
        <a:p>
          <a:endParaRPr lang="en-US"/>
        </a:p>
      </dgm:t>
    </dgm:pt>
    <dgm:pt modelId="{3F61144B-E335-4232-A31D-EA0E6371BF78}" type="sibTrans" cxnId="{EAC9E4E6-21D3-41C2-8B71-77E2928124D1}">
      <dgm:prSet/>
      <dgm:spPr/>
      <dgm:t>
        <a:bodyPr/>
        <a:lstStyle/>
        <a:p>
          <a:endParaRPr lang="en-US"/>
        </a:p>
      </dgm:t>
    </dgm:pt>
    <dgm:pt modelId="{60F2E92F-89FE-4B7D-818D-AFB8E8065154}">
      <dgm:prSet/>
      <dgm:spPr/>
      <dgm:t>
        <a:bodyPr/>
        <a:lstStyle/>
        <a:p>
          <a:r>
            <a:rPr lang="en-US" b="0" i="0" dirty="0"/>
            <a:t>Accuracy Check</a:t>
          </a:r>
          <a:endParaRPr lang="en-US" dirty="0"/>
        </a:p>
      </dgm:t>
    </dgm:pt>
    <dgm:pt modelId="{CD5F9638-B862-46D1-8BBD-197DCFC7DBDD}" type="parTrans" cxnId="{61C4888A-1B14-4BBD-9DD8-C4053BC05BD0}">
      <dgm:prSet/>
      <dgm:spPr/>
      <dgm:t>
        <a:bodyPr/>
        <a:lstStyle/>
        <a:p>
          <a:endParaRPr lang="en-US"/>
        </a:p>
      </dgm:t>
    </dgm:pt>
    <dgm:pt modelId="{3CF2F232-11FA-4E7E-9738-EB563464DB56}" type="sibTrans" cxnId="{61C4888A-1B14-4BBD-9DD8-C4053BC05BD0}">
      <dgm:prSet/>
      <dgm:spPr/>
      <dgm:t>
        <a:bodyPr/>
        <a:lstStyle/>
        <a:p>
          <a:endParaRPr lang="en-US"/>
        </a:p>
      </dgm:t>
    </dgm:pt>
    <dgm:pt modelId="{542736E8-5E67-4FD8-93DB-F1A10ABDCA2C}">
      <dgm:prSet/>
      <dgm:spPr/>
      <dgm:t>
        <a:bodyPr/>
        <a:lstStyle/>
        <a:p>
          <a:r>
            <a:rPr lang="en-US" b="0" i="0" dirty="0"/>
            <a:t>Comparison</a:t>
          </a:r>
          <a:endParaRPr lang="en-US" dirty="0"/>
        </a:p>
      </dgm:t>
    </dgm:pt>
    <dgm:pt modelId="{D9F767F6-7D4C-4805-9291-B4E0AC8C86D7}" type="parTrans" cxnId="{C781343F-8834-4992-A628-DD4A7CF4C9BB}">
      <dgm:prSet/>
      <dgm:spPr/>
      <dgm:t>
        <a:bodyPr/>
        <a:lstStyle/>
        <a:p>
          <a:endParaRPr lang="en-US"/>
        </a:p>
      </dgm:t>
    </dgm:pt>
    <dgm:pt modelId="{38DE0F40-653E-4856-9385-9E50DA28CD75}" type="sibTrans" cxnId="{C781343F-8834-4992-A628-DD4A7CF4C9BB}">
      <dgm:prSet/>
      <dgm:spPr/>
      <dgm:t>
        <a:bodyPr/>
        <a:lstStyle/>
        <a:p>
          <a:endParaRPr lang="en-US"/>
        </a:p>
      </dgm:t>
    </dgm:pt>
    <dgm:pt modelId="{D086B5EF-4A6F-4BA5-B1E8-66F3F39239F8}">
      <dgm:prSet/>
      <dgm:spPr/>
      <dgm:t>
        <a:bodyPr/>
        <a:lstStyle/>
        <a:p>
          <a:r>
            <a:rPr lang="en-US" dirty="0"/>
            <a:t>Feature</a:t>
          </a:r>
          <a:r>
            <a:rPr lang="en-US" baseline="0" dirty="0"/>
            <a:t> Importance</a:t>
          </a:r>
          <a:endParaRPr lang="en-US" dirty="0"/>
        </a:p>
      </dgm:t>
    </dgm:pt>
    <dgm:pt modelId="{2D746E2A-946B-4FC4-82BB-731C11A74F32}" type="parTrans" cxnId="{765C8184-0460-41E6-9FB9-AACB88048E17}">
      <dgm:prSet/>
      <dgm:spPr/>
      <dgm:t>
        <a:bodyPr/>
        <a:lstStyle/>
        <a:p>
          <a:endParaRPr lang="en-US"/>
        </a:p>
      </dgm:t>
    </dgm:pt>
    <dgm:pt modelId="{FB286896-A242-4F6F-A18F-CD5052E1A503}" type="sibTrans" cxnId="{765C8184-0460-41E6-9FB9-AACB88048E17}">
      <dgm:prSet/>
      <dgm:spPr/>
      <dgm:t>
        <a:bodyPr/>
        <a:lstStyle/>
        <a:p>
          <a:endParaRPr lang="en-US"/>
        </a:p>
      </dgm:t>
    </dgm:pt>
    <dgm:pt modelId="{28FBA045-1942-4490-AECF-9AF266776D2A}">
      <dgm:prSet/>
      <dgm:spPr/>
      <dgm:t>
        <a:bodyPr/>
        <a:lstStyle/>
        <a:p>
          <a:r>
            <a:rPr lang="en-US" dirty="0"/>
            <a:t>Feature</a:t>
          </a:r>
          <a:r>
            <a:rPr lang="en-US" baseline="0" dirty="0"/>
            <a:t> Selection</a:t>
          </a:r>
          <a:endParaRPr lang="en-US" dirty="0"/>
        </a:p>
      </dgm:t>
    </dgm:pt>
    <dgm:pt modelId="{342BED69-B27D-4036-9AAF-A4901C037C5B}" type="parTrans" cxnId="{C1C81FB7-6A4C-448E-8170-CA2D6E9CAB68}">
      <dgm:prSet/>
      <dgm:spPr/>
      <dgm:t>
        <a:bodyPr/>
        <a:lstStyle/>
        <a:p>
          <a:endParaRPr lang="en-US"/>
        </a:p>
      </dgm:t>
    </dgm:pt>
    <dgm:pt modelId="{71F405F3-9D6B-43B3-A831-5072155F0F4E}" type="sibTrans" cxnId="{C1C81FB7-6A4C-448E-8170-CA2D6E9CAB68}">
      <dgm:prSet/>
      <dgm:spPr/>
      <dgm:t>
        <a:bodyPr/>
        <a:lstStyle/>
        <a:p>
          <a:endParaRPr lang="en-US"/>
        </a:p>
      </dgm:t>
    </dgm:pt>
    <dgm:pt modelId="{FDE3F464-24E1-434B-BA79-9DAC392D5A22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9CAE5D33-5764-4864-B9D7-6C46E67B7394}" type="parTrans" cxnId="{DB5D37E5-0B1A-4B1C-ACA3-961AF6C9BD98}">
      <dgm:prSet/>
      <dgm:spPr/>
      <dgm:t>
        <a:bodyPr/>
        <a:lstStyle/>
        <a:p>
          <a:endParaRPr lang="en-US"/>
        </a:p>
      </dgm:t>
    </dgm:pt>
    <dgm:pt modelId="{EFB3E59A-9636-4466-B93F-D0B9187194AA}" type="sibTrans" cxnId="{DB5D37E5-0B1A-4B1C-ACA3-961AF6C9BD98}">
      <dgm:prSet/>
      <dgm:spPr/>
      <dgm:t>
        <a:bodyPr/>
        <a:lstStyle/>
        <a:p>
          <a:endParaRPr lang="en-US"/>
        </a:p>
      </dgm:t>
    </dgm:pt>
    <dgm:pt modelId="{DBD22A95-2483-4D16-8877-34E705B306BC}" type="pres">
      <dgm:prSet presAssocID="{9EFC05EA-8E20-4FE9-8CEA-5518ED0924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9BE69AA-F630-46C3-8584-8B007FF6007A}" type="pres">
      <dgm:prSet presAssocID="{9C2F77F3-D286-4E2A-A2D0-2DE8A2AF0E57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09D2E4-B6EF-492B-9C47-570D5DA4DA9F}" type="pres">
      <dgm:prSet presAssocID="{6FA84ED9-F132-4B13-805E-687FDAF06D50}" presName="sibTrans" presStyleLbl="sibTrans1D1" presStyleIdx="0" presStyleCnt="9"/>
      <dgm:spPr/>
      <dgm:t>
        <a:bodyPr/>
        <a:lstStyle/>
        <a:p>
          <a:endParaRPr lang="en-IN"/>
        </a:p>
      </dgm:t>
    </dgm:pt>
    <dgm:pt modelId="{DE596BEC-7048-49C7-A62B-409DC6E31E55}" type="pres">
      <dgm:prSet presAssocID="{6FA84ED9-F132-4B13-805E-687FDAF06D50}" presName="connectorText" presStyleLbl="sibTrans1D1" presStyleIdx="0" presStyleCnt="9"/>
      <dgm:spPr/>
      <dgm:t>
        <a:bodyPr/>
        <a:lstStyle/>
        <a:p>
          <a:endParaRPr lang="en-IN"/>
        </a:p>
      </dgm:t>
    </dgm:pt>
    <dgm:pt modelId="{0DC7D4F0-67D0-4E93-AE8C-1DE1E9ADB180}" type="pres">
      <dgm:prSet presAssocID="{E447F27E-C3EE-4946-9070-9E3BD0D115CE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BFD1EC-321D-47A8-93E0-12D692EA1F56}" type="pres">
      <dgm:prSet presAssocID="{CF9836E5-F837-4445-954A-18E810F2C9AB}" presName="sibTrans" presStyleLbl="sibTrans1D1" presStyleIdx="1" presStyleCnt="9"/>
      <dgm:spPr/>
      <dgm:t>
        <a:bodyPr/>
        <a:lstStyle/>
        <a:p>
          <a:endParaRPr lang="en-IN"/>
        </a:p>
      </dgm:t>
    </dgm:pt>
    <dgm:pt modelId="{605FAE00-35F4-4593-B0CE-A686CA5794DC}" type="pres">
      <dgm:prSet presAssocID="{CF9836E5-F837-4445-954A-18E810F2C9AB}" presName="connectorText" presStyleLbl="sibTrans1D1" presStyleIdx="1" presStyleCnt="9"/>
      <dgm:spPr/>
      <dgm:t>
        <a:bodyPr/>
        <a:lstStyle/>
        <a:p>
          <a:endParaRPr lang="en-IN"/>
        </a:p>
      </dgm:t>
    </dgm:pt>
    <dgm:pt modelId="{FB587D2A-5AFF-4AE4-9FA0-901F16752B82}" type="pres">
      <dgm:prSet presAssocID="{C92C0BCC-B77A-4E25-A5DC-F8FD9E6E6B6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38BD60-FC50-46F9-8F37-0CBF7451E264}" type="pres">
      <dgm:prSet presAssocID="{062D52CF-B653-4DBE-BC61-BA42BFD9B447}" presName="sibTrans" presStyleLbl="sibTrans1D1" presStyleIdx="2" presStyleCnt="9"/>
      <dgm:spPr/>
      <dgm:t>
        <a:bodyPr/>
        <a:lstStyle/>
        <a:p>
          <a:endParaRPr lang="en-IN"/>
        </a:p>
      </dgm:t>
    </dgm:pt>
    <dgm:pt modelId="{CE6316A8-1FDD-4F27-9946-A255A70AE578}" type="pres">
      <dgm:prSet presAssocID="{062D52CF-B653-4DBE-BC61-BA42BFD9B447}" presName="connectorText" presStyleLbl="sibTrans1D1" presStyleIdx="2" presStyleCnt="9"/>
      <dgm:spPr/>
      <dgm:t>
        <a:bodyPr/>
        <a:lstStyle/>
        <a:p>
          <a:endParaRPr lang="en-IN"/>
        </a:p>
      </dgm:t>
    </dgm:pt>
    <dgm:pt modelId="{441E628B-D7FD-4295-9CE2-047ECA187535}" type="pres">
      <dgm:prSet presAssocID="{C5528B04-99A2-4A9E-BF95-F449BDD3E4A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1244BA-B387-41CD-9946-2152682EF03A}" type="pres">
      <dgm:prSet presAssocID="{0258FD21-E6F8-4D2D-87CD-89CB0BE71C8D}" presName="sibTrans" presStyleLbl="sibTrans1D1" presStyleIdx="3" presStyleCnt="9"/>
      <dgm:spPr/>
      <dgm:t>
        <a:bodyPr/>
        <a:lstStyle/>
        <a:p>
          <a:endParaRPr lang="en-IN"/>
        </a:p>
      </dgm:t>
    </dgm:pt>
    <dgm:pt modelId="{7BA8F8A0-BF54-400A-AB04-958CDE950C2D}" type="pres">
      <dgm:prSet presAssocID="{0258FD21-E6F8-4D2D-87CD-89CB0BE71C8D}" presName="connectorText" presStyleLbl="sibTrans1D1" presStyleIdx="3" presStyleCnt="9"/>
      <dgm:spPr/>
      <dgm:t>
        <a:bodyPr/>
        <a:lstStyle/>
        <a:p>
          <a:endParaRPr lang="en-IN"/>
        </a:p>
      </dgm:t>
    </dgm:pt>
    <dgm:pt modelId="{122A8008-DB97-42DE-BB27-5060AF528C83}" type="pres">
      <dgm:prSet presAssocID="{D086B5EF-4A6F-4BA5-B1E8-66F3F39239F8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4FD52C-F00C-4562-8F92-E22FF158E75E}" type="pres">
      <dgm:prSet presAssocID="{FB286896-A242-4F6F-A18F-CD5052E1A503}" presName="sibTrans" presStyleLbl="sibTrans1D1" presStyleIdx="4" presStyleCnt="9"/>
      <dgm:spPr/>
      <dgm:t>
        <a:bodyPr/>
        <a:lstStyle/>
        <a:p>
          <a:endParaRPr lang="en-IN"/>
        </a:p>
      </dgm:t>
    </dgm:pt>
    <dgm:pt modelId="{7096CDA3-7B75-4B95-991E-3916559771B8}" type="pres">
      <dgm:prSet presAssocID="{FB286896-A242-4F6F-A18F-CD5052E1A503}" presName="connectorText" presStyleLbl="sibTrans1D1" presStyleIdx="4" presStyleCnt="9"/>
      <dgm:spPr/>
      <dgm:t>
        <a:bodyPr/>
        <a:lstStyle/>
        <a:p>
          <a:endParaRPr lang="en-IN"/>
        </a:p>
      </dgm:t>
    </dgm:pt>
    <dgm:pt modelId="{362DA7BB-A37A-44F6-8C46-1CDF8FF9ABD4}" type="pres">
      <dgm:prSet presAssocID="{28FBA045-1942-4490-AECF-9AF266776D2A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3BC6C1-C59C-48F2-B4DB-7B874CA155C2}" type="pres">
      <dgm:prSet presAssocID="{71F405F3-9D6B-43B3-A831-5072155F0F4E}" presName="sibTrans" presStyleLbl="sibTrans1D1" presStyleIdx="5" presStyleCnt="9"/>
      <dgm:spPr/>
      <dgm:t>
        <a:bodyPr/>
        <a:lstStyle/>
        <a:p>
          <a:endParaRPr lang="en-IN"/>
        </a:p>
      </dgm:t>
    </dgm:pt>
    <dgm:pt modelId="{EE74E611-625D-4445-97C2-BD2992DEDB72}" type="pres">
      <dgm:prSet presAssocID="{71F405F3-9D6B-43B3-A831-5072155F0F4E}" presName="connectorText" presStyleLbl="sibTrans1D1" presStyleIdx="5" presStyleCnt="9"/>
      <dgm:spPr/>
      <dgm:t>
        <a:bodyPr/>
        <a:lstStyle/>
        <a:p>
          <a:endParaRPr lang="en-IN"/>
        </a:p>
      </dgm:t>
    </dgm:pt>
    <dgm:pt modelId="{FFFE176B-B4D2-4DD6-98C3-295AD34E0948}" type="pres">
      <dgm:prSet presAssocID="{29983DB4-0D29-4654-8F4E-5073BA5DCD6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984CF5-F46C-4C52-AC83-2FBF68CA50EB}" type="pres">
      <dgm:prSet presAssocID="{3F61144B-E335-4232-A31D-EA0E6371BF78}" presName="sibTrans" presStyleLbl="sibTrans1D1" presStyleIdx="6" presStyleCnt="9"/>
      <dgm:spPr/>
      <dgm:t>
        <a:bodyPr/>
        <a:lstStyle/>
        <a:p>
          <a:endParaRPr lang="en-IN"/>
        </a:p>
      </dgm:t>
    </dgm:pt>
    <dgm:pt modelId="{AA5A9CFB-2B14-4E3E-B187-13E3FAFF8591}" type="pres">
      <dgm:prSet presAssocID="{3F61144B-E335-4232-A31D-EA0E6371BF78}" presName="connectorText" presStyleLbl="sibTrans1D1" presStyleIdx="6" presStyleCnt="9"/>
      <dgm:spPr/>
      <dgm:t>
        <a:bodyPr/>
        <a:lstStyle/>
        <a:p>
          <a:endParaRPr lang="en-IN"/>
        </a:p>
      </dgm:t>
    </dgm:pt>
    <dgm:pt modelId="{D84F643A-AD56-40D6-ACA4-8682C5B5E7E3}" type="pres">
      <dgm:prSet presAssocID="{60F2E92F-89FE-4B7D-818D-AFB8E8065154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F4BC0E-DF77-4242-B6B0-FE27FF1EF1BA}" type="pres">
      <dgm:prSet presAssocID="{3CF2F232-11FA-4E7E-9738-EB563464DB56}" presName="sibTrans" presStyleLbl="sibTrans1D1" presStyleIdx="7" presStyleCnt="9"/>
      <dgm:spPr/>
      <dgm:t>
        <a:bodyPr/>
        <a:lstStyle/>
        <a:p>
          <a:endParaRPr lang="en-IN"/>
        </a:p>
      </dgm:t>
    </dgm:pt>
    <dgm:pt modelId="{5624ED1A-CD98-4AF4-BBF8-42FCC4BD5847}" type="pres">
      <dgm:prSet presAssocID="{3CF2F232-11FA-4E7E-9738-EB563464DB56}" presName="connectorText" presStyleLbl="sibTrans1D1" presStyleIdx="7" presStyleCnt="9"/>
      <dgm:spPr/>
      <dgm:t>
        <a:bodyPr/>
        <a:lstStyle/>
        <a:p>
          <a:endParaRPr lang="en-IN"/>
        </a:p>
      </dgm:t>
    </dgm:pt>
    <dgm:pt modelId="{39908B85-7D8A-4132-A58B-BDA4DF98AF5B}" type="pres">
      <dgm:prSet presAssocID="{542736E8-5E67-4FD8-93DB-F1A10ABDCA2C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45F9F2-6E49-4DEE-A1DE-F0EC1E5B040D}" type="pres">
      <dgm:prSet presAssocID="{38DE0F40-653E-4856-9385-9E50DA28CD75}" presName="sibTrans" presStyleLbl="sibTrans1D1" presStyleIdx="8" presStyleCnt="9"/>
      <dgm:spPr/>
      <dgm:t>
        <a:bodyPr/>
        <a:lstStyle/>
        <a:p>
          <a:endParaRPr lang="en-IN"/>
        </a:p>
      </dgm:t>
    </dgm:pt>
    <dgm:pt modelId="{2646B2D5-B853-482D-871C-E46486A1ECB6}" type="pres">
      <dgm:prSet presAssocID="{38DE0F40-653E-4856-9385-9E50DA28CD75}" presName="connectorText" presStyleLbl="sibTrans1D1" presStyleIdx="8" presStyleCnt="9"/>
      <dgm:spPr/>
      <dgm:t>
        <a:bodyPr/>
        <a:lstStyle/>
        <a:p>
          <a:endParaRPr lang="en-IN"/>
        </a:p>
      </dgm:t>
    </dgm:pt>
    <dgm:pt modelId="{FF79CC6B-DACB-45E7-AD2E-2B8597356B67}" type="pres">
      <dgm:prSet presAssocID="{FDE3F464-24E1-434B-BA79-9DAC392D5A2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30F82BE-1AEE-44FE-B969-CD2C0121C5D4}" type="presOf" srcId="{0258FD21-E6F8-4D2D-87CD-89CB0BE71C8D}" destId="{4A1244BA-B387-41CD-9946-2152682EF03A}" srcOrd="0" destOrd="0" presId="urn:microsoft.com/office/officeart/2016/7/layout/RepeatingBendingProcessNew"/>
    <dgm:cxn modelId="{D99E8C0C-A6A3-4675-BFED-91EA7B490164}" type="presOf" srcId="{60F2E92F-89FE-4B7D-818D-AFB8E8065154}" destId="{D84F643A-AD56-40D6-ACA4-8682C5B5E7E3}" srcOrd="0" destOrd="0" presId="urn:microsoft.com/office/officeart/2016/7/layout/RepeatingBendingProcessNew"/>
    <dgm:cxn modelId="{6179D7D7-385A-4B79-A81F-74D4DD70050E}" srcId="{9EFC05EA-8E20-4FE9-8CEA-5518ED092483}" destId="{9C2F77F3-D286-4E2A-A2D0-2DE8A2AF0E57}" srcOrd="0" destOrd="0" parTransId="{6AA4AA80-D019-4CB4-8526-DF2C67E38C2F}" sibTransId="{6FA84ED9-F132-4B13-805E-687FDAF06D50}"/>
    <dgm:cxn modelId="{765C8184-0460-41E6-9FB9-AACB88048E17}" srcId="{9EFC05EA-8E20-4FE9-8CEA-5518ED092483}" destId="{D086B5EF-4A6F-4BA5-B1E8-66F3F39239F8}" srcOrd="4" destOrd="0" parTransId="{2D746E2A-946B-4FC4-82BB-731C11A74F32}" sibTransId="{FB286896-A242-4F6F-A18F-CD5052E1A503}"/>
    <dgm:cxn modelId="{62BE64F0-9222-4D3F-A6A6-74A69D02BFFA}" type="presOf" srcId="{062D52CF-B653-4DBE-BC61-BA42BFD9B447}" destId="{CE6316A8-1FDD-4F27-9946-A255A70AE578}" srcOrd="1" destOrd="0" presId="urn:microsoft.com/office/officeart/2016/7/layout/RepeatingBendingProcessNew"/>
    <dgm:cxn modelId="{85499320-998F-498E-874C-B22364387A6F}" type="presOf" srcId="{E447F27E-C3EE-4946-9070-9E3BD0D115CE}" destId="{0DC7D4F0-67D0-4E93-AE8C-1DE1E9ADB180}" srcOrd="0" destOrd="0" presId="urn:microsoft.com/office/officeart/2016/7/layout/RepeatingBendingProcessNew"/>
    <dgm:cxn modelId="{5BD4C744-B2A5-42B6-9E13-481419FDE280}" type="presOf" srcId="{3CF2F232-11FA-4E7E-9738-EB563464DB56}" destId="{48F4BC0E-DF77-4242-B6B0-FE27FF1EF1BA}" srcOrd="0" destOrd="0" presId="urn:microsoft.com/office/officeart/2016/7/layout/RepeatingBendingProcessNew"/>
    <dgm:cxn modelId="{34E18522-2767-4583-82A0-B257480ABB87}" type="presOf" srcId="{FB286896-A242-4F6F-A18F-CD5052E1A503}" destId="{7096CDA3-7B75-4B95-991E-3916559771B8}" srcOrd="1" destOrd="0" presId="urn:microsoft.com/office/officeart/2016/7/layout/RepeatingBendingProcessNew"/>
    <dgm:cxn modelId="{1CA5C79B-42A3-4CC7-83D9-6985357DE558}" type="presOf" srcId="{3CF2F232-11FA-4E7E-9738-EB563464DB56}" destId="{5624ED1A-CD98-4AF4-BBF8-42FCC4BD5847}" srcOrd="1" destOrd="0" presId="urn:microsoft.com/office/officeart/2016/7/layout/RepeatingBendingProcessNew"/>
    <dgm:cxn modelId="{30184050-E934-48BA-93B4-5AA3F453B037}" type="presOf" srcId="{FDE3F464-24E1-434B-BA79-9DAC392D5A22}" destId="{FF79CC6B-DACB-45E7-AD2E-2B8597356B67}" srcOrd="0" destOrd="0" presId="urn:microsoft.com/office/officeart/2016/7/layout/RepeatingBendingProcessNew"/>
    <dgm:cxn modelId="{2D5AB069-1CF1-4A98-B5F7-7C50F42A666D}" srcId="{9EFC05EA-8E20-4FE9-8CEA-5518ED092483}" destId="{C92C0BCC-B77A-4E25-A5DC-F8FD9E6E6B6A}" srcOrd="2" destOrd="0" parTransId="{1AB9EE94-AEE1-4B71-B0B3-B534F034F04F}" sibTransId="{062D52CF-B653-4DBE-BC61-BA42BFD9B447}"/>
    <dgm:cxn modelId="{DAAAB5D9-9C5D-48E5-B942-5B939435AEC4}" type="presOf" srcId="{CF9836E5-F837-4445-954A-18E810F2C9AB}" destId="{87BFD1EC-321D-47A8-93E0-12D692EA1F56}" srcOrd="0" destOrd="0" presId="urn:microsoft.com/office/officeart/2016/7/layout/RepeatingBendingProcessNew"/>
    <dgm:cxn modelId="{51580F2A-D5C0-4289-A08A-1ECC01330EA9}" type="presOf" srcId="{C5528B04-99A2-4A9E-BF95-F449BDD3E4A7}" destId="{441E628B-D7FD-4295-9CE2-047ECA187535}" srcOrd="0" destOrd="0" presId="urn:microsoft.com/office/officeart/2016/7/layout/RepeatingBendingProcessNew"/>
    <dgm:cxn modelId="{AE19FDFE-9328-4505-AE79-B1A6A960D2E1}" type="presOf" srcId="{3F61144B-E335-4232-A31D-EA0E6371BF78}" destId="{3E984CF5-F46C-4C52-AC83-2FBF68CA50EB}" srcOrd="0" destOrd="0" presId="urn:microsoft.com/office/officeart/2016/7/layout/RepeatingBendingProcessNew"/>
    <dgm:cxn modelId="{C1C81FB7-6A4C-448E-8170-CA2D6E9CAB68}" srcId="{9EFC05EA-8E20-4FE9-8CEA-5518ED092483}" destId="{28FBA045-1942-4490-AECF-9AF266776D2A}" srcOrd="5" destOrd="0" parTransId="{342BED69-B27D-4036-9AAF-A4901C037C5B}" sibTransId="{71F405F3-9D6B-43B3-A831-5072155F0F4E}"/>
    <dgm:cxn modelId="{56519947-DBDE-48FA-902B-D2E03A25C8A5}" type="presOf" srcId="{D086B5EF-4A6F-4BA5-B1E8-66F3F39239F8}" destId="{122A8008-DB97-42DE-BB27-5060AF528C83}" srcOrd="0" destOrd="0" presId="urn:microsoft.com/office/officeart/2016/7/layout/RepeatingBendingProcessNew"/>
    <dgm:cxn modelId="{4DB9266F-9323-4006-8BEE-87B6AFD65777}" type="presOf" srcId="{0258FD21-E6F8-4D2D-87CD-89CB0BE71C8D}" destId="{7BA8F8A0-BF54-400A-AB04-958CDE950C2D}" srcOrd="1" destOrd="0" presId="urn:microsoft.com/office/officeart/2016/7/layout/RepeatingBendingProcessNew"/>
    <dgm:cxn modelId="{C781343F-8834-4992-A628-DD4A7CF4C9BB}" srcId="{9EFC05EA-8E20-4FE9-8CEA-5518ED092483}" destId="{542736E8-5E67-4FD8-93DB-F1A10ABDCA2C}" srcOrd="8" destOrd="0" parTransId="{D9F767F6-7D4C-4805-9291-B4E0AC8C86D7}" sibTransId="{38DE0F40-653E-4856-9385-9E50DA28CD75}"/>
    <dgm:cxn modelId="{EAC9E4E6-21D3-41C2-8B71-77E2928124D1}" srcId="{9EFC05EA-8E20-4FE9-8CEA-5518ED092483}" destId="{29983DB4-0D29-4654-8F4E-5073BA5DCD6C}" srcOrd="6" destOrd="0" parTransId="{2DB61825-88F0-46D1-8189-5FE28DC1D300}" sibTransId="{3F61144B-E335-4232-A31D-EA0E6371BF78}"/>
    <dgm:cxn modelId="{60ACC6BE-3A91-45D9-AB93-804420E9E628}" type="presOf" srcId="{3F61144B-E335-4232-A31D-EA0E6371BF78}" destId="{AA5A9CFB-2B14-4E3E-B187-13E3FAFF8591}" srcOrd="1" destOrd="0" presId="urn:microsoft.com/office/officeart/2016/7/layout/RepeatingBendingProcessNew"/>
    <dgm:cxn modelId="{00FD4177-8E25-4C7E-9201-AEA83DF6C118}" type="presOf" srcId="{38DE0F40-653E-4856-9385-9E50DA28CD75}" destId="{2646B2D5-B853-482D-871C-E46486A1ECB6}" srcOrd="1" destOrd="0" presId="urn:microsoft.com/office/officeart/2016/7/layout/RepeatingBendingProcessNew"/>
    <dgm:cxn modelId="{9C441653-19F9-4352-8ACB-F825F495506D}" type="presOf" srcId="{FB286896-A242-4F6F-A18F-CD5052E1A503}" destId="{054FD52C-F00C-4562-8F92-E22FF158E75E}" srcOrd="0" destOrd="0" presId="urn:microsoft.com/office/officeart/2016/7/layout/RepeatingBendingProcessNew"/>
    <dgm:cxn modelId="{D03DDA5E-8AA4-4F56-B017-5311585B0868}" type="presOf" srcId="{062D52CF-B653-4DBE-BC61-BA42BFD9B447}" destId="{C638BD60-FC50-46F9-8F37-0CBF7451E264}" srcOrd="0" destOrd="0" presId="urn:microsoft.com/office/officeart/2016/7/layout/RepeatingBendingProcessNew"/>
    <dgm:cxn modelId="{858F43E8-1EC3-422E-BB06-65FBCA9C2B57}" srcId="{9EFC05EA-8E20-4FE9-8CEA-5518ED092483}" destId="{C5528B04-99A2-4A9E-BF95-F449BDD3E4A7}" srcOrd="3" destOrd="0" parTransId="{6656B854-F27F-42AA-8B3B-E8209E0C6D19}" sibTransId="{0258FD21-E6F8-4D2D-87CD-89CB0BE71C8D}"/>
    <dgm:cxn modelId="{BBFF364F-1F2D-4AE1-83C3-F59ABCB801E9}" type="presOf" srcId="{C92C0BCC-B77A-4E25-A5DC-F8FD9E6E6B6A}" destId="{FB587D2A-5AFF-4AE4-9FA0-901F16752B82}" srcOrd="0" destOrd="0" presId="urn:microsoft.com/office/officeart/2016/7/layout/RepeatingBendingProcessNew"/>
    <dgm:cxn modelId="{83A5AE99-0041-4E79-A45D-599FCF96E287}" type="presOf" srcId="{29983DB4-0D29-4654-8F4E-5073BA5DCD6C}" destId="{FFFE176B-B4D2-4DD6-98C3-295AD34E0948}" srcOrd="0" destOrd="0" presId="urn:microsoft.com/office/officeart/2016/7/layout/RepeatingBendingProcessNew"/>
    <dgm:cxn modelId="{D389DF61-FFD0-4C6C-982A-B42A120FEE55}" type="presOf" srcId="{71F405F3-9D6B-43B3-A831-5072155F0F4E}" destId="{EE74E611-625D-4445-97C2-BD2992DEDB72}" srcOrd="1" destOrd="0" presId="urn:microsoft.com/office/officeart/2016/7/layout/RepeatingBendingProcessNew"/>
    <dgm:cxn modelId="{51513950-DBC6-4D23-BE54-96A744823B52}" type="presOf" srcId="{38DE0F40-653E-4856-9385-9E50DA28CD75}" destId="{9645F9F2-6E49-4DEE-A1DE-F0EC1E5B040D}" srcOrd="0" destOrd="0" presId="urn:microsoft.com/office/officeart/2016/7/layout/RepeatingBendingProcessNew"/>
    <dgm:cxn modelId="{61C4888A-1B14-4BBD-9DD8-C4053BC05BD0}" srcId="{9EFC05EA-8E20-4FE9-8CEA-5518ED092483}" destId="{60F2E92F-89FE-4B7D-818D-AFB8E8065154}" srcOrd="7" destOrd="0" parTransId="{CD5F9638-B862-46D1-8BBD-197DCFC7DBDD}" sibTransId="{3CF2F232-11FA-4E7E-9738-EB563464DB56}"/>
    <dgm:cxn modelId="{7D0BD1DD-5FAB-4372-9555-3EC8E58AB815}" type="presOf" srcId="{71F405F3-9D6B-43B3-A831-5072155F0F4E}" destId="{253BC6C1-C59C-48F2-B4DB-7B874CA155C2}" srcOrd="0" destOrd="0" presId="urn:microsoft.com/office/officeart/2016/7/layout/RepeatingBendingProcessNew"/>
    <dgm:cxn modelId="{F58ADE60-4045-49BC-B267-7B76A38178AE}" type="presOf" srcId="{28FBA045-1942-4490-AECF-9AF266776D2A}" destId="{362DA7BB-A37A-44F6-8C46-1CDF8FF9ABD4}" srcOrd="0" destOrd="0" presId="urn:microsoft.com/office/officeart/2016/7/layout/RepeatingBendingProcessNew"/>
    <dgm:cxn modelId="{00912487-7B44-44EC-A2A2-81768CB9C721}" type="presOf" srcId="{CF9836E5-F837-4445-954A-18E810F2C9AB}" destId="{605FAE00-35F4-4593-B0CE-A686CA5794DC}" srcOrd="1" destOrd="0" presId="urn:microsoft.com/office/officeart/2016/7/layout/RepeatingBendingProcessNew"/>
    <dgm:cxn modelId="{AECF9A1C-1DA6-4B2C-A1E3-89B91A623F9E}" type="presOf" srcId="{9C2F77F3-D286-4E2A-A2D0-2DE8A2AF0E57}" destId="{39BE69AA-F630-46C3-8584-8B007FF6007A}" srcOrd="0" destOrd="0" presId="urn:microsoft.com/office/officeart/2016/7/layout/RepeatingBendingProcessNew"/>
    <dgm:cxn modelId="{5F0C0858-0263-4907-87C6-C166B2A3663D}" type="presOf" srcId="{542736E8-5E67-4FD8-93DB-F1A10ABDCA2C}" destId="{39908B85-7D8A-4132-A58B-BDA4DF98AF5B}" srcOrd="0" destOrd="0" presId="urn:microsoft.com/office/officeart/2016/7/layout/RepeatingBendingProcessNew"/>
    <dgm:cxn modelId="{DFB0A271-7EA3-4323-ABB6-E3EBF5F2A03A}" type="presOf" srcId="{6FA84ED9-F132-4B13-805E-687FDAF06D50}" destId="{DE596BEC-7048-49C7-A62B-409DC6E31E55}" srcOrd="1" destOrd="0" presId="urn:microsoft.com/office/officeart/2016/7/layout/RepeatingBendingProcessNew"/>
    <dgm:cxn modelId="{6678A98E-6ACE-438A-9BB1-0700C5A2C419}" type="presOf" srcId="{6FA84ED9-F132-4B13-805E-687FDAF06D50}" destId="{AA09D2E4-B6EF-492B-9C47-570D5DA4DA9F}" srcOrd="0" destOrd="0" presId="urn:microsoft.com/office/officeart/2016/7/layout/RepeatingBendingProcessNew"/>
    <dgm:cxn modelId="{20858928-2D14-4053-9051-D8BB032B0321}" srcId="{9EFC05EA-8E20-4FE9-8CEA-5518ED092483}" destId="{E447F27E-C3EE-4946-9070-9E3BD0D115CE}" srcOrd="1" destOrd="0" parTransId="{ABBEA65A-879A-4BD2-ACCB-6B1FEB9503D7}" sibTransId="{CF9836E5-F837-4445-954A-18E810F2C9AB}"/>
    <dgm:cxn modelId="{AFE44B53-529C-4E6E-BB41-06466D1CC692}" type="presOf" srcId="{9EFC05EA-8E20-4FE9-8CEA-5518ED092483}" destId="{DBD22A95-2483-4D16-8877-34E705B306BC}" srcOrd="0" destOrd="0" presId="urn:microsoft.com/office/officeart/2016/7/layout/RepeatingBendingProcessNew"/>
    <dgm:cxn modelId="{DB5D37E5-0B1A-4B1C-ACA3-961AF6C9BD98}" srcId="{9EFC05EA-8E20-4FE9-8CEA-5518ED092483}" destId="{FDE3F464-24E1-434B-BA79-9DAC392D5A22}" srcOrd="9" destOrd="0" parTransId="{9CAE5D33-5764-4864-B9D7-6C46E67B7394}" sibTransId="{EFB3E59A-9636-4466-B93F-D0B9187194AA}"/>
    <dgm:cxn modelId="{858894D4-5B83-45E0-A002-571C88B9FA26}" type="presParOf" srcId="{DBD22A95-2483-4D16-8877-34E705B306BC}" destId="{39BE69AA-F630-46C3-8584-8B007FF6007A}" srcOrd="0" destOrd="0" presId="urn:microsoft.com/office/officeart/2016/7/layout/RepeatingBendingProcessNew"/>
    <dgm:cxn modelId="{2A69A2AB-3983-4373-B668-7274D4200A41}" type="presParOf" srcId="{DBD22A95-2483-4D16-8877-34E705B306BC}" destId="{AA09D2E4-B6EF-492B-9C47-570D5DA4DA9F}" srcOrd="1" destOrd="0" presId="urn:microsoft.com/office/officeart/2016/7/layout/RepeatingBendingProcessNew"/>
    <dgm:cxn modelId="{C5C12CF2-EE7A-4796-A25C-BBCC774B582E}" type="presParOf" srcId="{AA09D2E4-B6EF-492B-9C47-570D5DA4DA9F}" destId="{DE596BEC-7048-49C7-A62B-409DC6E31E55}" srcOrd="0" destOrd="0" presId="urn:microsoft.com/office/officeart/2016/7/layout/RepeatingBendingProcessNew"/>
    <dgm:cxn modelId="{7F8E24AD-BCDA-4586-A4F3-CB60039F39CB}" type="presParOf" srcId="{DBD22A95-2483-4D16-8877-34E705B306BC}" destId="{0DC7D4F0-67D0-4E93-AE8C-1DE1E9ADB180}" srcOrd="2" destOrd="0" presId="urn:microsoft.com/office/officeart/2016/7/layout/RepeatingBendingProcessNew"/>
    <dgm:cxn modelId="{09C1EE0D-BB57-45B8-96A9-5887CB6CAD26}" type="presParOf" srcId="{DBD22A95-2483-4D16-8877-34E705B306BC}" destId="{87BFD1EC-321D-47A8-93E0-12D692EA1F56}" srcOrd="3" destOrd="0" presId="urn:microsoft.com/office/officeart/2016/7/layout/RepeatingBendingProcessNew"/>
    <dgm:cxn modelId="{0AC64BA2-D160-4973-8620-DCD00F1F214D}" type="presParOf" srcId="{87BFD1EC-321D-47A8-93E0-12D692EA1F56}" destId="{605FAE00-35F4-4593-B0CE-A686CA5794DC}" srcOrd="0" destOrd="0" presId="urn:microsoft.com/office/officeart/2016/7/layout/RepeatingBendingProcessNew"/>
    <dgm:cxn modelId="{FF59555C-5E04-423E-972C-AF6E0BE30CF6}" type="presParOf" srcId="{DBD22A95-2483-4D16-8877-34E705B306BC}" destId="{FB587D2A-5AFF-4AE4-9FA0-901F16752B82}" srcOrd="4" destOrd="0" presId="urn:microsoft.com/office/officeart/2016/7/layout/RepeatingBendingProcessNew"/>
    <dgm:cxn modelId="{895A1925-4E66-4B59-846D-ECC762AAAECE}" type="presParOf" srcId="{DBD22A95-2483-4D16-8877-34E705B306BC}" destId="{C638BD60-FC50-46F9-8F37-0CBF7451E264}" srcOrd="5" destOrd="0" presId="urn:microsoft.com/office/officeart/2016/7/layout/RepeatingBendingProcessNew"/>
    <dgm:cxn modelId="{CFD05FD1-16AF-4D84-BD81-0DE25E7E35FE}" type="presParOf" srcId="{C638BD60-FC50-46F9-8F37-0CBF7451E264}" destId="{CE6316A8-1FDD-4F27-9946-A255A70AE578}" srcOrd="0" destOrd="0" presId="urn:microsoft.com/office/officeart/2016/7/layout/RepeatingBendingProcessNew"/>
    <dgm:cxn modelId="{EECE8B43-249A-49D8-97AE-5E566A73FFC7}" type="presParOf" srcId="{DBD22A95-2483-4D16-8877-34E705B306BC}" destId="{441E628B-D7FD-4295-9CE2-047ECA187535}" srcOrd="6" destOrd="0" presId="urn:microsoft.com/office/officeart/2016/7/layout/RepeatingBendingProcessNew"/>
    <dgm:cxn modelId="{E555C3C3-77B6-4CA8-9A92-0521B8BF365E}" type="presParOf" srcId="{DBD22A95-2483-4D16-8877-34E705B306BC}" destId="{4A1244BA-B387-41CD-9946-2152682EF03A}" srcOrd="7" destOrd="0" presId="urn:microsoft.com/office/officeart/2016/7/layout/RepeatingBendingProcessNew"/>
    <dgm:cxn modelId="{A444643C-0A9D-4C5E-90E8-9F4CC86CA0F9}" type="presParOf" srcId="{4A1244BA-B387-41CD-9946-2152682EF03A}" destId="{7BA8F8A0-BF54-400A-AB04-958CDE950C2D}" srcOrd="0" destOrd="0" presId="urn:microsoft.com/office/officeart/2016/7/layout/RepeatingBendingProcessNew"/>
    <dgm:cxn modelId="{16E977FF-7D31-4AB6-B563-F325775D8FCD}" type="presParOf" srcId="{DBD22A95-2483-4D16-8877-34E705B306BC}" destId="{122A8008-DB97-42DE-BB27-5060AF528C83}" srcOrd="8" destOrd="0" presId="urn:microsoft.com/office/officeart/2016/7/layout/RepeatingBendingProcessNew"/>
    <dgm:cxn modelId="{9618E0DE-CDAE-4C4C-B3CD-223F69C2B98C}" type="presParOf" srcId="{DBD22A95-2483-4D16-8877-34E705B306BC}" destId="{054FD52C-F00C-4562-8F92-E22FF158E75E}" srcOrd="9" destOrd="0" presId="urn:microsoft.com/office/officeart/2016/7/layout/RepeatingBendingProcessNew"/>
    <dgm:cxn modelId="{4ABEE3EC-3F39-4DEF-929B-563272EC10DB}" type="presParOf" srcId="{054FD52C-F00C-4562-8F92-E22FF158E75E}" destId="{7096CDA3-7B75-4B95-991E-3916559771B8}" srcOrd="0" destOrd="0" presId="urn:microsoft.com/office/officeart/2016/7/layout/RepeatingBendingProcessNew"/>
    <dgm:cxn modelId="{4510F994-FA97-4AA3-B1C4-D9D2159A34EA}" type="presParOf" srcId="{DBD22A95-2483-4D16-8877-34E705B306BC}" destId="{362DA7BB-A37A-44F6-8C46-1CDF8FF9ABD4}" srcOrd="10" destOrd="0" presId="urn:microsoft.com/office/officeart/2016/7/layout/RepeatingBendingProcessNew"/>
    <dgm:cxn modelId="{FE2C528C-17A1-4FF9-9B68-79CCBBFB1285}" type="presParOf" srcId="{DBD22A95-2483-4D16-8877-34E705B306BC}" destId="{253BC6C1-C59C-48F2-B4DB-7B874CA155C2}" srcOrd="11" destOrd="0" presId="urn:microsoft.com/office/officeart/2016/7/layout/RepeatingBendingProcessNew"/>
    <dgm:cxn modelId="{A8ED37D3-A67A-4925-8F9C-97B28623A16D}" type="presParOf" srcId="{253BC6C1-C59C-48F2-B4DB-7B874CA155C2}" destId="{EE74E611-625D-4445-97C2-BD2992DEDB72}" srcOrd="0" destOrd="0" presId="urn:microsoft.com/office/officeart/2016/7/layout/RepeatingBendingProcessNew"/>
    <dgm:cxn modelId="{73888BF3-222A-4FE3-B96F-019F993B85AB}" type="presParOf" srcId="{DBD22A95-2483-4D16-8877-34E705B306BC}" destId="{FFFE176B-B4D2-4DD6-98C3-295AD34E0948}" srcOrd="12" destOrd="0" presId="urn:microsoft.com/office/officeart/2016/7/layout/RepeatingBendingProcessNew"/>
    <dgm:cxn modelId="{CDFC88D0-82AA-47C9-A674-CA26AE1F9CFE}" type="presParOf" srcId="{DBD22A95-2483-4D16-8877-34E705B306BC}" destId="{3E984CF5-F46C-4C52-AC83-2FBF68CA50EB}" srcOrd="13" destOrd="0" presId="urn:microsoft.com/office/officeart/2016/7/layout/RepeatingBendingProcessNew"/>
    <dgm:cxn modelId="{4AE22226-4103-4C3C-AE27-2D151FA4C735}" type="presParOf" srcId="{3E984CF5-F46C-4C52-AC83-2FBF68CA50EB}" destId="{AA5A9CFB-2B14-4E3E-B187-13E3FAFF8591}" srcOrd="0" destOrd="0" presId="urn:microsoft.com/office/officeart/2016/7/layout/RepeatingBendingProcessNew"/>
    <dgm:cxn modelId="{76C196DB-53A7-418B-9224-53405BBD97EA}" type="presParOf" srcId="{DBD22A95-2483-4D16-8877-34E705B306BC}" destId="{D84F643A-AD56-40D6-ACA4-8682C5B5E7E3}" srcOrd="14" destOrd="0" presId="urn:microsoft.com/office/officeart/2016/7/layout/RepeatingBendingProcessNew"/>
    <dgm:cxn modelId="{E4B7514C-668D-47E1-8C4B-AD1D8FC78151}" type="presParOf" srcId="{DBD22A95-2483-4D16-8877-34E705B306BC}" destId="{48F4BC0E-DF77-4242-B6B0-FE27FF1EF1BA}" srcOrd="15" destOrd="0" presId="urn:microsoft.com/office/officeart/2016/7/layout/RepeatingBendingProcessNew"/>
    <dgm:cxn modelId="{0DFC6010-E37C-4CA0-8DAC-B5B6CA20C21C}" type="presParOf" srcId="{48F4BC0E-DF77-4242-B6B0-FE27FF1EF1BA}" destId="{5624ED1A-CD98-4AF4-BBF8-42FCC4BD5847}" srcOrd="0" destOrd="0" presId="urn:microsoft.com/office/officeart/2016/7/layout/RepeatingBendingProcessNew"/>
    <dgm:cxn modelId="{7F8FF96A-7109-4138-9C28-C74D1EB7EC8B}" type="presParOf" srcId="{DBD22A95-2483-4D16-8877-34E705B306BC}" destId="{39908B85-7D8A-4132-A58B-BDA4DF98AF5B}" srcOrd="16" destOrd="0" presId="urn:microsoft.com/office/officeart/2016/7/layout/RepeatingBendingProcessNew"/>
    <dgm:cxn modelId="{86A1348E-DEBA-4EFB-B01A-B9FC54BA96FE}" type="presParOf" srcId="{DBD22A95-2483-4D16-8877-34E705B306BC}" destId="{9645F9F2-6E49-4DEE-A1DE-F0EC1E5B040D}" srcOrd="17" destOrd="0" presId="urn:microsoft.com/office/officeart/2016/7/layout/RepeatingBendingProcessNew"/>
    <dgm:cxn modelId="{2ABD07CB-B529-4AED-8E43-C88E268CDE10}" type="presParOf" srcId="{9645F9F2-6E49-4DEE-A1DE-F0EC1E5B040D}" destId="{2646B2D5-B853-482D-871C-E46486A1ECB6}" srcOrd="0" destOrd="0" presId="urn:microsoft.com/office/officeart/2016/7/layout/RepeatingBendingProcessNew"/>
    <dgm:cxn modelId="{E9A2F032-3D6D-4D45-915C-0016B7CF78FC}" type="presParOf" srcId="{DBD22A95-2483-4D16-8877-34E705B306BC}" destId="{FF79CC6B-DACB-45E7-AD2E-2B8597356B67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95CC5-6E53-4276-B72B-BAAE7E0E18EF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F4F5745-6DBB-469B-8A64-8392020823FD}">
      <dgm:prSet phldrT="[Text]"/>
      <dgm:spPr/>
      <dgm:t>
        <a:bodyPr/>
        <a:lstStyle/>
        <a:p>
          <a:r>
            <a:rPr lang="en-IN" dirty="0"/>
            <a:t>Filtered attributes with no values </a:t>
          </a:r>
        </a:p>
      </dgm:t>
    </dgm:pt>
    <dgm:pt modelId="{A8278E41-407D-4014-A7DE-999EC126AA2B}" type="parTrans" cxnId="{F9A94EE1-1AD6-46ED-91E7-095DF0672559}">
      <dgm:prSet/>
      <dgm:spPr/>
      <dgm:t>
        <a:bodyPr/>
        <a:lstStyle/>
        <a:p>
          <a:endParaRPr lang="en-IN"/>
        </a:p>
      </dgm:t>
    </dgm:pt>
    <dgm:pt modelId="{90E235DF-C8FD-4943-9377-3F7A143D4141}" type="sibTrans" cxnId="{F9A94EE1-1AD6-46ED-91E7-095DF0672559}">
      <dgm:prSet/>
      <dgm:spPr/>
      <dgm:t>
        <a:bodyPr/>
        <a:lstStyle/>
        <a:p>
          <a:endParaRPr lang="en-IN"/>
        </a:p>
      </dgm:t>
    </dgm:pt>
    <dgm:pt modelId="{20E89CE1-8CBB-4F36-8536-F3FBF6244003}">
      <dgm:prSet phldrT="[Text]"/>
      <dgm:spPr/>
      <dgm:t>
        <a:bodyPr/>
        <a:lstStyle/>
        <a:p>
          <a:r>
            <a:rPr lang="en-IN" dirty="0"/>
            <a:t>Define condition for compliance</a:t>
          </a:r>
        </a:p>
      </dgm:t>
    </dgm:pt>
    <dgm:pt modelId="{E51DC565-E505-402D-831D-7650FD9690D4}" type="parTrans" cxnId="{790F8120-0713-490B-A62A-35827441A56C}">
      <dgm:prSet/>
      <dgm:spPr/>
      <dgm:t>
        <a:bodyPr/>
        <a:lstStyle/>
        <a:p>
          <a:endParaRPr lang="en-IN"/>
        </a:p>
      </dgm:t>
    </dgm:pt>
    <dgm:pt modelId="{25B9CE00-C128-475D-A4DD-C1219253A854}" type="sibTrans" cxnId="{790F8120-0713-490B-A62A-35827441A56C}">
      <dgm:prSet/>
      <dgm:spPr/>
      <dgm:t>
        <a:bodyPr/>
        <a:lstStyle/>
        <a:p>
          <a:endParaRPr lang="en-IN"/>
        </a:p>
      </dgm:t>
    </dgm:pt>
    <dgm:pt modelId="{20B52807-72D2-4318-A38E-D9588AE872EB}">
      <dgm:prSet phldrT="[Text]"/>
      <dgm:spPr/>
      <dgm:t>
        <a:bodyPr/>
        <a:lstStyle/>
        <a:p>
          <a:r>
            <a:rPr lang="en-IN" dirty="0"/>
            <a:t>Imputation of missing values</a:t>
          </a:r>
        </a:p>
      </dgm:t>
    </dgm:pt>
    <dgm:pt modelId="{EE1096AE-B85A-4970-B21C-FCE4A38770ED}" type="parTrans" cxnId="{834FB984-A886-4809-84DF-507A74E7E943}">
      <dgm:prSet/>
      <dgm:spPr/>
      <dgm:t>
        <a:bodyPr/>
        <a:lstStyle/>
        <a:p>
          <a:endParaRPr lang="en-IN"/>
        </a:p>
      </dgm:t>
    </dgm:pt>
    <dgm:pt modelId="{29EC04EB-4F84-4A58-A642-0EEF3CD4C50E}" type="sibTrans" cxnId="{834FB984-A886-4809-84DF-507A74E7E943}">
      <dgm:prSet/>
      <dgm:spPr/>
      <dgm:t>
        <a:bodyPr/>
        <a:lstStyle/>
        <a:p>
          <a:endParaRPr lang="en-IN"/>
        </a:p>
      </dgm:t>
    </dgm:pt>
    <dgm:pt modelId="{8763C318-3065-4664-8827-5D2B578D8A86}">
      <dgm:prSet/>
      <dgm:spPr/>
      <dgm:t>
        <a:bodyPr/>
        <a:lstStyle/>
        <a:p>
          <a:r>
            <a:rPr lang="en-IN" dirty="0"/>
            <a:t>Filtered instances for recent tickets (rows filtering)</a:t>
          </a:r>
        </a:p>
      </dgm:t>
    </dgm:pt>
    <dgm:pt modelId="{B13C3F07-EE11-422A-B8F6-647A2E00DB7E}" type="parTrans" cxnId="{A6C4142C-4B6A-4F1C-9BB6-74D3194E4388}">
      <dgm:prSet/>
      <dgm:spPr/>
      <dgm:t>
        <a:bodyPr/>
        <a:lstStyle/>
        <a:p>
          <a:endParaRPr lang="en-IN"/>
        </a:p>
      </dgm:t>
    </dgm:pt>
    <dgm:pt modelId="{6D3C2259-7B03-4E97-817C-09318D784C7D}" type="sibTrans" cxnId="{A6C4142C-4B6A-4F1C-9BB6-74D3194E4388}">
      <dgm:prSet/>
      <dgm:spPr/>
      <dgm:t>
        <a:bodyPr/>
        <a:lstStyle/>
        <a:p>
          <a:endParaRPr lang="en-IN"/>
        </a:p>
      </dgm:t>
    </dgm:pt>
    <dgm:pt modelId="{89555A36-ABD8-4309-B3FB-3590C4E104DF}" type="pres">
      <dgm:prSet presAssocID="{18B95CC5-6E53-4276-B72B-BAAE7E0E18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3A0BE85-77D2-440B-94EB-566E45CF81A0}" type="pres">
      <dgm:prSet presAssocID="{6F4F5745-6DBB-469B-8A64-8392020823FD}" presName="parentLin" presStyleCnt="0"/>
      <dgm:spPr/>
    </dgm:pt>
    <dgm:pt modelId="{BEEEA252-3E28-49C7-8085-FAA521F34DE2}" type="pres">
      <dgm:prSet presAssocID="{6F4F5745-6DBB-469B-8A64-8392020823FD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F2DE44A9-8EA9-457F-A77C-188932189A0B}" type="pres">
      <dgm:prSet presAssocID="{6F4F5745-6DBB-469B-8A64-8392020823F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CCA35A-6518-455C-A5A7-6F747598045E}" type="pres">
      <dgm:prSet presAssocID="{6F4F5745-6DBB-469B-8A64-8392020823FD}" presName="negativeSpace" presStyleCnt="0"/>
      <dgm:spPr/>
    </dgm:pt>
    <dgm:pt modelId="{4BFFB1D2-DEB7-497B-AB3A-C1787ED62753}" type="pres">
      <dgm:prSet presAssocID="{6F4F5745-6DBB-469B-8A64-8392020823FD}" presName="childText" presStyleLbl="conFgAcc1" presStyleIdx="0" presStyleCnt="4">
        <dgm:presLayoutVars>
          <dgm:bulletEnabled val="1"/>
        </dgm:presLayoutVars>
      </dgm:prSet>
      <dgm:spPr/>
    </dgm:pt>
    <dgm:pt modelId="{9481448B-F4DA-4480-ABEF-A25936BF59B4}" type="pres">
      <dgm:prSet presAssocID="{90E235DF-C8FD-4943-9377-3F7A143D4141}" presName="spaceBetweenRectangles" presStyleCnt="0"/>
      <dgm:spPr/>
    </dgm:pt>
    <dgm:pt modelId="{208495A1-FE6D-45E4-9ED8-417DB6F14829}" type="pres">
      <dgm:prSet presAssocID="{20E89CE1-8CBB-4F36-8536-F3FBF6244003}" presName="parentLin" presStyleCnt="0"/>
      <dgm:spPr/>
    </dgm:pt>
    <dgm:pt modelId="{AA60F8C5-E5F9-4BE4-9973-7ED9C408A025}" type="pres">
      <dgm:prSet presAssocID="{20E89CE1-8CBB-4F36-8536-F3FBF6244003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200ACC6F-E185-4843-AC6B-0A7A0FEEE55E}" type="pres">
      <dgm:prSet presAssocID="{20E89CE1-8CBB-4F36-8536-F3FBF624400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8DF3C5-1E8A-40FB-A575-B37825FFDE5B}" type="pres">
      <dgm:prSet presAssocID="{20E89CE1-8CBB-4F36-8536-F3FBF6244003}" presName="negativeSpace" presStyleCnt="0"/>
      <dgm:spPr/>
    </dgm:pt>
    <dgm:pt modelId="{69967164-0923-4298-99AF-C3350F699174}" type="pres">
      <dgm:prSet presAssocID="{20E89CE1-8CBB-4F36-8536-F3FBF6244003}" presName="childText" presStyleLbl="conFgAcc1" presStyleIdx="1" presStyleCnt="4">
        <dgm:presLayoutVars>
          <dgm:bulletEnabled val="1"/>
        </dgm:presLayoutVars>
      </dgm:prSet>
      <dgm:spPr/>
    </dgm:pt>
    <dgm:pt modelId="{E51D67A6-3585-498F-A672-A004AE4E7762}" type="pres">
      <dgm:prSet presAssocID="{25B9CE00-C128-475D-A4DD-C1219253A854}" presName="spaceBetweenRectangles" presStyleCnt="0"/>
      <dgm:spPr/>
    </dgm:pt>
    <dgm:pt modelId="{1FA97B80-5AFE-4C37-BFA3-950C6ECAE97A}" type="pres">
      <dgm:prSet presAssocID="{20B52807-72D2-4318-A38E-D9588AE872EB}" presName="parentLin" presStyleCnt="0"/>
      <dgm:spPr/>
    </dgm:pt>
    <dgm:pt modelId="{146C600C-EF76-43FC-BEF3-EE03575729AA}" type="pres">
      <dgm:prSet presAssocID="{20B52807-72D2-4318-A38E-D9588AE872EB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C3ED706D-A621-481F-AE33-CC7D70CF643D}" type="pres">
      <dgm:prSet presAssocID="{20B52807-72D2-4318-A38E-D9588AE872E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B7FDDD-4647-491B-B43B-205F79CE5C9F}" type="pres">
      <dgm:prSet presAssocID="{20B52807-72D2-4318-A38E-D9588AE872EB}" presName="negativeSpace" presStyleCnt="0"/>
      <dgm:spPr/>
    </dgm:pt>
    <dgm:pt modelId="{6E8C9103-E65D-4958-A405-B3E84E81EBDC}" type="pres">
      <dgm:prSet presAssocID="{20B52807-72D2-4318-A38E-D9588AE872EB}" presName="childText" presStyleLbl="conFgAcc1" presStyleIdx="2" presStyleCnt="4">
        <dgm:presLayoutVars>
          <dgm:bulletEnabled val="1"/>
        </dgm:presLayoutVars>
      </dgm:prSet>
      <dgm:spPr/>
    </dgm:pt>
    <dgm:pt modelId="{178DDA86-456B-4281-9939-B42B5664AA66}" type="pres">
      <dgm:prSet presAssocID="{29EC04EB-4F84-4A58-A642-0EEF3CD4C50E}" presName="spaceBetweenRectangles" presStyleCnt="0"/>
      <dgm:spPr/>
    </dgm:pt>
    <dgm:pt modelId="{6B24C534-C18C-45C6-B0E9-116536257D1A}" type="pres">
      <dgm:prSet presAssocID="{8763C318-3065-4664-8827-5D2B578D8A86}" presName="parentLin" presStyleCnt="0"/>
      <dgm:spPr/>
    </dgm:pt>
    <dgm:pt modelId="{2CDD8253-323E-436D-BD37-9DDCF6CB8DB9}" type="pres">
      <dgm:prSet presAssocID="{8763C318-3065-4664-8827-5D2B578D8A86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FEBB7ECB-5C6C-459D-8BD5-BCEA570BAD89}" type="pres">
      <dgm:prSet presAssocID="{8763C318-3065-4664-8827-5D2B578D8A8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FD4EA8-D053-48F1-8669-EF037F7E87F2}" type="pres">
      <dgm:prSet presAssocID="{8763C318-3065-4664-8827-5D2B578D8A86}" presName="negativeSpace" presStyleCnt="0"/>
      <dgm:spPr/>
    </dgm:pt>
    <dgm:pt modelId="{6CDEBF04-7422-431C-9515-26DDCC73D85C}" type="pres">
      <dgm:prSet presAssocID="{8763C318-3065-4664-8827-5D2B578D8A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C2E0988-2953-44F3-979E-3836BC3FF3C8}" type="presOf" srcId="{6F4F5745-6DBB-469B-8A64-8392020823FD}" destId="{F2DE44A9-8EA9-457F-A77C-188932189A0B}" srcOrd="1" destOrd="0" presId="urn:microsoft.com/office/officeart/2005/8/layout/list1"/>
    <dgm:cxn modelId="{F9A94EE1-1AD6-46ED-91E7-095DF0672559}" srcId="{18B95CC5-6E53-4276-B72B-BAAE7E0E18EF}" destId="{6F4F5745-6DBB-469B-8A64-8392020823FD}" srcOrd="0" destOrd="0" parTransId="{A8278E41-407D-4014-A7DE-999EC126AA2B}" sibTransId="{90E235DF-C8FD-4943-9377-3F7A143D4141}"/>
    <dgm:cxn modelId="{BA0A30A8-0A31-4110-A33C-3E2CB3A1AB7F}" type="presOf" srcId="{20E89CE1-8CBB-4F36-8536-F3FBF6244003}" destId="{200ACC6F-E185-4843-AC6B-0A7A0FEEE55E}" srcOrd="1" destOrd="0" presId="urn:microsoft.com/office/officeart/2005/8/layout/list1"/>
    <dgm:cxn modelId="{6CD89327-1C43-4AD1-AA8E-8A8AD36D492B}" type="presOf" srcId="{20B52807-72D2-4318-A38E-D9588AE872EB}" destId="{C3ED706D-A621-481F-AE33-CC7D70CF643D}" srcOrd="1" destOrd="0" presId="urn:microsoft.com/office/officeart/2005/8/layout/list1"/>
    <dgm:cxn modelId="{685BC80F-ED90-4F8B-99F0-FF9AA6D9C5F0}" type="presOf" srcId="{8763C318-3065-4664-8827-5D2B578D8A86}" destId="{2CDD8253-323E-436D-BD37-9DDCF6CB8DB9}" srcOrd="0" destOrd="0" presId="urn:microsoft.com/office/officeart/2005/8/layout/list1"/>
    <dgm:cxn modelId="{4D7682F3-1B7E-4285-999A-6D2C6711B4F0}" type="presOf" srcId="{8763C318-3065-4664-8827-5D2B578D8A86}" destId="{FEBB7ECB-5C6C-459D-8BD5-BCEA570BAD89}" srcOrd="1" destOrd="0" presId="urn:microsoft.com/office/officeart/2005/8/layout/list1"/>
    <dgm:cxn modelId="{834FB984-A886-4809-84DF-507A74E7E943}" srcId="{18B95CC5-6E53-4276-B72B-BAAE7E0E18EF}" destId="{20B52807-72D2-4318-A38E-D9588AE872EB}" srcOrd="2" destOrd="0" parTransId="{EE1096AE-B85A-4970-B21C-FCE4A38770ED}" sibTransId="{29EC04EB-4F84-4A58-A642-0EEF3CD4C50E}"/>
    <dgm:cxn modelId="{A6C4142C-4B6A-4F1C-9BB6-74D3194E4388}" srcId="{18B95CC5-6E53-4276-B72B-BAAE7E0E18EF}" destId="{8763C318-3065-4664-8827-5D2B578D8A86}" srcOrd="3" destOrd="0" parTransId="{B13C3F07-EE11-422A-B8F6-647A2E00DB7E}" sibTransId="{6D3C2259-7B03-4E97-817C-09318D784C7D}"/>
    <dgm:cxn modelId="{FB25AA46-C3E3-4244-8FF8-BD773394C38F}" type="presOf" srcId="{20E89CE1-8CBB-4F36-8536-F3FBF6244003}" destId="{AA60F8C5-E5F9-4BE4-9973-7ED9C408A025}" srcOrd="0" destOrd="0" presId="urn:microsoft.com/office/officeart/2005/8/layout/list1"/>
    <dgm:cxn modelId="{8F93AAEA-B465-45CD-9CE0-9323800D11CE}" type="presOf" srcId="{18B95CC5-6E53-4276-B72B-BAAE7E0E18EF}" destId="{89555A36-ABD8-4309-B3FB-3590C4E104DF}" srcOrd="0" destOrd="0" presId="urn:microsoft.com/office/officeart/2005/8/layout/list1"/>
    <dgm:cxn modelId="{790F8120-0713-490B-A62A-35827441A56C}" srcId="{18B95CC5-6E53-4276-B72B-BAAE7E0E18EF}" destId="{20E89CE1-8CBB-4F36-8536-F3FBF6244003}" srcOrd="1" destOrd="0" parTransId="{E51DC565-E505-402D-831D-7650FD9690D4}" sibTransId="{25B9CE00-C128-475D-A4DD-C1219253A854}"/>
    <dgm:cxn modelId="{49AC2E95-A996-420B-A805-EDF7394D1C4E}" type="presOf" srcId="{6F4F5745-6DBB-469B-8A64-8392020823FD}" destId="{BEEEA252-3E28-49C7-8085-FAA521F34DE2}" srcOrd="0" destOrd="0" presId="urn:microsoft.com/office/officeart/2005/8/layout/list1"/>
    <dgm:cxn modelId="{2E0F2ADA-5000-40E5-820A-F7262CC0D800}" type="presOf" srcId="{20B52807-72D2-4318-A38E-D9588AE872EB}" destId="{146C600C-EF76-43FC-BEF3-EE03575729AA}" srcOrd="0" destOrd="0" presId="urn:microsoft.com/office/officeart/2005/8/layout/list1"/>
    <dgm:cxn modelId="{F1EE146E-2066-4694-8B99-FAA692C45363}" type="presParOf" srcId="{89555A36-ABD8-4309-B3FB-3590C4E104DF}" destId="{23A0BE85-77D2-440B-94EB-566E45CF81A0}" srcOrd="0" destOrd="0" presId="urn:microsoft.com/office/officeart/2005/8/layout/list1"/>
    <dgm:cxn modelId="{8B74E13F-3F92-4598-8660-55507E70B850}" type="presParOf" srcId="{23A0BE85-77D2-440B-94EB-566E45CF81A0}" destId="{BEEEA252-3E28-49C7-8085-FAA521F34DE2}" srcOrd="0" destOrd="0" presId="urn:microsoft.com/office/officeart/2005/8/layout/list1"/>
    <dgm:cxn modelId="{B1BA8444-B0B5-4A4C-B23C-C1A5E0CD54CD}" type="presParOf" srcId="{23A0BE85-77D2-440B-94EB-566E45CF81A0}" destId="{F2DE44A9-8EA9-457F-A77C-188932189A0B}" srcOrd="1" destOrd="0" presId="urn:microsoft.com/office/officeart/2005/8/layout/list1"/>
    <dgm:cxn modelId="{21733412-6172-4AE2-BAD6-5E98FAEFC5BA}" type="presParOf" srcId="{89555A36-ABD8-4309-B3FB-3590C4E104DF}" destId="{61CCA35A-6518-455C-A5A7-6F747598045E}" srcOrd="1" destOrd="0" presId="urn:microsoft.com/office/officeart/2005/8/layout/list1"/>
    <dgm:cxn modelId="{D908E7D9-60B3-4290-BF55-D64FE859E7A0}" type="presParOf" srcId="{89555A36-ABD8-4309-B3FB-3590C4E104DF}" destId="{4BFFB1D2-DEB7-497B-AB3A-C1787ED62753}" srcOrd="2" destOrd="0" presId="urn:microsoft.com/office/officeart/2005/8/layout/list1"/>
    <dgm:cxn modelId="{6E46A1D0-9709-44B9-BADC-0CFC81E01C24}" type="presParOf" srcId="{89555A36-ABD8-4309-B3FB-3590C4E104DF}" destId="{9481448B-F4DA-4480-ABEF-A25936BF59B4}" srcOrd="3" destOrd="0" presId="urn:microsoft.com/office/officeart/2005/8/layout/list1"/>
    <dgm:cxn modelId="{D32AFDB8-A45F-4389-9BB4-7E864391E371}" type="presParOf" srcId="{89555A36-ABD8-4309-B3FB-3590C4E104DF}" destId="{208495A1-FE6D-45E4-9ED8-417DB6F14829}" srcOrd="4" destOrd="0" presId="urn:microsoft.com/office/officeart/2005/8/layout/list1"/>
    <dgm:cxn modelId="{7985E3C6-2C62-48BE-BBD5-12988D1B26B6}" type="presParOf" srcId="{208495A1-FE6D-45E4-9ED8-417DB6F14829}" destId="{AA60F8C5-E5F9-4BE4-9973-7ED9C408A025}" srcOrd="0" destOrd="0" presId="urn:microsoft.com/office/officeart/2005/8/layout/list1"/>
    <dgm:cxn modelId="{24FC12FB-DD3F-452B-B599-689E27C41781}" type="presParOf" srcId="{208495A1-FE6D-45E4-9ED8-417DB6F14829}" destId="{200ACC6F-E185-4843-AC6B-0A7A0FEEE55E}" srcOrd="1" destOrd="0" presId="urn:microsoft.com/office/officeart/2005/8/layout/list1"/>
    <dgm:cxn modelId="{304A8612-3445-4592-821F-027EA7B4B7C7}" type="presParOf" srcId="{89555A36-ABD8-4309-B3FB-3590C4E104DF}" destId="{788DF3C5-1E8A-40FB-A575-B37825FFDE5B}" srcOrd="5" destOrd="0" presId="urn:microsoft.com/office/officeart/2005/8/layout/list1"/>
    <dgm:cxn modelId="{B8E76B0F-0146-4D14-BEBE-F1D22C148021}" type="presParOf" srcId="{89555A36-ABD8-4309-B3FB-3590C4E104DF}" destId="{69967164-0923-4298-99AF-C3350F699174}" srcOrd="6" destOrd="0" presId="urn:microsoft.com/office/officeart/2005/8/layout/list1"/>
    <dgm:cxn modelId="{0443BF8E-26B1-47C1-B718-E245D2FCCC48}" type="presParOf" srcId="{89555A36-ABD8-4309-B3FB-3590C4E104DF}" destId="{E51D67A6-3585-498F-A672-A004AE4E7762}" srcOrd="7" destOrd="0" presId="urn:microsoft.com/office/officeart/2005/8/layout/list1"/>
    <dgm:cxn modelId="{F0FE4EA1-25E0-4809-A577-DDDAD78AE055}" type="presParOf" srcId="{89555A36-ABD8-4309-B3FB-3590C4E104DF}" destId="{1FA97B80-5AFE-4C37-BFA3-950C6ECAE97A}" srcOrd="8" destOrd="0" presId="urn:microsoft.com/office/officeart/2005/8/layout/list1"/>
    <dgm:cxn modelId="{995C661C-3A83-425C-80F9-A6C957AE947C}" type="presParOf" srcId="{1FA97B80-5AFE-4C37-BFA3-950C6ECAE97A}" destId="{146C600C-EF76-43FC-BEF3-EE03575729AA}" srcOrd="0" destOrd="0" presId="urn:microsoft.com/office/officeart/2005/8/layout/list1"/>
    <dgm:cxn modelId="{21B7767E-4E5E-4FD5-A8EA-CB1A3C762D14}" type="presParOf" srcId="{1FA97B80-5AFE-4C37-BFA3-950C6ECAE97A}" destId="{C3ED706D-A621-481F-AE33-CC7D70CF643D}" srcOrd="1" destOrd="0" presId="urn:microsoft.com/office/officeart/2005/8/layout/list1"/>
    <dgm:cxn modelId="{78E65711-A727-47CC-8D10-36C8FD36E6D8}" type="presParOf" srcId="{89555A36-ABD8-4309-B3FB-3590C4E104DF}" destId="{5EB7FDDD-4647-491B-B43B-205F79CE5C9F}" srcOrd="9" destOrd="0" presId="urn:microsoft.com/office/officeart/2005/8/layout/list1"/>
    <dgm:cxn modelId="{3619D5FD-DDB8-485B-8CA6-991F76EA9690}" type="presParOf" srcId="{89555A36-ABD8-4309-B3FB-3590C4E104DF}" destId="{6E8C9103-E65D-4958-A405-B3E84E81EBDC}" srcOrd="10" destOrd="0" presId="urn:microsoft.com/office/officeart/2005/8/layout/list1"/>
    <dgm:cxn modelId="{3C82CFFD-92B2-4C73-AF98-82A5140C17BD}" type="presParOf" srcId="{89555A36-ABD8-4309-B3FB-3590C4E104DF}" destId="{178DDA86-456B-4281-9939-B42B5664AA66}" srcOrd="11" destOrd="0" presId="urn:microsoft.com/office/officeart/2005/8/layout/list1"/>
    <dgm:cxn modelId="{AB6CBD3E-44F0-493E-8B75-E35D1EB920B0}" type="presParOf" srcId="{89555A36-ABD8-4309-B3FB-3590C4E104DF}" destId="{6B24C534-C18C-45C6-B0E9-116536257D1A}" srcOrd="12" destOrd="0" presId="urn:microsoft.com/office/officeart/2005/8/layout/list1"/>
    <dgm:cxn modelId="{A1E3D827-A152-4377-BBC1-73D6F30F4EBB}" type="presParOf" srcId="{6B24C534-C18C-45C6-B0E9-116536257D1A}" destId="{2CDD8253-323E-436D-BD37-9DDCF6CB8DB9}" srcOrd="0" destOrd="0" presId="urn:microsoft.com/office/officeart/2005/8/layout/list1"/>
    <dgm:cxn modelId="{9A48A477-D600-4310-ACCF-E5950BD60E98}" type="presParOf" srcId="{6B24C534-C18C-45C6-B0E9-116536257D1A}" destId="{FEBB7ECB-5C6C-459D-8BD5-BCEA570BAD89}" srcOrd="1" destOrd="0" presId="urn:microsoft.com/office/officeart/2005/8/layout/list1"/>
    <dgm:cxn modelId="{502C96C8-3C4D-4F3E-A1B1-1F5276D3A021}" type="presParOf" srcId="{89555A36-ABD8-4309-B3FB-3590C4E104DF}" destId="{E8FD4EA8-D053-48F1-8669-EF037F7E87F2}" srcOrd="13" destOrd="0" presId="urn:microsoft.com/office/officeart/2005/8/layout/list1"/>
    <dgm:cxn modelId="{0F17FC73-82E0-4FDF-B07E-CBEE75125F02}" type="presParOf" srcId="{89555A36-ABD8-4309-B3FB-3590C4E104DF}" destId="{6CDEBF04-7422-431C-9515-26DDCC73D85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9D2E4-B6EF-492B-9C47-570D5DA4DA9F}">
      <dsp:nvSpPr>
        <dsp:cNvPr id="0" name=""/>
        <dsp:cNvSpPr/>
      </dsp:nvSpPr>
      <dsp:spPr>
        <a:xfrm>
          <a:off x="1749787" y="597318"/>
          <a:ext cx="371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8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5669" y="641026"/>
        <a:ext cx="20124" cy="4024"/>
      </dsp:txXfrm>
    </dsp:sp>
    <dsp:sp modelId="{39BE69AA-F630-46C3-8584-8B007FF6007A}">
      <dsp:nvSpPr>
        <dsp:cNvPr id="0" name=""/>
        <dsp:cNvSpPr/>
      </dsp:nvSpPr>
      <dsp:spPr>
        <a:xfrm>
          <a:off x="1633" y="118052"/>
          <a:ext cx="1749953" cy="10499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Introduction</a:t>
          </a:r>
          <a:endParaRPr lang="en-US" sz="2000" kern="1200" dirty="0"/>
        </a:p>
      </dsp:txBody>
      <dsp:txXfrm>
        <a:off x="1633" y="118052"/>
        <a:ext cx="1749953" cy="1049972"/>
      </dsp:txXfrm>
    </dsp:sp>
    <dsp:sp modelId="{87BFD1EC-321D-47A8-93E0-12D692EA1F56}">
      <dsp:nvSpPr>
        <dsp:cNvPr id="0" name=""/>
        <dsp:cNvSpPr/>
      </dsp:nvSpPr>
      <dsp:spPr>
        <a:xfrm>
          <a:off x="3902230" y="597318"/>
          <a:ext cx="371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889" y="45720"/>
              </a:lnTo>
            </a:path>
          </a:pathLst>
        </a:custGeom>
        <a:noFill/>
        <a:ln w="635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78112" y="641026"/>
        <a:ext cx="20124" cy="4024"/>
      </dsp:txXfrm>
    </dsp:sp>
    <dsp:sp modelId="{0DC7D4F0-67D0-4E93-AE8C-1DE1E9ADB180}">
      <dsp:nvSpPr>
        <dsp:cNvPr id="0" name=""/>
        <dsp:cNvSpPr/>
      </dsp:nvSpPr>
      <dsp:spPr>
        <a:xfrm>
          <a:off x="2154076" y="118052"/>
          <a:ext cx="1749953" cy="10499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Dataset Loading</a:t>
          </a:r>
        </a:p>
      </dsp:txBody>
      <dsp:txXfrm>
        <a:off x="2154076" y="118052"/>
        <a:ext cx="1749953" cy="1049972"/>
      </dsp:txXfrm>
    </dsp:sp>
    <dsp:sp modelId="{C638BD60-FC50-46F9-8F37-0CBF7451E264}">
      <dsp:nvSpPr>
        <dsp:cNvPr id="0" name=""/>
        <dsp:cNvSpPr/>
      </dsp:nvSpPr>
      <dsp:spPr>
        <a:xfrm>
          <a:off x="6054673" y="597318"/>
          <a:ext cx="371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889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30555" y="641026"/>
        <a:ext cx="20124" cy="4024"/>
      </dsp:txXfrm>
    </dsp:sp>
    <dsp:sp modelId="{FB587D2A-5AFF-4AE4-9FA0-901F16752B82}">
      <dsp:nvSpPr>
        <dsp:cNvPr id="0" name=""/>
        <dsp:cNvSpPr/>
      </dsp:nvSpPr>
      <dsp:spPr>
        <a:xfrm>
          <a:off x="4306519" y="118052"/>
          <a:ext cx="1749953" cy="1049972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Data Preprocessing </a:t>
          </a:r>
          <a:endParaRPr lang="en-US" sz="2100" kern="1200" dirty="0"/>
        </a:p>
      </dsp:txBody>
      <dsp:txXfrm>
        <a:off x="4306519" y="118052"/>
        <a:ext cx="1749953" cy="1049972"/>
      </dsp:txXfrm>
    </dsp:sp>
    <dsp:sp modelId="{4A1244BA-B387-41CD-9946-2152682EF03A}">
      <dsp:nvSpPr>
        <dsp:cNvPr id="0" name=""/>
        <dsp:cNvSpPr/>
      </dsp:nvSpPr>
      <dsp:spPr>
        <a:xfrm>
          <a:off x="876610" y="1166224"/>
          <a:ext cx="6457328" cy="371889"/>
        </a:xfrm>
        <a:custGeom>
          <a:avLst/>
          <a:gdLst/>
          <a:ahLst/>
          <a:cxnLst/>
          <a:rect l="0" t="0" r="0" b="0"/>
          <a:pathLst>
            <a:path>
              <a:moveTo>
                <a:pt x="6457328" y="0"/>
              </a:moveTo>
              <a:lnTo>
                <a:pt x="6457328" y="203044"/>
              </a:lnTo>
              <a:lnTo>
                <a:pt x="0" y="203044"/>
              </a:lnTo>
              <a:lnTo>
                <a:pt x="0" y="371889"/>
              </a:lnTo>
            </a:path>
          </a:pathLst>
        </a:custGeom>
        <a:noFill/>
        <a:ln w="635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43528" y="1350156"/>
        <a:ext cx="323493" cy="4024"/>
      </dsp:txXfrm>
    </dsp:sp>
    <dsp:sp modelId="{441E628B-D7FD-4295-9CE2-047ECA187535}">
      <dsp:nvSpPr>
        <dsp:cNvPr id="0" name=""/>
        <dsp:cNvSpPr/>
      </dsp:nvSpPr>
      <dsp:spPr>
        <a:xfrm>
          <a:off x="6458962" y="118052"/>
          <a:ext cx="1749953" cy="10499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Data Visualization</a:t>
          </a:r>
          <a:endParaRPr lang="en-US" sz="2100" kern="1200" dirty="0"/>
        </a:p>
      </dsp:txBody>
      <dsp:txXfrm>
        <a:off x="6458962" y="118052"/>
        <a:ext cx="1749953" cy="1049972"/>
      </dsp:txXfrm>
    </dsp:sp>
    <dsp:sp modelId="{054FD52C-F00C-4562-8F92-E22FF158E75E}">
      <dsp:nvSpPr>
        <dsp:cNvPr id="0" name=""/>
        <dsp:cNvSpPr/>
      </dsp:nvSpPr>
      <dsp:spPr>
        <a:xfrm>
          <a:off x="1749787" y="2049780"/>
          <a:ext cx="371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889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5669" y="2093487"/>
        <a:ext cx="20124" cy="4024"/>
      </dsp:txXfrm>
    </dsp:sp>
    <dsp:sp modelId="{122A8008-DB97-42DE-BB27-5060AF528C83}">
      <dsp:nvSpPr>
        <dsp:cNvPr id="0" name=""/>
        <dsp:cNvSpPr/>
      </dsp:nvSpPr>
      <dsp:spPr>
        <a:xfrm>
          <a:off x="1633" y="1570513"/>
          <a:ext cx="1749953" cy="1049972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Feature</a:t>
          </a:r>
          <a:r>
            <a:rPr lang="en-US" sz="2100" kern="1200" baseline="0" dirty="0"/>
            <a:t> Importance</a:t>
          </a:r>
          <a:endParaRPr lang="en-US" sz="2100" kern="1200" dirty="0"/>
        </a:p>
      </dsp:txBody>
      <dsp:txXfrm>
        <a:off x="1633" y="1570513"/>
        <a:ext cx="1749953" cy="1049972"/>
      </dsp:txXfrm>
    </dsp:sp>
    <dsp:sp modelId="{253BC6C1-C59C-48F2-B4DB-7B874CA155C2}">
      <dsp:nvSpPr>
        <dsp:cNvPr id="0" name=""/>
        <dsp:cNvSpPr/>
      </dsp:nvSpPr>
      <dsp:spPr>
        <a:xfrm>
          <a:off x="3902230" y="2049780"/>
          <a:ext cx="371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889" y="45720"/>
              </a:lnTo>
            </a:path>
          </a:pathLst>
        </a:custGeom>
        <a:noFill/>
        <a:ln w="635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78112" y="2093487"/>
        <a:ext cx="20124" cy="4024"/>
      </dsp:txXfrm>
    </dsp:sp>
    <dsp:sp modelId="{362DA7BB-A37A-44F6-8C46-1CDF8FF9ABD4}">
      <dsp:nvSpPr>
        <dsp:cNvPr id="0" name=""/>
        <dsp:cNvSpPr/>
      </dsp:nvSpPr>
      <dsp:spPr>
        <a:xfrm>
          <a:off x="2154076" y="1570513"/>
          <a:ext cx="1749953" cy="10499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Feature</a:t>
          </a:r>
          <a:r>
            <a:rPr lang="en-US" sz="2100" kern="1200" baseline="0" dirty="0"/>
            <a:t> Selection</a:t>
          </a:r>
          <a:endParaRPr lang="en-US" sz="2100" kern="1200" dirty="0"/>
        </a:p>
      </dsp:txBody>
      <dsp:txXfrm>
        <a:off x="2154076" y="1570513"/>
        <a:ext cx="1749953" cy="1049972"/>
      </dsp:txXfrm>
    </dsp:sp>
    <dsp:sp modelId="{3E984CF5-F46C-4C52-AC83-2FBF68CA50EB}">
      <dsp:nvSpPr>
        <dsp:cNvPr id="0" name=""/>
        <dsp:cNvSpPr/>
      </dsp:nvSpPr>
      <dsp:spPr>
        <a:xfrm>
          <a:off x="6054673" y="2049780"/>
          <a:ext cx="371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889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30555" y="2093487"/>
        <a:ext cx="20124" cy="4024"/>
      </dsp:txXfrm>
    </dsp:sp>
    <dsp:sp modelId="{FFFE176B-B4D2-4DD6-98C3-295AD34E0948}">
      <dsp:nvSpPr>
        <dsp:cNvPr id="0" name=""/>
        <dsp:cNvSpPr/>
      </dsp:nvSpPr>
      <dsp:spPr>
        <a:xfrm>
          <a:off x="4306519" y="1570513"/>
          <a:ext cx="1749953" cy="104997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Modelling</a:t>
          </a:r>
          <a:endParaRPr lang="en-US" sz="2100" kern="1200" dirty="0"/>
        </a:p>
      </dsp:txBody>
      <dsp:txXfrm>
        <a:off x="4306519" y="1570513"/>
        <a:ext cx="1749953" cy="1049972"/>
      </dsp:txXfrm>
    </dsp:sp>
    <dsp:sp modelId="{48F4BC0E-DF77-4242-B6B0-FE27FF1EF1BA}">
      <dsp:nvSpPr>
        <dsp:cNvPr id="0" name=""/>
        <dsp:cNvSpPr/>
      </dsp:nvSpPr>
      <dsp:spPr>
        <a:xfrm>
          <a:off x="876610" y="2618686"/>
          <a:ext cx="6457328" cy="371889"/>
        </a:xfrm>
        <a:custGeom>
          <a:avLst/>
          <a:gdLst/>
          <a:ahLst/>
          <a:cxnLst/>
          <a:rect l="0" t="0" r="0" b="0"/>
          <a:pathLst>
            <a:path>
              <a:moveTo>
                <a:pt x="6457328" y="0"/>
              </a:moveTo>
              <a:lnTo>
                <a:pt x="6457328" y="203044"/>
              </a:lnTo>
              <a:lnTo>
                <a:pt x="0" y="203044"/>
              </a:lnTo>
              <a:lnTo>
                <a:pt x="0" y="371889"/>
              </a:lnTo>
            </a:path>
          </a:pathLst>
        </a:custGeom>
        <a:noFill/>
        <a:ln w="635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43528" y="2802618"/>
        <a:ext cx="323493" cy="4024"/>
      </dsp:txXfrm>
    </dsp:sp>
    <dsp:sp modelId="{D84F643A-AD56-40D6-ACA4-8682C5B5E7E3}">
      <dsp:nvSpPr>
        <dsp:cNvPr id="0" name=""/>
        <dsp:cNvSpPr/>
      </dsp:nvSpPr>
      <dsp:spPr>
        <a:xfrm>
          <a:off x="6458962" y="1570513"/>
          <a:ext cx="1749953" cy="10499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Accuracy Check</a:t>
          </a:r>
          <a:endParaRPr lang="en-US" sz="2100" kern="1200" dirty="0"/>
        </a:p>
      </dsp:txBody>
      <dsp:txXfrm>
        <a:off x="6458962" y="1570513"/>
        <a:ext cx="1749953" cy="1049972"/>
      </dsp:txXfrm>
    </dsp:sp>
    <dsp:sp modelId="{9645F9F2-6E49-4DEE-A1DE-F0EC1E5B040D}">
      <dsp:nvSpPr>
        <dsp:cNvPr id="0" name=""/>
        <dsp:cNvSpPr/>
      </dsp:nvSpPr>
      <dsp:spPr>
        <a:xfrm>
          <a:off x="1749787" y="3502241"/>
          <a:ext cx="371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889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5669" y="3545949"/>
        <a:ext cx="20124" cy="4024"/>
      </dsp:txXfrm>
    </dsp:sp>
    <dsp:sp modelId="{39908B85-7D8A-4132-A58B-BDA4DF98AF5B}">
      <dsp:nvSpPr>
        <dsp:cNvPr id="0" name=""/>
        <dsp:cNvSpPr/>
      </dsp:nvSpPr>
      <dsp:spPr>
        <a:xfrm>
          <a:off x="1633" y="3022975"/>
          <a:ext cx="1749953" cy="1049972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/>
            <a:t>Comparison</a:t>
          </a:r>
          <a:endParaRPr lang="en-US" sz="2100" kern="1200" dirty="0"/>
        </a:p>
      </dsp:txBody>
      <dsp:txXfrm>
        <a:off x="1633" y="3022975"/>
        <a:ext cx="1749953" cy="1049972"/>
      </dsp:txXfrm>
    </dsp:sp>
    <dsp:sp modelId="{FF79CC6B-DACB-45E7-AD2E-2B8597356B67}">
      <dsp:nvSpPr>
        <dsp:cNvPr id="0" name=""/>
        <dsp:cNvSpPr/>
      </dsp:nvSpPr>
      <dsp:spPr>
        <a:xfrm>
          <a:off x="2154076" y="3022975"/>
          <a:ext cx="1749953" cy="10499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49" tIns="90009" rIns="85749" bIns="90009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Conclusion</a:t>
          </a:r>
        </a:p>
      </dsp:txBody>
      <dsp:txXfrm>
        <a:off x="2154076" y="3022975"/>
        <a:ext cx="1749953" cy="1049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FB1D2-DEB7-497B-AB3A-C1787ED62753}">
      <dsp:nvSpPr>
        <dsp:cNvPr id="0" name=""/>
        <dsp:cNvSpPr/>
      </dsp:nvSpPr>
      <dsp:spPr>
        <a:xfrm>
          <a:off x="0" y="898938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E44A9-8EA9-457F-A77C-188932189A0B}">
      <dsp:nvSpPr>
        <dsp:cNvPr id="0" name=""/>
        <dsp:cNvSpPr/>
      </dsp:nvSpPr>
      <dsp:spPr>
        <a:xfrm>
          <a:off x="406400" y="603738"/>
          <a:ext cx="568960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Filtered attributes with no values </a:t>
          </a:r>
        </a:p>
      </dsp:txBody>
      <dsp:txXfrm>
        <a:off x="435221" y="632559"/>
        <a:ext cx="5631958" cy="532758"/>
      </dsp:txXfrm>
    </dsp:sp>
    <dsp:sp modelId="{69967164-0923-4298-99AF-C3350F699174}">
      <dsp:nvSpPr>
        <dsp:cNvPr id="0" name=""/>
        <dsp:cNvSpPr/>
      </dsp:nvSpPr>
      <dsp:spPr>
        <a:xfrm>
          <a:off x="0" y="1806138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ACC6F-E185-4843-AC6B-0A7A0FEEE55E}">
      <dsp:nvSpPr>
        <dsp:cNvPr id="0" name=""/>
        <dsp:cNvSpPr/>
      </dsp:nvSpPr>
      <dsp:spPr>
        <a:xfrm>
          <a:off x="406400" y="1510938"/>
          <a:ext cx="5689600" cy="59040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Define condition for compliance</a:t>
          </a:r>
        </a:p>
      </dsp:txBody>
      <dsp:txXfrm>
        <a:off x="435221" y="1539759"/>
        <a:ext cx="5631958" cy="532758"/>
      </dsp:txXfrm>
    </dsp:sp>
    <dsp:sp modelId="{6E8C9103-E65D-4958-A405-B3E84E81EBDC}">
      <dsp:nvSpPr>
        <dsp:cNvPr id="0" name=""/>
        <dsp:cNvSpPr/>
      </dsp:nvSpPr>
      <dsp:spPr>
        <a:xfrm>
          <a:off x="0" y="2713338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D706D-A621-481F-AE33-CC7D70CF643D}">
      <dsp:nvSpPr>
        <dsp:cNvPr id="0" name=""/>
        <dsp:cNvSpPr/>
      </dsp:nvSpPr>
      <dsp:spPr>
        <a:xfrm>
          <a:off x="406400" y="2418138"/>
          <a:ext cx="5689600" cy="59040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Imputation of missing values</a:t>
          </a:r>
        </a:p>
      </dsp:txBody>
      <dsp:txXfrm>
        <a:off x="435221" y="2446959"/>
        <a:ext cx="5631958" cy="532758"/>
      </dsp:txXfrm>
    </dsp:sp>
    <dsp:sp modelId="{6CDEBF04-7422-431C-9515-26DDCC73D85C}">
      <dsp:nvSpPr>
        <dsp:cNvPr id="0" name=""/>
        <dsp:cNvSpPr/>
      </dsp:nvSpPr>
      <dsp:spPr>
        <a:xfrm>
          <a:off x="0" y="3620538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B7ECB-5C6C-459D-8BD5-BCEA570BAD89}">
      <dsp:nvSpPr>
        <dsp:cNvPr id="0" name=""/>
        <dsp:cNvSpPr/>
      </dsp:nvSpPr>
      <dsp:spPr>
        <a:xfrm>
          <a:off x="406400" y="3325338"/>
          <a:ext cx="5689600" cy="5904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Filtered instances for recent tickets (rows filtering)</a:t>
          </a:r>
        </a:p>
      </dsp:txBody>
      <dsp:txXfrm>
        <a:off x="435221" y="3354159"/>
        <a:ext cx="56319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2D4E1-6C82-42AA-9D73-63113DEF0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D9E474-5B8C-491C-BC68-62294DE7A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090991-FBB5-41B7-9ED5-44C9E671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96972E-2A3A-4BFE-B2F7-D1E5E043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F790D9-5679-478B-8147-04D19F54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F1767-BECA-4B76-A3E5-6A92266A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C1F5CA-B0DC-4610-8CB1-D647BBF9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89390A-306D-4501-ACC2-2C38ADC6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52B46E-AEE7-4F64-A4B2-F8BF6090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42F724-6689-4907-AD83-E9CB11DD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BBF5F8-A56B-4C48-8F48-B4C3CB92C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D09BE4-2292-4DA5-87DB-0C6444B5A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6A6C2-DA0B-4047-8985-777F98F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D4EFD7-DF7E-4E69-882C-6577ADD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AA7D7D-18CE-4BC3-9E79-F809E6D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1C44E-31EE-466D-BE86-5DFFD656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61A2D4-FDBD-4C31-8C86-5EB4EFC8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B11D7-A898-48E4-B79E-1A19070B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4762BF-52A3-4378-805F-2C4ED8D6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A8DF05-EF0A-4C64-8FFD-5B4E87B1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86EF8-B4B8-4043-B729-1D507088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7611BF-A222-4451-9D15-BBE14893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CFD02-82DC-4716-A0A3-88C47611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1C2D0-DCFB-443D-A632-93F33726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DDB856-D8C2-483B-9334-88A0BF6D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F962D-C401-409B-A5CE-F4712C6D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CD2A77-860B-41D5-861C-DC5786B89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3CB9C3-E268-491F-9FC1-3D642A10D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E084A3-B37F-4166-A60C-48BEBD7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116AB0-0697-41BC-8ACD-648565F5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A764D4-01F5-4AAA-B540-F0718065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C1C42-6ACF-4064-A512-8F9AAEAA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ED86A5-4DD6-4366-A419-6C43AAA3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FDE5DA-CB7B-4C79-8DDC-20380ECE1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C0BDEB-46EB-4B44-8E24-C0E548BCF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77CB76-A99D-40D2-90CF-919F41907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70E783-E069-45AF-9FCB-990DA051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D1F10D-991F-4D34-8060-84A9896B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8FDF7F-8713-4A75-A667-D443644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96B86-F66B-43BC-9C88-64EDC08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C14AC8-E82B-47EF-AAA2-7015B907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6A4C36-5333-4BAC-B43A-E6A5945F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EC72C9-96DA-4CC0-B385-45D9DD97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C95E4AE-4248-4CC2-ADFC-D39FC211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5ECEE5-9183-48BE-B0F8-B8087B0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9906CB-9A8E-4D87-BAD0-11537F8E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1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4FF9A-285F-4F00-8644-1E700076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25F2BC-9398-462C-8220-F81A8F98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61BBA1-8A2B-4A40-8F43-55CE1FB7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2C5C57-9B62-4EFA-A4F3-05F029F4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1D7AAD-A55C-45F9-87FE-D710F92A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99A124-207E-4C67-8B40-0473B7AE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E2D3D-A10D-4D8C-8E69-45ECAB8C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525CEB5-461E-4557-8EF7-A5E2907C0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9C9643-D08E-4465-99E8-E94EC8F43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E0FC99-1FBD-4082-83B6-130E7A5A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26DFD7-6551-46DD-9CC2-BE590BA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F20675-E12A-45DA-A358-878821BF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2B4081-140D-407B-A754-9536C3F4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73F030-F61B-47E8-ADBB-9AC9C12C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71B8E7-EF40-446C-B97A-A2803A363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2D85-30B6-42B1-A253-75D0B7379E3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77AB84-C047-44C5-808E-EBE3F10D0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FDCACF-4628-4055-BB16-D71BAE685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1C1A2-CC69-4CAC-ABC0-B283BD5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3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2"/>
                    </a14:imgEffect>
                    <a14:imgEffect>
                      <a14:saturation sat="191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568" y="895349"/>
            <a:ext cx="8830657" cy="11715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Blight Ticket Compliance Prediction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568" y="2407510"/>
            <a:ext cx="4045470" cy="238356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Jibin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John (C0796674)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Nidhi Parmar (C0796680)</a:t>
            </a:r>
          </a:p>
          <a:p>
            <a:pPr algn="l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Arathy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Ajith (C0790836)</a:t>
            </a:r>
          </a:p>
          <a:p>
            <a:pPr algn="l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Rincy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Jose (C0790298)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Taranpreet Kaur (C0793771)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60946"/>
            <a:ext cx="9121733" cy="44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Defining the target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89" y="2227248"/>
            <a:ext cx="9372600" cy="3771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AFCFC52F-D3F1-4795-A3F4-C5FAA59614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6903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0946"/>
            <a:ext cx="6621464" cy="44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Handling missing values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were too many missing values in the dataset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Few attributes were removed which didn’t  had an impact for this project (column deletion)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Few records with very less missing values were dropped (row wise deletion)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665" y="688062"/>
            <a:ext cx="2918433" cy="61328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A18DE34-700D-4771-A5B7-F8ED8BE164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11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60946"/>
            <a:ext cx="11078719" cy="4668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Handling missing values - Imputation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Imputation were done on following attributes: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Payment status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Payment date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For cases fine was waived off, the payment date was replaced with corresponding judgment date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For existing non-compliance cases, payment date was replaced with: 2099/12/12 00:00:00+00 and payment status was replaced with ‘NO PAYMENT MADE’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09" y="2934039"/>
            <a:ext cx="3797181" cy="485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C20D65C1-0BB8-4049-A008-2517246C5C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9892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60946"/>
            <a:ext cx="11078719" cy="4668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resultant dataset after pre processing has: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79597 records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30 attributes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Tickets issued from 1</a:t>
            </a:r>
            <a:r>
              <a:rPr lang="en-US" sz="2000" baseline="30000" dirty="0"/>
              <a:t>st</a:t>
            </a:r>
            <a:r>
              <a:rPr lang="en-US" sz="2000" dirty="0"/>
              <a:t> January, 2018 ( to find recent trends/patterns)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B14A138-2FF4-4AA5-98CF-1BD807D07F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113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3879"/>
            <a:ext cx="6087975" cy="46660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Data visualization helps to find the very useful patterns/insights from the datasets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Insights drawn had relevance (as data is recent)</a:t>
            </a: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Out of 79,597 records approximately 59,000 were non-compliance and 20,000 compliance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21" y="2024753"/>
            <a:ext cx="4629372" cy="37275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A56FAA5-93F3-4CCA-A3B0-546D2CAE3E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Visualization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900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60947"/>
            <a:ext cx="10916349" cy="183173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Key Observations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figure shows the time period a non-compliant person takes to pay his/her fine. It was noted that after a period of 26 months, the person could be considered a permanent defaulter.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1FCB03-DF42-4545-90F3-85CB24270D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7980" y="3392680"/>
            <a:ext cx="8754263" cy="32775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5B7D0C85-9079-4347-B51B-CF4AC2BA48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Visualization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054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0948"/>
            <a:ext cx="10523242" cy="1575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Key Observations: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Compliance rate is higher when certain discounts are provided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249AF74-D07A-4C1E-AE59-ECB3AB7EB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9139" y="2845750"/>
            <a:ext cx="9861847" cy="34439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7B6473B-0BBA-4091-B7F8-F83553A2C9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Visualization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292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0947"/>
            <a:ext cx="10594544" cy="18086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Key Observations: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higher the fine, the chances of being non-complaint increased, whereas if the discount amount is high, the chances of being compliant also increase.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0CF5F2B-1D75-4941-98E9-257360D59B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5754" y="3369548"/>
            <a:ext cx="3916680" cy="33626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D5B15C6B-1BCC-437C-AAC3-A8A75D47A5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Visualization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037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86" y="1123950"/>
            <a:ext cx="10594544" cy="18257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Key Observations: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Buildings, Safety Engineering, and Env department has more number of tickets issued.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0F59E8-DE25-4A8A-9F36-55417E2DCB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4686" y="2999197"/>
            <a:ext cx="4952142" cy="3270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74" y="3184078"/>
            <a:ext cx="4762718" cy="33204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EECEBBE-EF22-4AF0-A8EF-8F511357D6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Visualization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47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19" y="1176387"/>
            <a:ext cx="10591609" cy="130931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attributes were </a:t>
            </a:r>
            <a:r>
              <a:rPr lang="en-US" sz="1800" dirty="0" smtClean="0"/>
              <a:t>encoded (for </a:t>
            </a:r>
            <a:r>
              <a:rPr lang="en-US" sz="1800" dirty="0"/>
              <a:t>text) and </a:t>
            </a:r>
            <a:r>
              <a:rPr lang="en-US" sz="1800" dirty="0" smtClean="0"/>
              <a:t>scaled using </a:t>
            </a:r>
            <a:r>
              <a:rPr lang="en-US" sz="1800" dirty="0" err="1"/>
              <a:t>LabelEncoder</a:t>
            </a:r>
            <a:r>
              <a:rPr lang="en-US" sz="1800" dirty="0"/>
              <a:t> and </a:t>
            </a:r>
            <a:r>
              <a:rPr lang="en-US" sz="1800" dirty="0" err="1"/>
              <a:t>StandardScaler</a:t>
            </a:r>
            <a:r>
              <a:rPr lang="en-US" sz="1800" dirty="0"/>
              <a:t> respectively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To determine which attributes can be used as features, used Mutual Information classifying technique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8F1D6B9-CC8F-4F94-87F2-A273799A8A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Feature Importance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51" y="2586803"/>
            <a:ext cx="9325147" cy="42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867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Project Life cycle Steps</a:t>
            </a:r>
            <a:endParaRPr lang="en-IN" b="1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781165"/>
              </p:ext>
            </p:extLst>
          </p:nvPr>
        </p:nvGraphicFramePr>
        <p:xfrm>
          <a:off x="1504951" y="2105025"/>
          <a:ext cx="821055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03747"/>
            <a:ext cx="10594544" cy="13093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features were selected were based on high level of score among the classifiers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These selected features were then used for training the models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96" y="2413065"/>
            <a:ext cx="9118007" cy="41656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7F23C80-9BB7-4FC5-8DFC-F5EB0024D9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Feature Importance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330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60945"/>
            <a:ext cx="4532640" cy="47202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dataset was split into 80:20 train to test ratio.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Four different machine learning models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Logistic Regression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Naïve Bayes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 Support Vector Classification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Stochastic Gradient Decent (SGD)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F7E807-95BA-4AFB-8AA9-19678E76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255" y="923924"/>
            <a:ext cx="5200288" cy="2952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1858E6C-2D9B-4D1E-9624-023F90FB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55" y="3971924"/>
            <a:ext cx="5214145" cy="27429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EC2D73F-D828-4EB7-9633-19B75B8019A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Modelling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7681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9534C48D-096B-4B3B-99F7-445FFECE6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383" y="3174612"/>
            <a:ext cx="6100747" cy="297687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50FFA3-7507-4F36-803A-FBBD31CE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9" y="3174612"/>
            <a:ext cx="5742773" cy="3032831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EF057535-D9E3-4C94-9370-400527680FB7}"/>
              </a:ext>
            </a:extLst>
          </p:cNvPr>
          <p:cNvSpPr txBox="1">
            <a:spLocks/>
          </p:cNvSpPr>
          <p:nvPr/>
        </p:nvSpPr>
        <p:spPr>
          <a:xfrm>
            <a:off x="646111" y="1560947"/>
            <a:ext cx="10594544" cy="988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 confusion matrix, also known as an error matrix, is a specific table layout that allows visualization of the performance of an algorithm.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74D8C1A-C38F-48C6-95BD-11EFC6302C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Confusion Matrix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61051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60946"/>
            <a:ext cx="4412998" cy="46874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Cross-validation is used for evaluating ML models by training several ML models on subsets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Subsets with 10 folds were used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mean cross validation score considered for model selection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14A501-D7ED-4BC3-8C7C-18B1F353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89" y="1209964"/>
            <a:ext cx="6628411" cy="51349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0871CE67-CA46-4906-8834-84D0E562D66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Cross Validation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1457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60946"/>
            <a:ext cx="5533016" cy="468745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AUC-ROC curve tells how much model is capable of distinguishing between classes.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Most model scores are close enough to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E83DF1-9A86-4320-9CDB-A442107F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59" y="1513814"/>
            <a:ext cx="5048955" cy="47345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8A6A889-6A47-4061-8B59-66D2405C82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AUC-ROC Curve</a:t>
            </a:r>
          </a:p>
        </p:txBody>
      </p:sp>
    </p:spTree>
    <p:extLst>
      <p:ext uri="{BB962C8B-B14F-4D97-AF65-F5344CB8AC3E}">
        <p14:creationId xmlns:p14="http://schemas.microsoft.com/office/powerpoint/2010/main" val="2817357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0946"/>
            <a:ext cx="10941985" cy="46874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From analysis, based on various validation scores, teams suggestion would be use Support Vector Classification model for this dataset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time period to consider a non compliant person to be permanent defaulter is 26 months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Compliance were noted for more records with discounts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165D800-ADF0-42E5-9E8F-79CFA29805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24225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0946"/>
            <a:ext cx="10941985" cy="468745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team have the following suggestion to increase compliance based on analysis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Lure ticket holder with discount (similar to e commerce)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Instead of imposing heavy fines, propose fines on installment basis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Awareness program on Building Safety Engineering as most cases were occurring for this agency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A533A2A-75F8-4FFF-81B6-5314406C78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6883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0946"/>
            <a:ext cx="10941985" cy="46874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dataset consists of records for which judgment is pending as of today, which can be used later to check model performance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Do similar analysis on tickets for which disposition was adjudged as ‘Not Responsible’ to reduce the number of tickets issued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analyze compliance based on location (city, state)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EC69D9A-A7BC-443C-B219-786EEC6437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717932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6111" y="2398117"/>
            <a:ext cx="105294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latin typeface="Segoe Script" panose="030B0504020000000003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246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0946"/>
            <a:ext cx="10428289" cy="46874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Blight Tickets, that have been issued from 2005 to property owners who have violated City of Detroit ordinances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However, issued tickets are subsequently voided by the ticket writing department for various reasons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Through this project, the team aims to: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Predict whether a issued ticket would be in compliance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Determine the factors causing non compliance and propose solution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CAC7CAA-22BF-45F5-A657-B91490077B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266825"/>
            <a:ext cx="8703417" cy="44140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Dataset available in Detroit’s Open Data Portal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Contains 501689 records with 41 attributes.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Retrieved on April 01,2021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2" y="3503397"/>
            <a:ext cx="7209306" cy="3078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591908" y="3503397"/>
            <a:ext cx="4226926" cy="29018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05C283B-F83E-408E-831E-11D6AE86F6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About the dataset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344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33500"/>
            <a:ext cx="10707690" cy="46656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Through pre-processing the primary targets to achieve were: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Understand each attribute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Handle missing values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Filter for records which meets project’s requirement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To create an label (target) in the dataset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19FCD4E-0795-484E-8C94-8C404BC722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15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72" y="1213374"/>
            <a:ext cx="9121733" cy="695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Pre Processing Cycle</a:t>
            </a:r>
            <a:endParaRPr lang="en-US" sz="20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9960470"/>
              </p:ext>
            </p:extLst>
          </p:nvPr>
        </p:nvGraphicFramePr>
        <p:xfrm>
          <a:off x="2534955" y="1770496"/>
          <a:ext cx="8128000" cy="472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CFC938-F2FD-4571-B618-9E0D5FEC30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48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60946"/>
            <a:ext cx="9121733" cy="44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Understanding each attributes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Most attributes highlights the fine amount (paid, balance, fees) and their corresponding dates (violation date, hearing date, judgment date)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Few attributes had no data at all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Few attributes didn’t contribute much information with respect to the project’s requirement.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2B7BFD2-05CA-4558-A650-63372B2629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068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4238"/>
            <a:ext cx="5669232" cy="45549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Filtering records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Dataset consisted of records for which no fine were imposed or adjudged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Determined by ‘Disposition’ attribute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Filtered records for cases where the ticket holder were judged responsible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Some exceptional cases were studied and handled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343" y="1991171"/>
            <a:ext cx="5801238" cy="29141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9986D4BB-35AF-40DF-B8AE-1BD310196A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444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AF2F95-2875-4756-9A5E-F6DFB3BD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60946"/>
            <a:ext cx="9121733" cy="44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Defining the target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Target attribute comprised of: ‘Compliant’ and ‘Non-compliant’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Compliant was defined (assumption) as: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person pays fine within 6 months after being adjudged responsible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person pays full amount of the fine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person pays fine prior to judgment (By own admission)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FBB7A34-4B5D-415D-9A6F-5F2CC3CE6A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Pre-processing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2559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943</Words>
  <Application>Microsoft Office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Script</vt:lpstr>
      <vt:lpstr>Wingdings</vt:lpstr>
      <vt:lpstr>Office Theme</vt:lpstr>
      <vt:lpstr>Blight Ticket Compliance Prediction</vt:lpstr>
      <vt:lpstr>Project Life cycle Steps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Taranpreet Kaur</dc:creator>
  <cp:lastModifiedBy>jibinjohn0803@outlook.com</cp:lastModifiedBy>
  <cp:revision>107</cp:revision>
  <dcterms:created xsi:type="dcterms:W3CDTF">2021-04-09T20:22:00Z</dcterms:created>
  <dcterms:modified xsi:type="dcterms:W3CDTF">2021-04-15T05:40:53Z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