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DB89-BFDA-367D-C47A-C1474C5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C45B-9C82-6357-CFCE-F4E3CB43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F61-1179-0BCA-D872-20084C9F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316F-C344-4722-9AD5-0905265A55A0}" type="datetimeFigureOut">
              <a:rPr lang="en-ZA" smtClean="0"/>
              <a:t>2022/08/06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51EF-2029-1828-5F4E-5501837A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FC8A-4BCA-4FD8-59D0-9202F756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483E-F747-433E-B799-ADAEE5398A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66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AEA2-B0D7-6100-84FE-81F78E40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58B8-9A7F-83FD-27CD-A20190E9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119C-338C-58CC-1186-A13F9DD1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316F-C344-4722-9AD5-0905265A55A0}" type="datetimeFigureOut">
              <a:rPr lang="en-ZA" smtClean="0"/>
              <a:t>2022/08/06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B6CF-00C5-BE44-4152-8CB8BB3E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3F22-800F-0C84-2624-25755F99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483E-F747-433E-B799-ADAEE5398A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37115-BAB1-9E75-248C-E0503E78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80688-332A-F854-EF36-F3AA481F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211F-3B6B-980D-1089-21C94CF0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316F-C344-4722-9AD5-0905265A55A0}" type="datetimeFigureOut">
              <a:rPr lang="en-ZA" smtClean="0"/>
              <a:t>2022/08/06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4DBE-DD4E-61D2-5940-EBFB99151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F870-0021-E1D3-3889-3F11B5F11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483E-F747-433E-B799-ADAEE5398ACC}" type="slidenum">
              <a:rPr lang="en-ZA" smtClean="0"/>
              <a:t>‹#›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26266-8A37-2436-DD17-B76BDA43E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00" y="-1104"/>
            <a:ext cx="2966977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D578-FB0B-9F0F-FB46-304F313D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Team Names and Participants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0BC1C-5A9F-89D7-6BA0-8355D5B4B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B18122E-22DD-AC6F-854F-D1B06DC69FA4}"/>
              </a:ext>
            </a:extLst>
          </p:cNvPr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</p:spPr>
      </p:sp>
    </p:spTree>
    <p:extLst>
      <p:ext uri="{BB962C8B-B14F-4D97-AF65-F5344CB8AC3E}">
        <p14:creationId xmlns:p14="http://schemas.microsoft.com/office/powerpoint/2010/main" val="6150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B0E-82CF-5D6E-F56E-A30339D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E53F-6776-1C9B-3FBC-36CA330E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6557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D151BF3-9B6D-6B3E-62AD-02D6FFFD9E83}"/>
              </a:ext>
            </a:extLst>
          </p:cNvPr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</p:spPr>
      </p:sp>
    </p:spTree>
    <p:extLst>
      <p:ext uri="{BB962C8B-B14F-4D97-AF65-F5344CB8AC3E}">
        <p14:creationId xmlns:p14="http://schemas.microsoft.com/office/powerpoint/2010/main" val="9731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4ABA-F544-FBA9-ABE1-CBCB624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Prototype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475D-DA0B-D066-927F-C422A316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87872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9CD42FB-E3A4-539F-EAA8-A12DA45DB7F1}"/>
              </a:ext>
            </a:extLst>
          </p:cNvPr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</p:spPr>
      </p:sp>
    </p:spTree>
    <p:extLst>
      <p:ext uri="{BB962C8B-B14F-4D97-AF65-F5344CB8AC3E}">
        <p14:creationId xmlns:p14="http://schemas.microsoft.com/office/powerpoint/2010/main" val="21753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2C0E-9473-0B96-41B3-6DF7FE80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C923-C20F-335B-6C79-68F80C5D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87872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AA00DB7-FDC0-4C3C-4606-F2E2474EA98D}"/>
              </a:ext>
            </a:extLst>
          </p:cNvPr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</p:spPr>
      </p:sp>
    </p:spTree>
    <p:extLst>
      <p:ext uri="{BB962C8B-B14F-4D97-AF65-F5344CB8AC3E}">
        <p14:creationId xmlns:p14="http://schemas.microsoft.com/office/powerpoint/2010/main" val="135032825"/>
      </p:ext>
    </p:extLst>
  </p:cSld>
  <p:clrMapOvr>
    <a:masterClrMapping/>
  </p:clrMapOvr>
</p:sld>
</file>

<file path=ppt/theme/theme1.xml><?xml version="1.0" encoding="utf-8"?>
<a:theme xmlns:a="http://schemas.openxmlformats.org/drawingml/2006/main" name="pptBEB6.t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pptBEB6.tmp</Template>
  <TotalTime>9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pptBEB6.tmp</vt:lpstr>
      <vt:lpstr>Team Names and Participants</vt:lpstr>
      <vt:lpstr>Problem Solution</vt:lpstr>
      <vt:lpstr>Prototype of the Application</vt:lpstr>
      <vt:lpstr>Demo of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Names and Participants</dc:title>
  <dc:creator>LUckyboy Chunga</dc:creator>
  <cp:lastModifiedBy>Dimakatso Setlhabane</cp:lastModifiedBy>
  <cp:revision>3</cp:revision>
  <dcterms:created xsi:type="dcterms:W3CDTF">2022-08-06T10:13:07Z</dcterms:created>
  <dcterms:modified xsi:type="dcterms:W3CDTF">2022-08-06T12:01:52Z</dcterms:modified>
</cp:coreProperties>
</file>