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2" r:id="rId5"/>
    <p:sldId id="271" r:id="rId6"/>
    <p:sldId id="270" r:id="rId7"/>
    <p:sldId id="269" r:id="rId8"/>
    <p:sldId id="273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4960137"/>
            <a:ext cx="8479970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처리시스템 구성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HIVE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실습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8"/>
            <a:ext cx="10612699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2021-09-16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부산 모든 기온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619358"/>
            <a:ext cx="39032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BusanWeather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 및 파일 생성해서 부산의 레코드 데이터들만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파일을 생성합니다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`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busanweather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` select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From weather where `var1`=‘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64" y="1404257"/>
            <a:ext cx="7947336" cy="52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70" y="59654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70" y="1774371"/>
            <a:ext cx="4723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HIVE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설치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HIVE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압축해제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HIVE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링크 생성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HIVE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환경변수 설정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HADOOP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경로 설정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774371"/>
            <a:ext cx="5649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HIVE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2021-09-16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부산 기온 파일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2021-09-16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부산 평균 기온 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1.Hive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설치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933947"/>
            <a:ext cx="311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사이트에서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wget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파일링크주소로 다운 받습니다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11" y="1110342"/>
            <a:ext cx="8253589" cy="537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19743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.HIVE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압축해제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133" y="1988376"/>
            <a:ext cx="311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tar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xvfz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apache-hive-xxx.tar.gz</a:t>
            </a: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설치파일을 압축 해제합니다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750" y="1447801"/>
            <a:ext cx="8264475" cy="51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100" y="119743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.HIVE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링크 생성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590" y="2057841"/>
            <a:ext cx="311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설치된 곳에 쉽게 접근하도록 링크를 달아줍니다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9" y="1262743"/>
            <a:ext cx="802277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9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4.HIVE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환경변수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933947"/>
            <a:ext cx="311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어디에서든 실행시키기 위해서 환경변수를 설정해줍니다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560" y="1630245"/>
            <a:ext cx="8341440" cy="49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15" y="119742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5.Hadoop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경로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7672" y="1964019"/>
            <a:ext cx="311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생성하는 파일들을 저장할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doop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에도 경로를 지정해 둡니다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79" y="1295400"/>
            <a:ext cx="795822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15" y="119742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5.HIVE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7672" y="1964019"/>
            <a:ext cx="3118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실행해줍니다 이때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시스템도 실행 되어 있어야합니다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85" y="1619358"/>
            <a:ext cx="7913915" cy="52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872" y="119743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7.2021-09-16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부산 평균기온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872" y="1824318"/>
            <a:ext cx="4055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실행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AVG(`var6`)  from `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busanweather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` WHERE `var1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`=＇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부산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＇;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응답과 동시에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23.1289XXXXXX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결과가 나왔습니다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114" y="1230084"/>
            <a:ext cx="7630886" cy="56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</TotalTime>
  <Words>184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HY얕은샘물M</vt:lpstr>
      <vt:lpstr>맑은 고딕</vt:lpstr>
      <vt:lpstr>Tw Cen MT</vt:lpstr>
      <vt:lpstr>Tw Cen MT Condensed</vt:lpstr>
      <vt:lpstr>Wingdings 3</vt:lpstr>
      <vt:lpstr>전체</vt:lpstr>
      <vt:lpstr>빅데이터 처리시스템 구성</vt:lpstr>
      <vt:lpstr>INDEX</vt:lpstr>
      <vt:lpstr>1.Hive 설치 </vt:lpstr>
      <vt:lpstr>2.HIVE 압축해제</vt:lpstr>
      <vt:lpstr>3.HIVE 이동/링크 생성</vt:lpstr>
      <vt:lpstr>4.HIVE 환경변수 설정</vt:lpstr>
      <vt:lpstr>5.Hadoop 경로 설정</vt:lpstr>
      <vt:lpstr>5.HIVE 실행</vt:lpstr>
      <vt:lpstr>7.2021-09-16 부산 평균기온</vt:lpstr>
      <vt:lpstr>6. 2021-09-16 부산 모든 기온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72</cp:revision>
  <dcterms:created xsi:type="dcterms:W3CDTF">2021-08-20T02:12:04Z</dcterms:created>
  <dcterms:modified xsi:type="dcterms:W3CDTF">2021-09-17T03:44:14Z</dcterms:modified>
</cp:coreProperties>
</file>