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76" r:id="rId4"/>
    <p:sldId id="257" r:id="rId5"/>
    <p:sldId id="272" r:id="rId6"/>
    <p:sldId id="271" r:id="rId7"/>
    <p:sldId id="270" r:id="rId8"/>
    <p:sldId id="269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44" autoAdjust="0"/>
    <p:restoredTop sz="94660"/>
  </p:normalViewPr>
  <p:slideViewPr>
    <p:cSldViewPr snapToGrid="0">
      <p:cViewPr varScale="1">
        <p:scale>
          <a:sx n="88" d="100"/>
          <a:sy n="88" d="100"/>
        </p:scale>
        <p:origin x="9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10/8/2021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10/8/2021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10/8/2021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10/8/2021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10/8/2021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10/8/2021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10/8/2021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4960137"/>
            <a:ext cx="9372599" cy="1463040"/>
          </a:xfrm>
        </p:spPr>
        <p:txBody>
          <a:bodyPr/>
          <a:lstStyle/>
          <a:p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빅데이터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플랫폼 테스트 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372599" y="4960137"/>
            <a:ext cx="3091544" cy="1463040"/>
          </a:xfrm>
        </p:spPr>
        <p:txBody>
          <a:bodyPr>
            <a:normAutofit/>
          </a:bodyPr>
          <a:lstStyle/>
          <a:p>
            <a:r>
              <a:rPr lang="ko-KR" altLang="en-US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스마트카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정보 적재</a:t>
            </a:r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4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빅테이터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강병화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2340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91470" y="59654"/>
            <a:ext cx="2818529" cy="1475232"/>
          </a:xfrm>
        </p:spPr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INDEX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1469" y="1774371"/>
            <a:ext cx="51480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스마트카운행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시뮬레이터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실행</a:t>
            </a:r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스마트카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운행 정보 로그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기록</a:t>
            </a:r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스마트카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운행정보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Hbase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적재</a:t>
            </a:r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스마트카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상태 시뮬레이터 실행</a:t>
            </a:r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5.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스마트카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운행 정보 </a:t>
            </a:r>
            <a:r>
              <a:rPr lang="en-US" altLang="ko-KR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hdfs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적재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54486" y="1774371"/>
            <a:ext cx="5649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6.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Hive </a:t>
            </a:r>
            <a:r>
              <a:rPr lang="ko-KR" altLang="en-US" sz="24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쿼리문으로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운행 정보 확인</a:t>
            </a:r>
            <a:endParaRPr lang="en-US" altLang="ko-KR" sz="2400" dirty="0" smtClean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374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2047" y="130628"/>
            <a:ext cx="10612699" cy="1499616"/>
          </a:xfrm>
        </p:spPr>
        <p:txBody>
          <a:bodyPr/>
          <a:lstStyle/>
          <a:p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1.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스마트카운행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시뮬레이터 실행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314" y="1630244"/>
            <a:ext cx="7456716" cy="487228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66800" y="1828801"/>
            <a:ext cx="21444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가상의 스마트 카 실시간 정보 시뮬레이터터를 실행합니다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9493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2047" y="0"/>
            <a:ext cx="10097210" cy="1499616"/>
          </a:xfrm>
        </p:spPr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스마트카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운행 정보 로그 기록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3955" y="2129890"/>
            <a:ext cx="31187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실제 데이터가 아닌 가상의 데이터를 실시간으로 운행정보를 계속 가져온다고 가정합니다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10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 건 정도 기록 후 프로세스를 멈춥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658" y="1654629"/>
            <a:ext cx="7249886" cy="49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95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2046" y="119743"/>
            <a:ext cx="10989839" cy="1499616"/>
          </a:xfrm>
        </p:spPr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3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스마트카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운행정보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Hbase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적재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1533" y="1857748"/>
            <a:ext cx="31187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Hbase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테이블을 생성한 후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플럼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솔루션이 알아서 실시간으로 기록되는 운행정보를 가져와서 테이블에 데이터를 저장하도록 합니다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236" y="1619359"/>
            <a:ext cx="6634237" cy="497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359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1100" y="119743"/>
            <a:ext cx="10536500" cy="1499616"/>
          </a:xfrm>
        </p:spPr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4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스마트카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상태 시뮬레이터 실행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1100" y="2193148"/>
            <a:ext cx="3145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스마트 카 상태 시뮬레이션은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0~24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시까지 정보를 파일에 전부 담아서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플럼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솔루션이 감지하여서 </a:t>
            </a:r>
            <a:r>
              <a:rPr lang="en-US" altLang="ko-KR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hdfs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z="16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분산파일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저장하도록 합니다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1867674"/>
            <a:ext cx="7260008" cy="472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369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2047" y="130629"/>
            <a:ext cx="10576182" cy="1499616"/>
          </a:xfrm>
        </p:spPr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스마트카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운행 정보 </a:t>
            </a:r>
            <a:r>
              <a:rPr lang="en-US" altLang="ko-KR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hdfs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적재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7713" y="2750375"/>
            <a:ext cx="2657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스마트 카 상태 정보를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날짜 별로 저장하는 것을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확인하실 수 있습니다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680" y="1741714"/>
            <a:ext cx="7929549" cy="509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148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58815" y="119742"/>
            <a:ext cx="11505328" cy="1499616"/>
          </a:xfrm>
        </p:spPr>
        <p:txBody>
          <a:bodyPr/>
          <a:lstStyle/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6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en-US" altLang="ko-KR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Hive </a:t>
            </a:r>
            <a:r>
              <a:rPr lang="ko-KR" altLang="en-US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쿼리문으로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운행 정보 </a:t>
            </a:r>
            <a:r>
              <a:rPr lang="ko-KR" altLang="en-US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확인</a:t>
            </a:r>
            <a:endParaRPr lang="ko-KR" altLang="en-US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6786" y="1942247"/>
            <a:ext cx="31187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최종적으로 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HIVEQL</a:t>
            </a:r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</a:t>
            </a:r>
            <a:endParaRPr lang="en-US" altLang="ko-KR" sz="16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검색해서 데이터 기록들을 볼 수 있는 것을 확인하실 수 있습니다</a:t>
            </a:r>
            <a:r>
              <a:rPr lang="en-US" altLang="ko-KR" sz="16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743" y="1458686"/>
            <a:ext cx="6220505" cy="526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92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80786" y="2620845"/>
            <a:ext cx="6487014" cy="1499616"/>
          </a:xfrm>
        </p:spPr>
        <p:txBody>
          <a:bodyPr>
            <a:noAutofit/>
          </a:bodyPr>
          <a:lstStyle/>
          <a:p>
            <a:r>
              <a:rPr lang="en-US" altLang="ko-KR" sz="6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Thank you!!</a:t>
            </a:r>
            <a:endParaRPr lang="ko-KR" altLang="en-US" sz="6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46818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전체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265</TotalTime>
  <Words>175</Words>
  <Application>Microsoft Office PowerPoint</Application>
  <PresentationFormat>와이드스크린</PresentationFormat>
  <Paragraphs>30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HY견고딕</vt:lpstr>
      <vt:lpstr>HY얕은샘물M</vt:lpstr>
      <vt:lpstr>맑은 고딕</vt:lpstr>
      <vt:lpstr>Tw Cen MT</vt:lpstr>
      <vt:lpstr>Tw Cen MT Condensed</vt:lpstr>
      <vt:lpstr>Wingdings 3</vt:lpstr>
      <vt:lpstr>전체</vt:lpstr>
      <vt:lpstr>빅데이터  플랫폼 테스트 </vt:lpstr>
      <vt:lpstr>INDEX</vt:lpstr>
      <vt:lpstr>1. 스마트카운행 시뮬레이터 실행</vt:lpstr>
      <vt:lpstr>2. 스마트카 운행 정보 로그 기록</vt:lpstr>
      <vt:lpstr>3. 스마트카 운행정보 Hbase 적재</vt:lpstr>
      <vt:lpstr>4. 스마트카 상태 시뮬레이터 실행</vt:lpstr>
      <vt:lpstr>5. 스마트카 운행 정보 hdfs 적재</vt:lpstr>
      <vt:lpstr>6.Hive 쿼리문으로 운행 정보 확인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빅데이터 기술 환경</dc:title>
  <dc:creator>bigdata</dc:creator>
  <cp:lastModifiedBy>bigdata</cp:lastModifiedBy>
  <cp:revision>159</cp:revision>
  <dcterms:created xsi:type="dcterms:W3CDTF">2021-08-20T02:12:04Z</dcterms:created>
  <dcterms:modified xsi:type="dcterms:W3CDTF">2021-10-08T09:09:47Z</dcterms:modified>
</cp:coreProperties>
</file>