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72" r:id="rId5"/>
    <p:sldId id="271" r:id="rId6"/>
    <p:sldId id="270" r:id="rId7"/>
    <p:sldId id="269" r:id="rId8"/>
    <p:sldId id="273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960137"/>
            <a:ext cx="9492343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플랫폼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아키텍쳐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92343" y="4960137"/>
            <a:ext cx="2514600" cy="146304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수집데이터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조회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69" y="429768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69" y="1774371"/>
            <a:ext cx="76953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상태 정보 테이블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상태 정보 데이터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조회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운행 정보 테이블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운행 정보 데이터 조회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날짜 별 차 번호 데이터 조회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1057" y="1774371"/>
            <a:ext cx="560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날짜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별 차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번호 검색 결과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운행 정보 조회 및 결과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342" y="250371"/>
            <a:ext cx="106897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상태 정보 테이블 생성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1790" y="2053690"/>
            <a:ext cx="3118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스마트 카 상태 정보를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생성하면서 입력합니다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수집한 데이터는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형태이므로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경로를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지정해줍니다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06" y="1890404"/>
            <a:ext cx="6411220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19743"/>
            <a:ext cx="10793896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상태 정보 데이터 조회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9133" y="1988376"/>
            <a:ext cx="3118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상태 정보 테이블에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있는지 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</a:p>
          <a:p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HiveQL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쿼리문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검색해봅니다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10" y="1988376"/>
            <a:ext cx="7457690" cy="423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099" y="119743"/>
            <a:ext cx="11037243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운행 정보 테이블 생성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8187" y="2269349"/>
            <a:ext cx="2916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수집한 스마트 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운행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생성하면서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입력합니다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수집한 데이터는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Hbase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있는 테이블 안의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err="1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DriverCarInfo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들어 있는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와야합니다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310" y="1752599"/>
            <a:ext cx="6516009" cy="48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9"/>
            <a:ext cx="10870096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운행 정보 데이터 조회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825089"/>
            <a:ext cx="2200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운행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있는지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HiveQL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쿼리문으로</a:t>
            </a:r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검색해봅니다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97" y="1934772"/>
            <a:ext cx="7335747" cy="413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204883"/>
            <a:ext cx="12475028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날짜 별 차 번호 데이터 조회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706194"/>
            <a:ext cx="31187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상태 정보 테이블에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있는 데이터 중에서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번호와 </a:t>
            </a:r>
            <a:endParaRPr lang="en-US" altLang="ko-KR" sz="16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 별로 그룹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지어서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날짜부터 오름차순으로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정렬해서 개수를 조회합니다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날짜가 같다면 차 번호를 </a:t>
            </a:r>
            <a:endParaRPr lang="en-US" altLang="ko-KR" sz="1600" b="1" dirty="0" smtClean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기준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정렬합니다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76" y="1615036"/>
            <a:ext cx="615400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9743" y="234626"/>
            <a:ext cx="12072257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날짜 별 차 번호 검색 결과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7991" y="2200891"/>
            <a:ext cx="36022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날짜 그룹부터 오름차순 </a:t>
            </a:r>
            <a:endParaRPr lang="en-US" altLang="ko-KR" sz="16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되고 </a:t>
            </a:r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번호가 오름차순으로 </a:t>
            </a:r>
            <a:endParaRPr lang="en-US" altLang="ko-KR" sz="1600" b="1" dirty="0" smtClean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되는 것을 보실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집계는 그 날짜에 해당되는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개수이므로 같은 결과가 나옵니다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9" y="1734242"/>
            <a:ext cx="6531425" cy="44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3029" y="119743"/>
            <a:ext cx="11266713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카 운행 정보 조회 및 결과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30" y="1902341"/>
            <a:ext cx="7043056" cy="4342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9970" y="1902341"/>
            <a:ext cx="298268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운행 정보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테이블에서 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적재 날짜를 </a:t>
            </a:r>
            <a:endParaRPr lang="en-US" altLang="ko-KR" sz="16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일로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파싱한</a:t>
            </a:r>
            <a:r>
              <a:rPr lang="ko-KR" altLang="en-US" sz="16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가지고 같은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날짜끼리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그룹핑하여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결과를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속성값을 적재일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endParaRPr lang="en-US" altLang="ko-KR" sz="1600" b="1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건수로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정해줍니다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1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292</TotalTime>
  <Words>277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HY견고딕</vt:lpstr>
      <vt:lpstr>HY얕은샘물M</vt:lpstr>
      <vt:lpstr>맑은 고딕</vt:lpstr>
      <vt:lpstr>Tw Cen MT</vt:lpstr>
      <vt:lpstr>Tw Cen MT Condensed</vt:lpstr>
      <vt:lpstr>Wingdings 3</vt:lpstr>
      <vt:lpstr>전체</vt:lpstr>
      <vt:lpstr>빅데이터 플랫폼 아키텍쳐 설계</vt:lpstr>
      <vt:lpstr>INDEX</vt:lpstr>
      <vt:lpstr>1. 스마트 카 상태 정보 테이블 생성</vt:lpstr>
      <vt:lpstr>2. 스마트 카 상태 정보 데이터 조회</vt:lpstr>
      <vt:lpstr>3. 스마트 카 운행 정보 테이블 생성</vt:lpstr>
      <vt:lpstr>4.스마트 카 운행 정보 데이터 조회</vt:lpstr>
      <vt:lpstr>5.스마트 카 날짜 별 차 번호 데이터 조회</vt:lpstr>
      <vt:lpstr>6. 스마트 카 날짜 별 차 번호 검색 결과</vt:lpstr>
      <vt:lpstr>7. 스마트 카 운행 정보 조회 및 결과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182</cp:revision>
  <dcterms:created xsi:type="dcterms:W3CDTF">2021-08-20T02:12:04Z</dcterms:created>
  <dcterms:modified xsi:type="dcterms:W3CDTF">2021-10-15T02:58:23Z</dcterms:modified>
</cp:coreProperties>
</file>