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4960137"/>
            <a:ext cx="8479970" cy="1463040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수집 시스템 개발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기상 데이터 수집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빅테이터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강병화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34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470" y="59654"/>
            <a:ext cx="2818529" cy="1475232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1471" y="1709058"/>
            <a:ext cx="646524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기상 데이터 수집 코드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기상 데이터 수집 코드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2021.09.01.10:00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전국 데이터 저장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2021.08.30.17:00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전국 데이터 저장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37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4643" y="0"/>
            <a:ext cx="9720072" cy="1499616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기상 데이터 수집 코드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643" y="1404940"/>
            <a:ext cx="254725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Selelium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 해당 기상청 사이트 접속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현재 검색하는 날짜를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저장하기 위해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datetime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import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완료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원하는 날짜를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프로그램에서 입력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 날짜를 해당 사이트에서 입력 후에 선택 버튼을 누르면 해당 날짜의 모든 도시 정보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랜더링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완료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900" y="1404940"/>
            <a:ext cx="7412396" cy="48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956" y="0"/>
            <a:ext cx="9720072" cy="1499616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기상 데이터 수집 코드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900" y="1318532"/>
            <a:ext cx="7597549" cy="4984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643" y="1216588"/>
            <a:ext cx="25472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 받은 날짜를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parsing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해서 파일이름으로 저장하였습니다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디렉토리명은 현재 데이터 수집한 날짜로 만들었습니다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파일이름을 입력 받았던 날짜로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포맷팅합니다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이제 수집한 데이터들을 출력하면서 파일에 저장하고 파일을 닫습니다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58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071" y="0"/>
            <a:ext cx="10340558" cy="1499616"/>
          </a:xfrm>
        </p:spPr>
        <p:txBody>
          <a:bodyPr/>
          <a:lstStyle/>
          <a:p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2021.09.01.10:00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전국 데이터 저장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6" y="1268185"/>
            <a:ext cx="10344150" cy="51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1728" y="0"/>
            <a:ext cx="10329672" cy="1671175"/>
          </a:xfrm>
        </p:spPr>
        <p:txBody>
          <a:bodyPr/>
          <a:lstStyle/>
          <a:p>
            <a:r>
              <a:rPr lang="en-US" altLang="ko-KR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2021.08.30.17:00 </a:t>
            </a:r>
            <a:r>
              <a:rPr lang="ko-KR" altLang="en-US" dirty="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전국 데이터 저장</a:t>
            </a:r>
            <a:endParaRPr lang="ko-KR" altLang="en-US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28" y="1152525"/>
            <a:ext cx="1105017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0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0786" y="2620845"/>
            <a:ext cx="6487014" cy="1499616"/>
          </a:xfrm>
        </p:spPr>
        <p:txBody>
          <a:bodyPr>
            <a:noAutofit/>
          </a:bodyPr>
          <a:lstStyle/>
          <a:p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Thank you!!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681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</TotalTime>
  <Words>127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CookieRun Regular</vt:lpstr>
      <vt:lpstr>HY견고딕</vt:lpstr>
      <vt:lpstr>HY얕은샘물M</vt:lpstr>
      <vt:lpstr>Tw Cen MT</vt:lpstr>
      <vt:lpstr>Tw Cen MT Condensed</vt:lpstr>
      <vt:lpstr>Wingdings 3</vt:lpstr>
      <vt:lpstr>전체</vt:lpstr>
      <vt:lpstr>빅데이터 수집 시스템 개발 </vt:lpstr>
      <vt:lpstr>INDEX</vt:lpstr>
      <vt:lpstr>기상 데이터 수집 코드 01 </vt:lpstr>
      <vt:lpstr>기상 데이터 수집 코드 02</vt:lpstr>
      <vt:lpstr>2021.09.01.10:00 전국 데이터 저장</vt:lpstr>
      <vt:lpstr>2021.08.30.17:00 전국 데이터 저장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기술 환경</dc:title>
  <dc:creator>bigdata</dc:creator>
  <cp:lastModifiedBy>bigdata</cp:lastModifiedBy>
  <cp:revision>28</cp:revision>
  <dcterms:created xsi:type="dcterms:W3CDTF">2021-08-20T02:12:04Z</dcterms:created>
  <dcterms:modified xsi:type="dcterms:W3CDTF">2021-09-03T04:07:57Z</dcterms:modified>
</cp:coreProperties>
</file>