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57" r:id="rId4"/>
    <p:sldId id="272" r:id="rId5"/>
    <p:sldId id="271" r:id="rId6"/>
    <p:sldId id="270" r:id="rId7"/>
    <p:sldId id="269" r:id="rId8"/>
    <p:sldId id="273" r:id="rId9"/>
    <p:sldId id="267" r:id="rId10"/>
    <p:sldId id="268" r:id="rId11"/>
    <p:sldId id="274" r:id="rId12"/>
    <p:sldId id="275" r:id="rId13"/>
    <p:sldId id="262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8" d="100"/>
          <a:sy n="88" d="100"/>
        </p:scale>
        <p:origin x="10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10/1/2021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10/1/2021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10/1/2021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10/1/2021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10/1/2021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10/1/2021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10/1/2021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10/1/2021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10/1/2021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10/1/2021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10/1/2021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10/1/2021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" y="4960137"/>
            <a:ext cx="8479970" cy="1463040"/>
          </a:xfrm>
        </p:spPr>
        <p:txBody>
          <a:bodyPr/>
          <a:lstStyle/>
          <a:p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빅데이터 분석 시스템 개발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R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분석 프로그래밍 </a:t>
            </a:r>
            <a:endParaRPr lang="en-US" altLang="ko-KR" sz="24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24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2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빅테이터</a:t>
            </a:r>
            <a:r>
              <a:rPr lang="ko-KR" altLang="en-US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강병화</a:t>
            </a:r>
            <a:endParaRPr lang="en-US" altLang="ko-KR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523409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2047" y="261256"/>
            <a:ext cx="11120467" cy="1499616"/>
          </a:xfrm>
        </p:spPr>
        <p:txBody>
          <a:bodyPr/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8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total(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수학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영어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과학 합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) 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출력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2047" y="3990630"/>
            <a:ext cx="524218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코드 설명 </a:t>
            </a:r>
            <a:endParaRPr lang="en-US" altLang="ko-KR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Exam.csv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파일에서 읽어와서 </a:t>
            </a:r>
            <a:r>
              <a:rPr lang="en-US" altLang="ko-KR" sz="16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DataFrame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구조로 저장한 </a:t>
            </a:r>
            <a:r>
              <a:rPr lang="en-US" altLang="ko-KR" sz="16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df_exam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에다가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utate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메서드를 사용해서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</a:p>
          <a:p>
            <a:endParaRPr lang="en-US" altLang="ko-KR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6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파생변수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total(</a:t>
            </a:r>
            <a:r>
              <a:rPr lang="en-US" altLang="ko-KR" sz="16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math+English+science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를 붙여서 다시 </a:t>
            </a:r>
            <a:r>
              <a:rPr lang="en-US" altLang="ko-KR" sz="16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DataFrame</a:t>
            </a:r>
            <a:r>
              <a:rPr lang="ko-KR" altLang="en-US" sz="16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구조에다가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저장하였습니다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037" y="1690115"/>
            <a:ext cx="10291763" cy="12192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4229" y="2909315"/>
            <a:ext cx="5600700" cy="3918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2619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2047" y="261256"/>
            <a:ext cx="11359953" cy="1499616"/>
          </a:xfrm>
        </p:spPr>
        <p:txBody>
          <a:bodyPr/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9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mean(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수학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영어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과학 평균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) 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출력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99444" y="3968859"/>
            <a:ext cx="458155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코드 설명 </a:t>
            </a:r>
            <a:endParaRPr lang="en-US" altLang="ko-KR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앞서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TOTAL </a:t>
            </a:r>
            <a:r>
              <a:rPr lang="ko-KR" altLang="en-US" sz="16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파생편수를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붙인 </a:t>
            </a:r>
            <a:r>
              <a:rPr lang="en-US" altLang="ko-KR" sz="16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DataFrame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구조에 </a:t>
            </a:r>
            <a:endParaRPr lang="en-US" altLang="ko-KR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Mean (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수학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영어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과학 평균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16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파생변수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붙여서 </a:t>
            </a:r>
            <a:endParaRPr lang="en-US" altLang="ko-KR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다시 </a:t>
            </a:r>
            <a:r>
              <a:rPr lang="en-US" altLang="ko-KR" sz="16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DataFrame</a:t>
            </a:r>
            <a:r>
              <a:rPr lang="ko-KR" altLang="en-US" sz="16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구조에다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저장하였습니다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444" y="1760872"/>
            <a:ext cx="10258425" cy="12382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0998" y="2895600"/>
            <a:ext cx="5406799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1068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2047" y="261256"/>
            <a:ext cx="11359953" cy="1499616"/>
          </a:xfrm>
        </p:spPr>
        <p:txBody>
          <a:bodyPr/>
          <a:lstStyle/>
          <a:p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10.Grade 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파생 변수 출력  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91972" y="3595007"/>
            <a:ext cx="3903239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코드 설명</a:t>
            </a:r>
            <a:endParaRPr lang="en-US" altLang="ko-KR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앞서 파생 변수 평균까지 붙여서 저장했던 </a:t>
            </a:r>
            <a:r>
              <a:rPr lang="en-US" altLang="ko-KR" sz="16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DataFrame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을 불러와서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grade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파생 변수를 붙입니다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속성 이름은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grade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이고 각 레코드에서 </a:t>
            </a:r>
            <a:r>
              <a:rPr lang="en-US" altLang="ko-KR" sz="16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ifelse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문을 통해 판정된 등급이 파생 변수 값으로</a:t>
            </a:r>
            <a:endParaRPr lang="en-US" altLang="ko-KR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붙습니다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그 결과를 다른 </a:t>
            </a:r>
            <a:r>
              <a:rPr lang="en-US" altLang="ko-KR" sz="16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DataFrame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구조에 저장합니다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endParaRPr lang="en-US" altLang="ko-KR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972" y="1556657"/>
            <a:ext cx="10120314" cy="20383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8428" y="3276599"/>
            <a:ext cx="5486400" cy="3581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6154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80786" y="2620845"/>
            <a:ext cx="6487014" cy="1499616"/>
          </a:xfrm>
        </p:spPr>
        <p:txBody>
          <a:bodyPr>
            <a:noAutofit/>
          </a:bodyPr>
          <a:lstStyle/>
          <a:p>
            <a:r>
              <a:rPr lang="en-US" altLang="ko-KR" sz="6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Thank you!!</a:t>
            </a:r>
            <a:endParaRPr lang="ko-KR" altLang="en-US" sz="6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14681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91470" y="59654"/>
            <a:ext cx="2818529" cy="1475232"/>
          </a:xfrm>
        </p:spPr>
        <p:txBody>
          <a:bodyPr/>
          <a:lstStyle/>
          <a:p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INDEX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91469" y="1774371"/>
            <a:ext cx="550730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ko-KR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Exam.csv </a:t>
            </a:r>
            <a:r>
              <a:rPr lang="en-US" altLang="ko-KR" sz="2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Dataframe</a:t>
            </a:r>
            <a:r>
              <a:rPr lang="en-US" altLang="ko-KR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출력</a:t>
            </a:r>
            <a:endParaRPr lang="en-US" altLang="ko-KR" sz="24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endParaRPr lang="en-US" altLang="ko-KR" sz="24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2. 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수학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영어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과학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출력</a:t>
            </a:r>
            <a:endParaRPr lang="en-US" altLang="ko-KR" sz="24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24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24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3. 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클래스가 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인 변수 출력 </a:t>
            </a:r>
            <a:endParaRPr lang="en-US" altLang="ko-KR" sz="24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24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4. 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영어가 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60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점 이상 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80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점 미만 </a:t>
            </a:r>
            <a:r>
              <a:rPr lang="ko-KR" altLang="en-US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출력</a:t>
            </a:r>
            <a:endParaRPr lang="en-US" altLang="ko-KR" sz="24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24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5.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과학이 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60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점 이상 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80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점 미만 출력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215743" y="1774371"/>
            <a:ext cx="607422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6. 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수학이 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60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점 이상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  <a:b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높은 순서로 정렬 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  <a:b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  (class, id, math) 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변수 </a:t>
            </a:r>
            <a:r>
              <a:rPr lang="ko-KR" altLang="en-US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출력</a:t>
            </a:r>
            <a:endParaRPr lang="en-US" altLang="ko-KR" sz="24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7</a:t>
            </a:r>
            <a:r>
              <a:rPr lang="en-US" altLang="ko-KR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. Class</a:t>
            </a:r>
            <a:r>
              <a:rPr lang="ko-KR" altLang="en-US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가 그룹화 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되고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b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  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수학 평균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영어 평균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과학 평균 출력</a:t>
            </a:r>
          </a:p>
          <a:p>
            <a:endParaRPr lang="en-US" altLang="ko-KR" sz="24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8. 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total(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수학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영어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과학 합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) </a:t>
            </a:r>
            <a:r>
              <a:rPr lang="ko-KR" altLang="en-US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출력</a:t>
            </a:r>
            <a:endParaRPr lang="en-US" altLang="ko-KR" sz="24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9. Class 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그룹화 되고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b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  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수학 평균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영어 평균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과학 평균 </a:t>
            </a:r>
            <a:r>
              <a:rPr lang="ko-KR" altLang="en-US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출력</a:t>
            </a:r>
            <a:endParaRPr lang="en-US" altLang="ko-KR" sz="24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10.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Grade 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파생 변수 출력 </a:t>
            </a:r>
            <a:endParaRPr lang="en-US" altLang="ko-KR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35374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2046" y="0"/>
            <a:ext cx="10837439" cy="1499616"/>
          </a:xfrm>
        </p:spPr>
        <p:txBody>
          <a:bodyPr/>
          <a:lstStyle/>
          <a:p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1.Exam.csv </a:t>
            </a:r>
            <a:r>
              <a:rPr lang="en-US" altLang="ko-KR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dataframe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출력 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78665" y="4463141"/>
            <a:ext cx="5471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코드 설명 </a:t>
            </a:r>
            <a:endParaRPr lang="en-US" altLang="ko-KR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 집계와 분석을 하는 </a:t>
            </a:r>
            <a:r>
              <a:rPr lang="en-US" altLang="ko-KR" sz="16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dplyr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패키지를 설치하고 메모리에 로드 시킵니다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Csv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파일을 읽어와서 </a:t>
            </a:r>
            <a:r>
              <a:rPr lang="en-US" altLang="ko-KR" sz="16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DataFrame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자료구조로 저장합니다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665" y="1499616"/>
            <a:ext cx="5372100" cy="11239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4635" y="1275668"/>
            <a:ext cx="4514850" cy="543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395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51790" y="182061"/>
            <a:ext cx="9117497" cy="1499616"/>
          </a:xfrm>
        </p:spPr>
        <p:txBody>
          <a:bodyPr/>
          <a:lstStyle/>
          <a:p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2.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수학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영어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과학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출력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2047" y="3991347"/>
            <a:ext cx="495915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코드 설명 </a:t>
            </a:r>
            <a:endParaRPr lang="en-US" altLang="ko-KR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방법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은 검색 시에 특정 필드 세가지를 선택해서 출력하게 하였습니다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endParaRPr lang="en-US" altLang="ko-KR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방법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는 컬럼 대표 숫자를 범위를 정해서 출력하게 하였습니다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790" y="1899117"/>
            <a:ext cx="7096125" cy="16573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9543" y="1502229"/>
            <a:ext cx="3343275" cy="5355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359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86464" y="280029"/>
            <a:ext cx="9720072" cy="1499616"/>
          </a:xfrm>
        </p:spPr>
        <p:txBody>
          <a:bodyPr/>
          <a:lstStyle/>
          <a:p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3.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클래스가 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인 변수 출력 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93500" y="4567773"/>
            <a:ext cx="50501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코드 설명 </a:t>
            </a:r>
            <a:endParaRPr lang="en-US" altLang="ko-KR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Filter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메서드를 사용하여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class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가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인 학생들의 점수만 </a:t>
            </a:r>
            <a:endParaRPr lang="en-US" altLang="ko-KR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출력하게 하였습니다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464" y="1997076"/>
            <a:ext cx="9906000" cy="13335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6500" y="4319587"/>
            <a:ext cx="4829175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369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2047" y="130629"/>
            <a:ext cx="11087810" cy="1499616"/>
          </a:xfrm>
        </p:spPr>
        <p:txBody>
          <a:bodyPr/>
          <a:lstStyle/>
          <a:p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4.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영어가 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60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점 이상 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80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점 미만 출력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45028" y="4448572"/>
            <a:ext cx="57367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코드 설명 </a:t>
            </a:r>
            <a:endParaRPr lang="en-US" altLang="ko-KR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Filter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메서드를 사용해서 영어점수가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60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점 이상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80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점 미만의</a:t>
            </a:r>
            <a:endParaRPr lang="en-US" altLang="ko-KR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학생들 정보만 출력하게 하였습니다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028" y="1918607"/>
            <a:ext cx="10994571" cy="12573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8203" y="4314240"/>
            <a:ext cx="4391025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1485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58814" y="119742"/>
            <a:ext cx="10993700" cy="1499616"/>
          </a:xfrm>
        </p:spPr>
        <p:txBody>
          <a:bodyPr/>
          <a:lstStyle/>
          <a:p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5.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과학이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60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점 이상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80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점 미만 출력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56785" y="4456263"/>
            <a:ext cx="565970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코드 설명 </a:t>
            </a:r>
            <a:endParaRPr lang="en-US" altLang="ko-KR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Filter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메서드를 사용하여 과학 점수가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60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점 이상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80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점 미만인 </a:t>
            </a:r>
            <a:endParaRPr lang="en-US" altLang="ko-KR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학생의 정보만 출력하도록 하였습니다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785" y="1802375"/>
            <a:ext cx="10319657" cy="12668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8962" y="3597048"/>
            <a:ext cx="4562475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92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80586" y="609599"/>
            <a:ext cx="10819528" cy="1499616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6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. 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수학이 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60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점 이상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  <a:b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    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높은 순서로 정렬 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  <a:b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     (class, id, math) 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변수 출력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84547" y="4248854"/>
            <a:ext cx="801111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코드 설명 </a:t>
            </a:r>
            <a:endParaRPr lang="en-US" altLang="ko-KR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Math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가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60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점 이상인 경우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ilter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메서드를 사용하였고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</a:p>
          <a:p>
            <a:endParaRPr lang="en-US" altLang="ko-KR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class, id, math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변수만 선택하기 위해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select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인자로 넣었고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</a:p>
          <a:p>
            <a:endParaRPr lang="en-US" altLang="ko-KR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수학 점수를 기준으로 오름차순 정렬하게 하기 위해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arrange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메서드를 사용하였습니다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547" y="2609850"/>
            <a:ext cx="10754406" cy="13335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1978" y="3917324"/>
            <a:ext cx="2466975" cy="288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5845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62872" y="281559"/>
            <a:ext cx="11548872" cy="1499616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7.Class 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그룹화 되고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b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     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수학 평균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영어 평균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과학 평균 출력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2872" y="4236777"/>
            <a:ext cx="516984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코드 설명 </a:t>
            </a:r>
            <a:endParaRPr lang="en-US" altLang="ko-KR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Class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별로 묶기 위해 </a:t>
            </a:r>
            <a:r>
              <a:rPr lang="en-US" altLang="ko-KR" sz="16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group_by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메서드를 사용하였고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</a:p>
          <a:p>
            <a:endParaRPr lang="en-US" altLang="ko-KR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각 수학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영어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과학 평균 통계를 내기 위해 </a:t>
            </a:r>
            <a:endParaRPr lang="en-US" altLang="ko-KR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6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Summarise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메서드를 사용하였습니다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899" y="1717902"/>
            <a:ext cx="11188474" cy="20288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3075" y="3845270"/>
            <a:ext cx="6257925" cy="235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3103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전체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260</TotalTime>
  <Words>476</Words>
  <Application>Microsoft Office PowerPoint</Application>
  <PresentationFormat>와이드스크린</PresentationFormat>
  <Paragraphs>97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0" baseType="lpstr">
      <vt:lpstr>HY견고딕</vt:lpstr>
      <vt:lpstr>HY얕은샘물M</vt:lpstr>
      <vt:lpstr>맑은 고딕</vt:lpstr>
      <vt:lpstr>Tw Cen MT</vt:lpstr>
      <vt:lpstr>Tw Cen MT Condensed</vt:lpstr>
      <vt:lpstr>Wingdings 3</vt:lpstr>
      <vt:lpstr>전체</vt:lpstr>
      <vt:lpstr>빅데이터 분석 시스템 개발</vt:lpstr>
      <vt:lpstr>INDEX</vt:lpstr>
      <vt:lpstr>1.Exam.csv dataframe 출력 </vt:lpstr>
      <vt:lpstr>2.수학,영어,과학 출력</vt:lpstr>
      <vt:lpstr>3.클래스가 1인 변수 출력 </vt:lpstr>
      <vt:lpstr>4.영어가 60점 이상 80점 미만 출력</vt:lpstr>
      <vt:lpstr>5. 과학이 60점 이상 80점 미만 출력</vt:lpstr>
      <vt:lpstr>6. 수학이 60점 이상,       높은 순서로 정렬 ,        (class, id, math) 변수 출력</vt:lpstr>
      <vt:lpstr>7.Class 그룹화 되고,         수학 평균, 영어 평균, 과학 평균 출력</vt:lpstr>
      <vt:lpstr>8. total(수학,영어,과학 합) 출력</vt:lpstr>
      <vt:lpstr>9. mean(수학,영어,과학 평균) 출력</vt:lpstr>
      <vt:lpstr>10.Grade 파생 변수 출력  </vt:lpstr>
      <vt:lpstr>Thank you!!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빅데이터 기술 환경</dc:title>
  <dc:creator>bigdata</dc:creator>
  <cp:lastModifiedBy>bigdata</cp:lastModifiedBy>
  <cp:revision>151</cp:revision>
  <dcterms:created xsi:type="dcterms:W3CDTF">2021-08-20T02:12:04Z</dcterms:created>
  <dcterms:modified xsi:type="dcterms:W3CDTF">2021-10-01T03:07:42Z</dcterms:modified>
</cp:coreProperties>
</file>