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72" r:id="rId5"/>
    <p:sldId id="271" r:id="rId6"/>
    <p:sldId id="270" r:id="rId7"/>
    <p:sldId id="269" r:id="rId8"/>
    <p:sldId id="273" r:id="rId9"/>
    <p:sldId id="267" r:id="rId10"/>
    <p:sldId id="275" r:id="rId11"/>
    <p:sldId id="268" r:id="rId12"/>
    <p:sldId id="276" r:id="rId13"/>
    <p:sldId id="277" r:id="rId14"/>
    <p:sldId id="279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4960137"/>
            <a:ext cx="9372599" cy="1463040"/>
          </a:xfrm>
        </p:spPr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빅데이터 품질관리시스템 개발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372599" y="4960137"/>
            <a:ext cx="2514600" cy="1463040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클라우데라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실습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빅테이터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강병화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34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047" y="130628"/>
            <a:ext cx="10612699" cy="1499616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스마트카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운행 로그 수집 시작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047" y="1619358"/>
            <a:ext cx="3903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자바 명령어로 백그라운드 실행합니다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535" y="1817914"/>
            <a:ext cx="6498008" cy="463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7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047" y="130628"/>
            <a:ext cx="10612699" cy="1499616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스마트카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운행 정보 로그 데이터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047" y="1619358"/>
            <a:ext cx="3903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실시간으로 계속 데이터 로그를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기록하는 가상 시뮬레이터를 실행하면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 데이터가 수집되는 것을 확인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하실 수 있습니다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392" y="1534886"/>
            <a:ext cx="6807353" cy="49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6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047" y="130628"/>
            <a:ext cx="10612699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10.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실시간 로그 데이터 수집 종료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419" y="1630244"/>
            <a:ext cx="3903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수집되는 데이터를 멈추기 위해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프로세스를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종료시킵니다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658" y="1760873"/>
            <a:ext cx="6153068" cy="447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9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047" y="130628"/>
            <a:ext cx="10612699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11.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클라우데라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재시작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047" y="1630244"/>
            <a:ext cx="3903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클라우데라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매니져를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다시 시작합니다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286" y="1936695"/>
            <a:ext cx="6033210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0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371" y="130628"/>
            <a:ext cx="11832772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12.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클라우데라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재시작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후 실행 및 종료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047" y="1619358"/>
            <a:ext cx="39032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카에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대한 정보를 다시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기록되는 것을 확인해보면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온전히 저장되어 있다는 것을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 수 있습니다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그런 후 다시 프로세스를 종료 시켜서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수집을 중단하도록 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834" y="1706444"/>
            <a:ext cx="6750424" cy="45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65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0786" y="2620845"/>
            <a:ext cx="6487014" cy="1499616"/>
          </a:xfrm>
        </p:spPr>
        <p:txBody>
          <a:bodyPr>
            <a:noAutofit/>
          </a:bodyPr>
          <a:lstStyle/>
          <a:p>
            <a:r>
              <a:rPr lang="en-US" altLang="ko-KR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Thank you!!</a:t>
            </a:r>
            <a:endParaRPr lang="ko-KR" altLang="en-US" sz="6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68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470" y="59654"/>
            <a:ext cx="2818529" cy="1475232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1469" y="1774371"/>
            <a:ext cx="51480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클러스터 구성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2NODE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클라우드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매니저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접속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클러스터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형성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네임노드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메모리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확장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Swap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메모리 설정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1774371"/>
            <a:ext cx="56496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클라우데라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서비스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설치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파일럿 디렉터리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스마트카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운행 로그 수집 시작 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스마트카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운행 정보 로그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10.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실시간 로그 데이터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종료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11.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클라우데라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재시작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12.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클라우데라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재시작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후 실행 및 종료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37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047" y="0"/>
            <a:ext cx="10097210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클러스터 구성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2NODE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047" y="2053690"/>
            <a:ext cx="3118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가상 서버 시스템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클라우드데라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매니저까지 설치해서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셋팅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준비를 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1" y="1578429"/>
            <a:ext cx="6457226" cy="51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9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047" y="119743"/>
            <a:ext cx="9720072" cy="1499616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클라우드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매니저 접속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9133" y="1988376"/>
            <a:ext cx="3118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클라우데라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웹으로 접속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35" y="1619359"/>
            <a:ext cx="7424821" cy="49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5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100" y="119743"/>
            <a:ext cx="9720072" cy="1499616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클러스터 형성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100" y="1529120"/>
            <a:ext cx="5931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가상 서버 시스템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개로 하나의 클러스터를 형성합니다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649" y="2023656"/>
            <a:ext cx="7853465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6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047" y="130629"/>
            <a:ext cx="9720072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네임노드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메모리 확장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13" y="2750375"/>
            <a:ext cx="1016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네임노드에는 많은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프로세스를 실행시키므로 확장하지 않으면 수집할 데이터를 처리할 수 없습니다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3" y="3620471"/>
            <a:ext cx="992874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4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8815" y="119742"/>
            <a:ext cx="9720072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Swap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메모리 설정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7672" y="1964019"/>
            <a:ext cx="3118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스왑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메모리 설정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596" y="1619358"/>
            <a:ext cx="6941520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8815" y="119742"/>
            <a:ext cx="9720072" cy="1499616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클라우데라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서비스 설치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476" y="2157349"/>
            <a:ext cx="3602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가상 시스템에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하둡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에코시스템에서 서비스할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패키지들을 설치합니다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775" y="1397962"/>
            <a:ext cx="7568264" cy="528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8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872" y="119743"/>
            <a:ext cx="9720072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7.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파일럿 디렉터리 생성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873" y="1824318"/>
            <a:ext cx="326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 카 운행 정보와 차 정보를 수집할 디렉터리를 생성합니다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010" y="1619359"/>
            <a:ext cx="7716533" cy="46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10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242</TotalTime>
  <Words>265</Words>
  <Application>Microsoft Office PowerPoint</Application>
  <PresentationFormat>와이드스크린</PresentationFormat>
  <Paragraphs>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HY견고딕</vt:lpstr>
      <vt:lpstr>HY얕은샘물M</vt:lpstr>
      <vt:lpstr>맑은 고딕</vt:lpstr>
      <vt:lpstr>Tw Cen MT</vt:lpstr>
      <vt:lpstr>Tw Cen MT Condensed</vt:lpstr>
      <vt:lpstr>Wingdings 3</vt:lpstr>
      <vt:lpstr>전체</vt:lpstr>
      <vt:lpstr>빅데이터 품질관리시스템 개발 </vt:lpstr>
      <vt:lpstr>INDEX</vt:lpstr>
      <vt:lpstr>1. 클러스터 구성 2NODE 시스템</vt:lpstr>
      <vt:lpstr>2. 클라우드 매니저 접속</vt:lpstr>
      <vt:lpstr>3. 클러스터 형성</vt:lpstr>
      <vt:lpstr>4.네임노드 메모리 확장</vt:lpstr>
      <vt:lpstr>5.시스템 Swap 메모리 설정</vt:lpstr>
      <vt:lpstr>6. 클라우데라 서비스 설치</vt:lpstr>
      <vt:lpstr>7.파일럿 디렉터리 생성</vt:lpstr>
      <vt:lpstr>8. 스마트카 운행 로그 수집 시작 </vt:lpstr>
      <vt:lpstr>9. 스마트카 운행 정보 로그 데이터</vt:lpstr>
      <vt:lpstr>10. 실시간 로그 데이터 수집 종료</vt:lpstr>
      <vt:lpstr>11. 클라우데라 재시작</vt:lpstr>
      <vt:lpstr>12. 클라우데라 재시작 후 실행 및 종료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기술 환경</dc:title>
  <dc:creator>bigdata</dc:creator>
  <cp:lastModifiedBy>bigdata</cp:lastModifiedBy>
  <cp:revision>133</cp:revision>
  <dcterms:created xsi:type="dcterms:W3CDTF">2021-08-20T02:12:04Z</dcterms:created>
  <dcterms:modified xsi:type="dcterms:W3CDTF">2021-10-06T00:20:07Z</dcterms:modified>
</cp:coreProperties>
</file>