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9/9/2021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9/9/2021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4960137"/>
            <a:ext cx="8479970" cy="146304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저장시스템</a:t>
            </a:r>
            <a:r>
              <a:rPr lang="ko-KR" altLang="en-US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개발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설치 및 설정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빅테이터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강병화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340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0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환경설정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5" y="1393370"/>
            <a:ext cx="5802851" cy="512215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1" y="1393370"/>
            <a:ext cx="6651170" cy="512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0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환경설정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76" y="1066801"/>
            <a:ext cx="9580195" cy="560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134191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10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HADOOP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시스템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 node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0729" y="1099279"/>
            <a:ext cx="254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372" y="1216588"/>
            <a:ext cx="7933764" cy="529894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9956" y="2237889"/>
            <a:ext cx="2982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Hadoop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브라우저 확인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Hadoop201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Hadoop202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Hadoop203</a:t>
            </a:r>
          </a:p>
          <a:p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 시스템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 노드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643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0786" y="2620845"/>
            <a:ext cx="6487014" cy="1499616"/>
          </a:xfrm>
        </p:spPr>
        <p:txBody>
          <a:bodyPr>
            <a:no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you!!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68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470" y="59654"/>
            <a:ext cx="2818529" cy="1475232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470" y="1774371"/>
            <a:ext cx="47235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SELINUX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해제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방화벽 중지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HOST &amp; HOSTS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공개키 생성 및 배포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설치 및 설정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1774371"/>
            <a:ext cx="47235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 변수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설정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7.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 설정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 설정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02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환경 설정 </a:t>
            </a:r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03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10.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시스템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3 NODE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3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0472" y="0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1.Selinux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해제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2047" y="1933947"/>
            <a:ext cx="311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Secure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linux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config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 해제합니다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35" y="1499616"/>
            <a:ext cx="8001766" cy="46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0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방화벽 중지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9956" y="1767842"/>
            <a:ext cx="3118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Systemctl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방화벽을 중지시킵니다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47" y="1499616"/>
            <a:ext cx="7958223" cy="487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8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0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Host &amp; hosts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설정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1" y="1393371"/>
            <a:ext cx="6532195" cy="478971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60" y="1393371"/>
            <a:ext cx="622156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6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0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시스템 공개키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생성 및 배포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06" y="1618312"/>
            <a:ext cx="3449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dirty="0"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각 시스템에 </a:t>
            </a:r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공개키를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배포하여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없이도 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접속하도록합니다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555" y="1281902"/>
            <a:ext cx="8065445" cy="527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3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0"/>
            <a:ext cx="9720072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설치 및 설정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2" y="1390760"/>
            <a:ext cx="5770195" cy="5015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229" y="1390761"/>
            <a:ext cx="6672941" cy="49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503" y="130628"/>
            <a:ext cx="9720072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환경 변수 설정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503" y="1817489"/>
            <a:ext cx="3199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하둡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환경 변수 설정을 하여 시스템에서 어디서든 실행할 수 있도록 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577" y="1216588"/>
            <a:ext cx="7849366" cy="535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85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9956" y="0"/>
            <a:ext cx="9720072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7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하둡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환경설정 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01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6" y="1499616"/>
            <a:ext cx="5900824" cy="501591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70" y="1499616"/>
            <a:ext cx="6738259" cy="501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83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101</TotalTime>
  <Words>165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CookieRun Regular</vt:lpstr>
      <vt:lpstr>HY견고딕</vt:lpstr>
      <vt:lpstr>HY얕은샘물M</vt:lpstr>
      <vt:lpstr>맑은 고딕</vt:lpstr>
      <vt:lpstr>Tw Cen MT</vt:lpstr>
      <vt:lpstr>Tw Cen MT Condensed</vt:lpstr>
      <vt:lpstr>Wingdings 3</vt:lpstr>
      <vt:lpstr>전체</vt:lpstr>
      <vt:lpstr>빅데이터 저장시스템 개발</vt:lpstr>
      <vt:lpstr>INDEX</vt:lpstr>
      <vt:lpstr>1.Selinux 해제</vt:lpstr>
      <vt:lpstr>2.방화벽 중지</vt:lpstr>
      <vt:lpstr>3. Host &amp; hosts 설정</vt:lpstr>
      <vt:lpstr>4. 시스템 공개키 생성 및 배포</vt:lpstr>
      <vt:lpstr>5. 하둡 설치 및 설정</vt:lpstr>
      <vt:lpstr>6. 하둡 환경 변수 설정</vt:lpstr>
      <vt:lpstr>7. 하둡 환경설정 01</vt:lpstr>
      <vt:lpstr>8. 하둡 환경설정 02</vt:lpstr>
      <vt:lpstr>9. 하둡 환경설정 03</vt:lpstr>
      <vt:lpstr>10. HADOOP 시스템 3 node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기술 환경</dc:title>
  <dc:creator>bigdata</dc:creator>
  <cp:lastModifiedBy>bigdata</cp:lastModifiedBy>
  <cp:revision>50</cp:revision>
  <dcterms:created xsi:type="dcterms:W3CDTF">2021-08-20T02:12:04Z</dcterms:created>
  <dcterms:modified xsi:type="dcterms:W3CDTF">2021-09-09T09:02:18Z</dcterms:modified>
</cp:coreProperties>
</file>