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7915" y="1553972"/>
            <a:ext cx="5814695" cy="2001520"/>
          </a:xfrm>
          <a:custGeom>
            <a:avLst/>
            <a:gdLst/>
            <a:ahLst/>
            <a:cxnLst/>
            <a:rect l="l" t="t" r="r" b="b"/>
            <a:pathLst>
              <a:path w="5814695" h="2001520">
                <a:moveTo>
                  <a:pt x="419874" y="26797"/>
                </a:moveTo>
                <a:lnTo>
                  <a:pt x="0" y="26797"/>
                </a:lnTo>
                <a:lnTo>
                  <a:pt x="0" y="1974723"/>
                </a:lnTo>
                <a:lnTo>
                  <a:pt x="419874" y="1974723"/>
                </a:lnTo>
                <a:lnTo>
                  <a:pt x="419874" y="26797"/>
                </a:lnTo>
                <a:close/>
              </a:path>
              <a:path w="5814695" h="2001520">
                <a:moveTo>
                  <a:pt x="1910727" y="26797"/>
                </a:moveTo>
                <a:lnTo>
                  <a:pt x="814336" y="26797"/>
                </a:lnTo>
                <a:lnTo>
                  <a:pt x="814336" y="1974723"/>
                </a:lnTo>
                <a:lnTo>
                  <a:pt x="1910727" y="1974723"/>
                </a:lnTo>
                <a:lnTo>
                  <a:pt x="1910727" y="1589024"/>
                </a:lnTo>
                <a:lnTo>
                  <a:pt x="1234198" y="1589024"/>
                </a:lnTo>
                <a:lnTo>
                  <a:pt x="1234198" y="1185417"/>
                </a:lnTo>
                <a:lnTo>
                  <a:pt x="1910727" y="1185417"/>
                </a:lnTo>
                <a:lnTo>
                  <a:pt x="1910727" y="805688"/>
                </a:lnTo>
                <a:lnTo>
                  <a:pt x="1234198" y="805688"/>
                </a:lnTo>
                <a:lnTo>
                  <a:pt x="1234198" y="412495"/>
                </a:lnTo>
                <a:lnTo>
                  <a:pt x="1910727" y="412495"/>
                </a:lnTo>
                <a:lnTo>
                  <a:pt x="1910727" y="26797"/>
                </a:lnTo>
                <a:close/>
              </a:path>
              <a:path w="5814695" h="2001520">
                <a:moveTo>
                  <a:pt x="2907423" y="26797"/>
                </a:moveTo>
                <a:lnTo>
                  <a:pt x="2408567" y="26797"/>
                </a:lnTo>
                <a:lnTo>
                  <a:pt x="2169299" y="1974723"/>
                </a:lnTo>
                <a:lnTo>
                  <a:pt x="2575826" y="1974723"/>
                </a:lnTo>
                <a:lnTo>
                  <a:pt x="2738259" y="591947"/>
                </a:lnTo>
                <a:lnTo>
                  <a:pt x="3084044" y="591947"/>
                </a:lnTo>
                <a:lnTo>
                  <a:pt x="2907423" y="26797"/>
                </a:lnTo>
                <a:close/>
              </a:path>
              <a:path w="5814695" h="2001520">
                <a:moveTo>
                  <a:pt x="3084044" y="591947"/>
                </a:moveTo>
                <a:lnTo>
                  <a:pt x="2738259" y="591947"/>
                </a:lnTo>
                <a:lnTo>
                  <a:pt x="3178187" y="1974723"/>
                </a:lnTo>
                <a:lnTo>
                  <a:pt x="3368814" y="1974723"/>
                </a:lnTo>
                <a:lnTo>
                  <a:pt x="3612902" y="1194307"/>
                </a:lnTo>
                <a:lnTo>
                  <a:pt x="3272294" y="1194307"/>
                </a:lnTo>
                <a:lnTo>
                  <a:pt x="3084044" y="591947"/>
                </a:lnTo>
                <a:close/>
              </a:path>
              <a:path w="5814695" h="2001520">
                <a:moveTo>
                  <a:pt x="4192931" y="603885"/>
                </a:moveTo>
                <a:lnTo>
                  <a:pt x="3797566" y="603885"/>
                </a:lnTo>
                <a:lnTo>
                  <a:pt x="3969524" y="1974723"/>
                </a:lnTo>
                <a:lnTo>
                  <a:pt x="4369447" y="1974723"/>
                </a:lnTo>
                <a:lnTo>
                  <a:pt x="4192931" y="603885"/>
                </a:lnTo>
                <a:close/>
              </a:path>
              <a:path w="5814695" h="2001520">
                <a:moveTo>
                  <a:pt x="4118622" y="26797"/>
                </a:moveTo>
                <a:lnTo>
                  <a:pt x="3637546" y="26797"/>
                </a:lnTo>
                <a:lnTo>
                  <a:pt x="3272294" y="1194307"/>
                </a:lnTo>
                <a:lnTo>
                  <a:pt x="3612902" y="1194307"/>
                </a:lnTo>
                <a:lnTo>
                  <a:pt x="3797566" y="603885"/>
                </a:lnTo>
                <a:lnTo>
                  <a:pt x="4192931" y="603885"/>
                </a:lnTo>
                <a:lnTo>
                  <a:pt x="4118622" y="26797"/>
                </a:lnTo>
                <a:close/>
              </a:path>
              <a:path w="5814695" h="2001520">
                <a:moveTo>
                  <a:pt x="4811407" y="1394587"/>
                </a:moveTo>
                <a:lnTo>
                  <a:pt x="4535436" y="1716531"/>
                </a:lnTo>
                <a:lnTo>
                  <a:pt x="4577655" y="1755788"/>
                </a:lnTo>
                <a:lnTo>
                  <a:pt x="4619949" y="1792134"/>
                </a:lnTo>
                <a:lnTo>
                  <a:pt x="4662316" y="1825568"/>
                </a:lnTo>
                <a:lnTo>
                  <a:pt x="4704759" y="1856092"/>
                </a:lnTo>
                <a:lnTo>
                  <a:pt x="4747276" y="1883707"/>
                </a:lnTo>
                <a:lnTo>
                  <a:pt x="4789869" y="1908412"/>
                </a:lnTo>
                <a:lnTo>
                  <a:pt x="4832537" y="1930209"/>
                </a:lnTo>
                <a:lnTo>
                  <a:pt x="4875281" y="1949098"/>
                </a:lnTo>
                <a:lnTo>
                  <a:pt x="4918101" y="1965079"/>
                </a:lnTo>
                <a:lnTo>
                  <a:pt x="4960997" y="1978153"/>
                </a:lnTo>
                <a:lnTo>
                  <a:pt x="5003970" y="1988321"/>
                </a:lnTo>
                <a:lnTo>
                  <a:pt x="5047020" y="1995583"/>
                </a:lnTo>
                <a:lnTo>
                  <a:pt x="5090148" y="1999940"/>
                </a:lnTo>
                <a:lnTo>
                  <a:pt x="5133352" y="2001392"/>
                </a:lnTo>
                <a:lnTo>
                  <a:pt x="5182930" y="1999862"/>
                </a:lnTo>
                <a:lnTo>
                  <a:pt x="5231286" y="1995270"/>
                </a:lnTo>
                <a:lnTo>
                  <a:pt x="5278424" y="1987615"/>
                </a:lnTo>
                <a:lnTo>
                  <a:pt x="5324343" y="1976896"/>
                </a:lnTo>
                <a:lnTo>
                  <a:pt x="5369045" y="1963111"/>
                </a:lnTo>
                <a:lnTo>
                  <a:pt x="5412531" y="1946261"/>
                </a:lnTo>
                <a:lnTo>
                  <a:pt x="5454802" y="1926342"/>
                </a:lnTo>
                <a:lnTo>
                  <a:pt x="5495860" y="1903356"/>
                </a:lnTo>
                <a:lnTo>
                  <a:pt x="5535705" y="1877299"/>
                </a:lnTo>
                <a:lnTo>
                  <a:pt x="5574338" y="1848172"/>
                </a:lnTo>
                <a:lnTo>
                  <a:pt x="5611761" y="1815973"/>
                </a:lnTo>
                <a:lnTo>
                  <a:pt x="5650269" y="1778246"/>
                </a:lnTo>
                <a:lnTo>
                  <a:pt x="5684717" y="1739210"/>
                </a:lnTo>
                <a:lnTo>
                  <a:pt x="5715107" y="1698864"/>
                </a:lnTo>
                <a:lnTo>
                  <a:pt x="5741439" y="1657210"/>
                </a:lnTo>
                <a:lnTo>
                  <a:pt x="5763717" y="1614249"/>
                </a:lnTo>
                <a:lnTo>
                  <a:pt x="5775356" y="1585976"/>
                </a:lnTo>
                <a:lnTo>
                  <a:pt x="5158625" y="1585976"/>
                </a:lnTo>
                <a:lnTo>
                  <a:pt x="5117817" y="1582987"/>
                </a:lnTo>
                <a:lnTo>
                  <a:pt x="5076262" y="1574020"/>
                </a:lnTo>
                <a:lnTo>
                  <a:pt x="5033962" y="1559073"/>
                </a:lnTo>
                <a:lnTo>
                  <a:pt x="4990922" y="1538144"/>
                </a:lnTo>
                <a:lnTo>
                  <a:pt x="4947143" y="1511233"/>
                </a:lnTo>
                <a:lnTo>
                  <a:pt x="4902629" y="1478337"/>
                </a:lnTo>
                <a:lnTo>
                  <a:pt x="4857383" y="1439455"/>
                </a:lnTo>
                <a:lnTo>
                  <a:pt x="4811407" y="1394587"/>
                </a:lnTo>
                <a:close/>
              </a:path>
              <a:path w="5814695" h="2001520">
                <a:moveTo>
                  <a:pt x="5219458" y="0"/>
                </a:moveTo>
                <a:lnTo>
                  <a:pt x="5165897" y="1619"/>
                </a:lnTo>
                <a:lnTo>
                  <a:pt x="5114410" y="6475"/>
                </a:lnTo>
                <a:lnTo>
                  <a:pt x="5064997" y="14569"/>
                </a:lnTo>
                <a:lnTo>
                  <a:pt x="5017658" y="25899"/>
                </a:lnTo>
                <a:lnTo>
                  <a:pt x="4972396" y="40465"/>
                </a:lnTo>
                <a:lnTo>
                  <a:pt x="4929209" y="58265"/>
                </a:lnTo>
                <a:lnTo>
                  <a:pt x="4888100" y="79299"/>
                </a:lnTo>
                <a:lnTo>
                  <a:pt x="4849069" y="103566"/>
                </a:lnTo>
                <a:lnTo>
                  <a:pt x="4812117" y="131066"/>
                </a:lnTo>
                <a:lnTo>
                  <a:pt x="4777244" y="161798"/>
                </a:lnTo>
                <a:lnTo>
                  <a:pt x="4741745" y="198910"/>
                </a:lnTo>
                <a:lnTo>
                  <a:pt x="4710430" y="238448"/>
                </a:lnTo>
                <a:lnTo>
                  <a:pt x="4683297" y="280411"/>
                </a:lnTo>
                <a:lnTo>
                  <a:pt x="4660344" y="324798"/>
                </a:lnTo>
                <a:lnTo>
                  <a:pt x="4641569" y="371608"/>
                </a:lnTo>
                <a:lnTo>
                  <a:pt x="4626970" y="420840"/>
                </a:lnTo>
                <a:lnTo>
                  <a:pt x="4616545" y="472493"/>
                </a:lnTo>
                <a:lnTo>
                  <a:pt x="4610291" y="526565"/>
                </a:lnTo>
                <a:lnTo>
                  <a:pt x="4608207" y="583056"/>
                </a:lnTo>
                <a:lnTo>
                  <a:pt x="4610310" y="629769"/>
                </a:lnTo>
                <a:lnTo>
                  <a:pt x="4616620" y="676037"/>
                </a:lnTo>
                <a:lnTo>
                  <a:pt x="4627135" y="721872"/>
                </a:lnTo>
                <a:lnTo>
                  <a:pt x="4641857" y="767286"/>
                </a:lnTo>
                <a:lnTo>
                  <a:pt x="4660785" y="812291"/>
                </a:lnTo>
                <a:lnTo>
                  <a:pt x="4688674" y="864965"/>
                </a:lnTo>
                <a:lnTo>
                  <a:pt x="4719586" y="910970"/>
                </a:lnTo>
                <a:lnTo>
                  <a:pt x="4753547" y="950309"/>
                </a:lnTo>
                <a:lnTo>
                  <a:pt x="4790579" y="982979"/>
                </a:lnTo>
                <a:lnTo>
                  <a:pt x="4853900" y="1022942"/>
                </a:lnTo>
                <a:lnTo>
                  <a:pt x="4894465" y="1043654"/>
                </a:lnTo>
                <a:lnTo>
                  <a:pt x="4940957" y="1064852"/>
                </a:lnTo>
                <a:lnTo>
                  <a:pt x="4993368" y="1086537"/>
                </a:lnTo>
                <a:lnTo>
                  <a:pt x="5119260" y="1134980"/>
                </a:lnTo>
                <a:lnTo>
                  <a:pt x="5178879" y="1162144"/>
                </a:lnTo>
                <a:lnTo>
                  <a:pt x="5230550" y="1190201"/>
                </a:lnTo>
                <a:lnTo>
                  <a:pt x="5274270" y="1219152"/>
                </a:lnTo>
                <a:lnTo>
                  <a:pt x="5310042" y="1248997"/>
                </a:lnTo>
                <a:lnTo>
                  <a:pt x="5337865" y="1279736"/>
                </a:lnTo>
                <a:lnTo>
                  <a:pt x="5369662" y="1343895"/>
                </a:lnTo>
                <a:lnTo>
                  <a:pt x="5373636" y="1377314"/>
                </a:lnTo>
                <a:lnTo>
                  <a:pt x="5369279" y="1413938"/>
                </a:lnTo>
                <a:lnTo>
                  <a:pt x="5334417" y="1484614"/>
                </a:lnTo>
                <a:lnTo>
                  <a:pt x="5303913" y="1518665"/>
                </a:lnTo>
                <a:lnTo>
                  <a:pt x="5268693" y="1548149"/>
                </a:lnTo>
                <a:lnTo>
                  <a:pt x="5232746" y="1569180"/>
                </a:lnTo>
                <a:lnTo>
                  <a:pt x="5196060" y="1581781"/>
                </a:lnTo>
                <a:lnTo>
                  <a:pt x="5158625" y="1585976"/>
                </a:lnTo>
                <a:lnTo>
                  <a:pt x="5775356" y="1585976"/>
                </a:lnTo>
                <a:lnTo>
                  <a:pt x="5796111" y="1524406"/>
                </a:lnTo>
                <a:lnTo>
                  <a:pt x="5806232" y="1477527"/>
                </a:lnTo>
                <a:lnTo>
                  <a:pt x="5812303" y="1429342"/>
                </a:lnTo>
                <a:lnTo>
                  <a:pt x="5814326" y="1379854"/>
                </a:lnTo>
                <a:lnTo>
                  <a:pt x="5811689" y="1325996"/>
                </a:lnTo>
                <a:lnTo>
                  <a:pt x="5803772" y="1273693"/>
                </a:lnTo>
                <a:lnTo>
                  <a:pt x="5790570" y="1222943"/>
                </a:lnTo>
                <a:lnTo>
                  <a:pt x="5772077" y="1173749"/>
                </a:lnTo>
                <a:lnTo>
                  <a:pt x="5748286" y="1126108"/>
                </a:lnTo>
                <a:lnTo>
                  <a:pt x="5720628" y="1081288"/>
                </a:lnTo>
                <a:lnTo>
                  <a:pt x="5690390" y="1040551"/>
                </a:lnTo>
                <a:lnTo>
                  <a:pt x="5657587" y="1003899"/>
                </a:lnTo>
                <a:lnTo>
                  <a:pt x="5622229" y="971331"/>
                </a:lnTo>
                <a:lnTo>
                  <a:pt x="5584329" y="942848"/>
                </a:lnTo>
                <a:lnTo>
                  <a:pt x="5549097" y="920433"/>
                </a:lnTo>
                <a:lnTo>
                  <a:pt x="5508675" y="897132"/>
                </a:lnTo>
                <a:lnTo>
                  <a:pt x="5463060" y="872950"/>
                </a:lnTo>
                <a:lnTo>
                  <a:pt x="5412249" y="847889"/>
                </a:lnTo>
                <a:lnTo>
                  <a:pt x="5356238" y="821953"/>
                </a:lnTo>
                <a:lnTo>
                  <a:pt x="5233849" y="768209"/>
                </a:lnTo>
                <a:lnTo>
                  <a:pt x="5180822" y="740068"/>
                </a:lnTo>
                <a:lnTo>
                  <a:pt x="5135945" y="710725"/>
                </a:lnTo>
                <a:lnTo>
                  <a:pt x="5099221" y="680180"/>
                </a:lnTo>
                <a:lnTo>
                  <a:pt x="5070652" y="648432"/>
                </a:lnTo>
                <a:lnTo>
                  <a:pt x="5050243" y="615481"/>
                </a:lnTo>
                <a:lnTo>
                  <a:pt x="5033911" y="545973"/>
                </a:lnTo>
                <a:lnTo>
                  <a:pt x="5037074" y="510849"/>
                </a:lnTo>
                <a:lnTo>
                  <a:pt x="5062308" y="448175"/>
                </a:lnTo>
                <a:lnTo>
                  <a:pt x="5110784" y="397601"/>
                </a:lnTo>
                <a:lnTo>
                  <a:pt x="5170930" y="371224"/>
                </a:lnTo>
                <a:lnTo>
                  <a:pt x="5204599" y="367918"/>
                </a:lnTo>
                <a:lnTo>
                  <a:pt x="5612250" y="367918"/>
                </a:lnTo>
                <a:lnTo>
                  <a:pt x="5762383" y="203326"/>
                </a:lnTo>
                <a:lnTo>
                  <a:pt x="5725082" y="170860"/>
                </a:lnTo>
                <a:lnTo>
                  <a:pt x="5686333" y="141214"/>
                </a:lnTo>
                <a:lnTo>
                  <a:pt x="5646137" y="114389"/>
                </a:lnTo>
                <a:lnTo>
                  <a:pt x="5604494" y="90386"/>
                </a:lnTo>
                <a:lnTo>
                  <a:pt x="5561407" y="69205"/>
                </a:lnTo>
                <a:lnTo>
                  <a:pt x="5516876" y="50847"/>
                </a:lnTo>
                <a:lnTo>
                  <a:pt x="5470904" y="35312"/>
                </a:lnTo>
                <a:lnTo>
                  <a:pt x="5423491" y="22601"/>
                </a:lnTo>
                <a:lnTo>
                  <a:pt x="5374638" y="12713"/>
                </a:lnTo>
                <a:lnTo>
                  <a:pt x="5324348" y="5650"/>
                </a:lnTo>
                <a:lnTo>
                  <a:pt x="5272621" y="1412"/>
                </a:lnTo>
                <a:lnTo>
                  <a:pt x="5219458" y="0"/>
                </a:lnTo>
                <a:close/>
              </a:path>
              <a:path w="5814695" h="2001520">
                <a:moveTo>
                  <a:pt x="5612250" y="367918"/>
                </a:moveTo>
                <a:lnTo>
                  <a:pt x="5204599" y="367918"/>
                </a:lnTo>
                <a:lnTo>
                  <a:pt x="5237978" y="371304"/>
                </a:lnTo>
                <a:lnTo>
                  <a:pt x="5277789" y="381456"/>
                </a:lnTo>
                <a:lnTo>
                  <a:pt x="5324027" y="398367"/>
                </a:lnTo>
                <a:lnTo>
                  <a:pt x="5376689" y="422030"/>
                </a:lnTo>
                <a:lnTo>
                  <a:pt x="5435772" y="452438"/>
                </a:lnTo>
                <a:lnTo>
                  <a:pt x="5501271" y="489585"/>
                </a:lnTo>
                <a:lnTo>
                  <a:pt x="5612250" y="36791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36275" y="-4825"/>
            <a:ext cx="1151254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057" y="1573847"/>
            <a:ext cx="10090150" cy="435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543540" y="6574869"/>
            <a:ext cx="1548129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D9D9D9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144" y="3778250"/>
            <a:ext cx="5831205" cy="156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-245" dirty="0">
                <a:latin typeface="Arial MT"/>
                <a:cs typeface="Arial MT"/>
              </a:rPr>
              <a:t>IOT</a:t>
            </a:r>
            <a:r>
              <a:rPr sz="2900" spc="-45" dirty="0">
                <a:latin typeface="Arial MT"/>
                <a:cs typeface="Arial MT"/>
              </a:rPr>
              <a:t> </a:t>
            </a:r>
            <a:r>
              <a:rPr sz="2900" spc="-140" dirty="0">
                <a:latin typeface="Arial MT"/>
                <a:cs typeface="Arial MT"/>
              </a:rPr>
              <a:t>based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215" dirty="0">
                <a:latin typeface="Arial MT"/>
                <a:cs typeface="Arial MT"/>
              </a:rPr>
              <a:t>Energy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190" dirty="0">
                <a:latin typeface="Arial MT"/>
                <a:cs typeface="Arial MT"/>
              </a:rPr>
              <a:t>Management</a:t>
            </a:r>
            <a:r>
              <a:rPr sz="2900" spc="65" dirty="0">
                <a:latin typeface="Arial MT"/>
                <a:cs typeface="Arial MT"/>
              </a:rPr>
              <a:t> </a:t>
            </a:r>
            <a:r>
              <a:rPr sz="2900" spc="-290" dirty="0">
                <a:latin typeface="Arial MT"/>
                <a:cs typeface="Arial MT"/>
              </a:rPr>
              <a:t>System</a:t>
            </a:r>
            <a:endParaRPr sz="2900">
              <a:latin typeface="Arial MT"/>
              <a:cs typeface="Arial MT"/>
            </a:endParaRPr>
          </a:p>
          <a:p>
            <a:pPr marL="31115">
              <a:lnSpc>
                <a:spcPts val="3215"/>
              </a:lnSpc>
              <a:spcBef>
                <a:spcPts val="2660"/>
              </a:spcBef>
            </a:pPr>
            <a:r>
              <a:rPr sz="2750" spc="-25" dirty="0">
                <a:latin typeface="Calibri" panose="020F0502020204030204"/>
                <a:cs typeface="Calibri" panose="020F0502020204030204"/>
              </a:rPr>
              <a:t>By,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31115">
              <a:lnSpc>
                <a:spcPts val="2745"/>
              </a:lnSpc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Rio</a:t>
            </a:r>
            <a:r>
              <a:rPr sz="24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Roy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42535"/>
            <a:ext cx="30480" cy="15875"/>
          </a:xfrm>
          <a:custGeom>
            <a:avLst/>
            <a:gdLst/>
            <a:ahLst/>
            <a:cxnLst/>
            <a:rect l="l" t="t" r="r" b="b"/>
            <a:pathLst>
              <a:path w="30480" h="15875">
                <a:moveTo>
                  <a:pt x="0" y="0"/>
                </a:moveTo>
                <a:lnTo>
                  <a:pt x="0" y="15463"/>
                </a:lnTo>
                <a:lnTo>
                  <a:pt x="30348" y="15463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6861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966787" y="0"/>
            <a:ext cx="11225530" cy="6858000"/>
            <a:chOff x="966787" y="0"/>
            <a:chExt cx="11225530" cy="6858000"/>
          </a:xfrm>
        </p:grpSpPr>
        <p:sp>
          <p:nvSpPr>
            <p:cNvPr id="5" name="object 5"/>
            <p:cNvSpPr/>
            <p:nvPr/>
          </p:nvSpPr>
          <p:spPr>
            <a:xfrm>
              <a:off x="966787" y="4538726"/>
              <a:ext cx="5746115" cy="0"/>
            </a:xfrm>
            <a:custGeom>
              <a:avLst/>
              <a:gdLst/>
              <a:ahLst/>
              <a:cxnLst/>
              <a:rect l="l" t="t" r="r" b="b"/>
              <a:pathLst>
                <a:path w="5746115">
                  <a:moveTo>
                    <a:pt x="0" y="0"/>
                  </a:moveTo>
                  <a:lnTo>
                    <a:pt x="5745543" y="0"/>
                  </a:lnTo>
                </a:path>
              </a:pathLst>
            </a:custGeom>
            <a:ln w="63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91275" y="0"/>
              <a:ext cx="5800725" cy="685799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48875" y="2295524"/>
              <a:ext cx="1266825" cy="2057400"/>
            </a:xfrm>
            <a:custGeom>
              <a:avLst/>
              <a:gdLst/>
              <a:ahLst/>
              <a:cxnLst/>
              <a:rect l="l" t="t" r="r" b="b"/>
              <a:pathLst>
                <a:path w="1266825" h="2057400">
                  <a:moveTo>
                    <a:pt x="790575" y="1905000"/>
                  </a:moveTo>
                  <a:lnTo>
                    <a:pt x="476250" y="1905000"/>
                  </a:lnTo>
                  <a:lnTo>
                    <a:pt x="487476" y="1954022"/>
                  </a:lnTo>
                  <a:lnTo>
                    <a:pt x="511009" y="1995957"/>
                  </a:lnTo>
                  <a:lnTo>
                    <a:pt x="544664" y="2028634"/>
                  </a:lnTo>
                  <a:lnTo>
                    <a:pt x="586206" y="2049843"/>
                  </a:lnTo>
                  <a:lnTo>
                    <a:pt x="633476" y="2057400"/>
                  </a:lnTo>
                  <a:lnTo>
                    <a:pt x="680669" y="2049843"/>
                  </a:lnTo>
                  <a:lnTo>
                    <a:pt x="722185" y="2028634"/>
                  </a:lnTo>
                  <a:lnTo>
                    <a:pt x="755802" y="1995957"/>
                  </a:lnTo>
                  <a:lnTo>
                    <a:pt x="779335" y="1954022"/>
                  </a:lnTo>
                  <a:lnTo>
                    <a:pt x="790575" y="1905000"/>
                  </a:lnTo>
                  <a:close/>
                </a:path>
                <a:path w="1266825" h="2057400">
                  <a:moveTo>
                    <a:pt x="817359" y="620115"/>
                  </a:moveTo>
                  <a:lnTo>
                    <a:pt x="657136" y="620115"/>
                  </a:lnTo>
                  <a:lnTo>
                    <a:pt x="756856" y="311353"/>
                  </a:lnTo>
                  <a:lnTo>
                    <a:pt x="519709" y="311353"/>
                  </a:lnTo>
                  <a:lnTo>
                    <a:pt x="440347" y="733221"/>
                  </a:lnTo>
                  <a:lnTo>
                    <a:pt x="600583" y="733221"/>
                  </a:lnTo>
                  <a:lnTo>
                    <a:pt x="496900" y="1081951"/>
                  </a:lnTo>
                  <a:lnTo>
                    <a:pt x="817359" y="620115"/>
                  </a:lnTo>
                  <a:close/>
                </a:path>
                <a:path w="1266825" h="2057400">
                  <a:moveTo>
                    <a:pt x="952500" y="1738249"/>
                  </a:moveTo>
                  <a:lnTo>
                    <a:pt x="946861" y="1710067"/>
                  </a:lnTo>
                  <a:lnTo>
                    <a:pt x="931329" y="1687423"/>
                  </a:lnTo>
                  <a:lnTo>
                    <a:pt x="907973" y="1672348"/>
                  </a:lnTo>
                  <a:lnTo>
                    <a:pt x="878840" y="1666875"/>
                  </a:lnTo>
                  <a:lnTo>
                    <a:pt x="387985" y="1666875"/>
                  </a:lnTo>
                  <a:lnTo>
                    <a:pt x="358838" y="1672348"/>
                  </a:lnTo>
                  <a:lnTo>
                    <a:pt x="335483" y="1687423"/>
                  </a:lnTo>
                  <a:lnTo>
                    <a:pt x="319951" y="1710067"/>
                  </a:lnTo>
                  <a:lnTo>
                    <a:pt x="314325" y="1738249"/>
                  </a:lnTo>
                  <a:lnTo>
                    <a:pt x="319951" y="1766519"/>
                  </a:lnTo>
                  <a:lnTo>
                    <a:pt x="335483" y="1789201"/>
                  </a:lnTo>
                  <a:lnTo>
                    <a:pt x="358838" y="1804276"/>
                  </a:lnTo>
                  <a:lnTo>
                    <a:pt x="387985" y="1809750"/>
                  </a:lnTo>
                  <a:lnTo>
                    <a:pt x="878840" y="1809750"/>
                  </a:lnTo>
                  <a:lnTo>
                    <a:pt x="907973" y="1804276"/>
                  </a:lnTo>
                  <a:lnTo>
                    <a:pt x="931329" y="1789201"/>
                  </a:lnTo>
                  <a:lnTo>
                    <a:pt x="946861" y="1766519"/>
                  </a:lnTo>
                  <a:lnTo>
                    <a:pt x="952500" y="1738249"/>
                  </a:lnTo>
                  <a:close/>
                </a:path>
                <a:path w="1266825" h="2057400">
                  <a:moveTo>
                    <a:pt x="952500" y="1490599"/>
                  </a:moveTo>
                  <a:lnTo>
                    <a:pt x="946861" y="1462417"/>
                  </a:lnTo>
                  <a:lnTo>
                    <a:pt x="931329" y="1439773"/>
                  </a:lnTo>
                  <a:lnTo>
                    <a:pt x="907973" y="1424698"/>
                  </a:lnTo>
                  <a:lnTo>
                    <a:pt x="878840" y="1419225"/>
                  </a:lnTo>
                  <a:lnTo>
                    <a:pt x="387985" y="1419225"/>
                  </a:lnTo>
                  <a:lnTo>
                    <a:pt x="358838" y="1424698"/>
                  </a:lnTo>
                  <a:lnTo>
                    <a:pt x="335483" y="1439773"/>
                  </a:lnTo>
                  <a:lnTo>
                    <a:pt x="319951" y="1462417"/>
                  </a:lnTo>
                  <a:lnTo>
                    <a:pt x="314325" y="1490599"/>
                  </a:lnTo>
                  <a:lnTo>
                    <a:pt x="319951" y="1518869"/>
                  </a:lnTo>
                  <a:lnTo>
                    <a:pt x="335483" y="1541551"/>
                  </a:lnTo>
                  <a:lnTo>
                    <a:pt x="358838" y="1556626"/>
                  </a:lnTo>
                  <a:lnTo>
                    <a:pt x="387985" y="1562100"/>
                  </a:lnTo>
                  <a:lnTo>
                    <a:pt x="878840" y="1562100"/>
                  </a:lnTo>
                  <a:lnTo>
                    <a:pt x="907973" y="1556626"/>
                  </a:lnTo>
                  <a:lnTo>
                    <a:pt x="931329" y="1541551"/>
                  </a:lnTo>
                  <a:lnTo>
                    <a:pt x="946861" y="1518869"/>
                  </a:lnTo>
                  <a:lnTo>
                    <a:pt x="952500" y="1490599"/>
                  </a:lnTo>
                  <a:close/>
                </a:path>
                <a:path w="1266825" h="2057400">
                  <a:moveTo>
                    <a:pt x="1266825" y="630174"/>
                  </a:moveTo>
                  <a:lnTo>
                    <a:pt x="1263929" y="580923"/>
                  </a:lnTo>
                  <a:lnTo>
                    <a:pt x="1257465" y="532739"/>
                  </a:lnTo>
                  <a:lnTo>
                    <a:pt x="1247559" y="485749"/>
                  </a:lnTo>
                  <a:lnTo>
                    <a:pt x="1234351" y="440105"/>
                  </a:lnTo>
                  <a:lnTo>
                    <a:pt x="1217955" y="395935"/>
                  </a:lnTo>
                  <a:lnTo>
                    <a:pt x="1198524" y="353377"/>
                  </a:lnTo>
                  <a:lnTo>
                    <a:pt x="1176197" y="312572"/>
                  </a:lnTo>
                  <a:lnTo>
                    <a:pt x="1151089" y="273634"/>
                  </a:lnTo>
                  <a:lnTo>
                    <a:pt x="1123340" y="236715"/>
                  </a:lnTo>
                  <a:lnTo>
                    <a:pt x="1123061" y="236397"/>
                  </a:lnTo>
                  <a:lnTo>
                    <a:pt x="1123061" y="630174"/>
                  </a:lnTo>
                  <a:lnTo>
                    <a:pt x="1123061" y="649732"/>
                  </a:lnTo>
                  <a:lnTo>
                    <a:pt x="1120648" y="649732"/>
                  </a:lnTo>
                  <a:lnTo>
                    <a:pt x="1117041" y="693775"/>
                  </a:lnTo>
                  <a:lnTo>
                    <a:pt x="1109992" y="737387"/>
                  </a:lnTo>
                  <a:lnTo>
                    <a:pt x="1099731" y="780059"/>
                  </a:lnTo>
                  <a:lnTo>
                    <a:pt x="1086485" y="821309"/>
                  </a:lnTo>
                  <a:lnTo>
                    <a:pt x="1070483" y="857554"/>
                  </a:lnTo>
                  <a:lnTo>
                    <a:pt x="1051509" y="892416"/>
                  </a:lnTo>
                  <a:lnTo>
                    <a:pt x="1029309" y="925449"/>
                  </a:lnTo>
                  <a:lnTo>
                    <a:pt x="1003681" y="956183"/>
                  </a:lnTo>
                  <a:lnTo>
                    <a:pt x="970978" y="997991"/>
                  </a:lnTo>
                  <a:lnTo>
                    <a:pt x="940269" y="1040968"/>
                  </a:lnTo>
                  <a:lnTo>
                    <a:pt x="911783" y="1085100"/>
                  </a:lnTo>
                  <a:lnTo>
                    <a:pt x="885761" y="1130414"/>
                  </a:lnTo>
                  <a:lnTo>
                    <a:pt x="862457" y="1176909"/>
                  </a:lnTo>
                  <a:lnTo>
                    <a:pt x="406908" y="1176909"/>
                  </a:lnTo>
                  <a:lnTo>
                    <a:pt x="382371" y="1130414"/>
                  </a:lnTo>
                  <a:lnTo>
                    <a:pt x="355739" y="1085100"/>
                  </a:lnTo>
                  <a:lnTo>
                    <a:pt x="327228" y="1040968"/>
                  </a:lnTo>
                  <a:lnTo>
                    <a:pt x="297091" y="997991"/>
                  </a:lnTo>
                  <a:lnTo>
                    <a:pt x="265557" y="956183"/>
                  </a:lnTo>
                  <a:lnTo>
                    <a:pt x="240931" y="925449"/>
                  </a:lnTo>
                  <a:lnTo>
                    <a:pt x="218630" y="892416"/>
                  </a:lnTo>
                  <a:lnTo>
                    <a:pt x="199072" y="857554"/>
                  </a:lnTo>
                  <a:lnTo>
                    <a:pt x="182753" y="821309"/>
                  </a:lnTo>
                  <a:lnTo>
                    <a:pt x="168478" y="780059"/>
                  </a:lnTo>
                  <a:lnTo>
                    <a:pt x="158330" y="737387"/>
                  </a:lnTo>
                  <a:lnTo>
                    <a:pt x="151853" y="693775"/>
                  </a:lnTo>
                  <a:lnTo>
                    <a:pt x="148590" y="649732"/>
                  </a:lnTo>
                  <a:lnTo>
                    <a:pt x="148590" y="630174"/>
                  </a:lnTo>
                  <a:lnTo>
                    <a:pt x="151625" y="583577"/>
                  </a:lnTo>
                  <a:lnTo>
                    <a:pt x="158864" y="538226"/>
                  </a:lnTo>
                  <a:lnTo>
                    <a:pt x="170103" y="494360"/>
                  </a:lnTo>
                  <a:lnTo>
                    <a:pt x="185140" y="452145"/>
                  </a:lnTo>
                  <a:lnTo>
                    <a:pt x="203784" y="411797"/>
                  </a:lnTo>
                  <a:lnTo>
                    <a:pt x="225818" y="373507"/>
                  </a:lnTo>
                  <a:lnTo>
                    <a:pt x="251066" y="337464"/>
                  </a:lnTo>
                  <a:lnTo>
                    <a:pt x="279323" y="303885"/>
                  </a:lnTo>
                  <a:lnTo>
                    <a:pt x="310375" y="272948"/>
                  </a:lnTo>
                  <a:lnTo>
                    <a:pt x="344030" y="244868"/>
                  </a:lnTo>
                  <a:lnTo>
                    <a:pt x="380098" y="219837"/>
                  </a:lnTo>
                  <a:lnTo>
                    <a:pt x="418376" y="198043"/>
                  </a:lnTo>
                  <a:lnTo>
                    <a:pt x="458660" y="179692"/>
                  </a:lnTo>
                  <a:lnTo>
                    <a:pt x="500748" y="164985"/>
                  </a:lnTo>
                  <a:lnTo>
                    <a:pt x="544449" y="154101"/>
                  </a:lnTo>
                  <a:lnTo>
                    <a:pt x="589559" y="147269"/>
                  </a:lnTo>
                  <a:lnTo>
                    <a:pt x="635889" y="144653"/>
                  </a:lnTo>
                  <a:lnTo>
                    <a:pt x="682205" y="147243"/>
                  </a:lnTo>
                  <a:lnTo>
                    <a:pt x="727316" y="154012"/>
                  </a:lnTo>
                  <a:lnTo>
                    <a:pt x="771017" y="164795"/>
                  </a:lnTo>
                  <a:lnTo>
                    <a:pt x="813104" y="179387"/>
                  </a:lnTo>
                  <a:lnTo>
                    <a:pt x="853389" y="197599"/>
                  </a:lnTo>
                  <a:lnTo>
                    <a:pt x="891667" y="219252"/>
                  </a:lnTo>
                  <a:lnTo>
                    <a:pt x="927722" y="244144"/>
                  </a:lnTo>
                  <a:lnTo>
                    <a:pt x="961377" y="272097"/>
                  </a:lnTo>
                  <a:lnTo>
                    <a:pt x="992428" y="302933"/>
                  </a:lnTo>
                  <a:lnTo>
                    <a:pt x="1020673" y="336435"/>
                  </a:lnTo>
                  <a:lnTo>
                    <a:pt x="1045908" y="372427"/>
                  </a:lnTo>
                  <a:lnTo>
                    <a:pt x="1067943" y="410730"/>
                  </a:lnTo>
                  <a:lnTo>
                    <a:pt x="1086573" y="451154"/>
                  </a:lnTo>
                  <a:lnTo>
                    <a:pt x="1101598" y="493483"/>
                  </a:lnTo>
                  <a:lnTo>
                    <a:pt x="1112812" y="537565"/>
                  </a:lnTo>
                  <a:lnTo>
                    <a:pt x="1120038" y="583196"/>
                  </a:lnTo>
                  <a:lnTo>
                    <a:pt x="1123061" y="630174"/>
                  </a:lnTo>
                  <a:lnTo>
                    <a:pt x="1123061" y="236397"/>
                  </a:lnTo>
                  <a:lnTo>
                    <a:pt x="1093089" y="201942"/>
                  </a:lnTo>
                  <a:lnTo>
                    <a:pt x="1060462" y="169468"/>
                  </a:lnTo>
                  <a:lnTo>
                    <a:pt x="1025613" y="139395"/>
                  </a:lnTo>
                  <a:lnTo>
                    <a:pt x="988656" y="111887"/>
                  </a:lnTo>
                  <a:lnTo>
                    <a:pt x="949731" y="87071"/>
                  </a:lnTo>
                  <a:lnTo>
                    <a:pt x="908977" y="65074"/>
                  </a:lnTo>
                  <a:lnTo>
                    <a:pt x="866521" y="46050"/>
                  </a:lnTo>
                  <a:lnTo>
                    <a:pt x="822502" y="30111"/>
                  </a:lnTo>
                  <a:lnTo>
                    <a:pt x="777049" y="17399"/>
                  </a:lnTo>
                  <a:lnTo>
                    <a:pt x="730313" y="8051"/>
                  </a:lnTo>
                  <a:lnTo>
                    <a:pt x="682409" y="2209"/>
                  </a:lnTo>
                  <a:lnTo>
                    <a:pt x="633476" y="0"/>
                  </a:lnTo>
                  <a:lnTo>
                    <a:pt x="584517" y="2209"/>
                  </a:lnTo>
                  <a:lnTo>
                    <a:pt x="536600" y="8051"/>
                  </a:lnTo>
                  <a:lnTo>
                    <a:pt x="489839" y="17399"/>
                  </a:lnTo>
                  <a:lnTo>
                    <a:pt x="444373" y="30111"/>
                  </a:lnTo>
                  <a:lnTo>
                    <a:pt x="400342" y="46050"/>
                  </a:lnTo>
                  <a:lnTo>
                    <a:pt x="357886" y="65074"/>
                  </a:lnTo>
                  <a:lnTo>
                    <a:pt x="317119" y="87071"/>
                  </a:lnTo>
                  <a:lnTo>
                    <a:pt x="278180" y="111887"/>
                  </a:lnTo>
                  <a:lnTo>
                    <a:pt x="241223" y="139395"/>
                  </a:lnTo>
                  <a:lnTo>
                    <a:pt x="206362" y="169468"/>
                  </a:lnTo>
                  <a:lnTo>
                    <a:pt x="173736" y="201942"/>
                  </a:lnTo>
                  <a:lnTo>
                    <a:pt x="143484" y="236715"/>
                  </a:lnTo>
                  <a:lnTo>
                    <a:pt x="115735" y="273634"/>
                  </a:lnTo>
                  <a:lnTo>
                    <a:pt x="90627" y="312572"/>
                  </a:lnTo>
                  <a:lnTo>
                    <a:pt x="68287" y="353377"/>
                  </a:lnTo>
                  <a:lnTo>
                    <a:pt x="48856" y="395935"/>
                  </a:lnTo>
                  <a:lnTo>
                    <a:pt x="32461" y="440105"/>
                  </a:lnTo>
                  <a:lnTo>
                    <a:pt x="19253" y="485749"/>
                  </a:lnTo>
                  <a:lnTo>
                    <a:pt x="9347" y="532739"/>
                  </a:lnTo>
                  <a:lnTo>
                    <a:pt x="2882" y="580923"/>
                  </a:lnTo>
                  <a:lnTo>
                    <a:pt x="0" y="630174"/>
                  </a:lnTo>
                  <a:lnTo>
                    <a:pt x="0" y="652145"/>
                  </a:lnTo>
                  <a:lnTo>
                    <a:pt x="4089" y="708736"/>
                  </a:lnTo>
                  <a:lnTo>
                    <a:pt x="12763" y="764374"/>
                  </a:lnTo>
                  <a:lnTo>
                    <a:pt x="25996" y="819086"/>
                  </a:lnTo>
                  <a:lnTo>
                    <a:pt x="43815" y="872871"/>
                  </a:lnTo>
                  <a:lnTo>
                    <a:pt x="65735" y="921550"/>
                  </a:lnTo>
                  <a:lnTo>
                    <a:pt x="91338" y="968171"/>
                  </a:lnTo>
                  <a:lnTo>
                    <a:pt x="120599" y="1012482"/>
                  </a:lnTo>
                  <a:lnTo>
                    <a:pt x="153543" y="1054227"/>
                  </a:lnTo>
                  <a:lnTo>
                    <a:pt x="182968" y="1090612"/>
                  </a:lnTo>
                  <a:lnTo>
                    <a:pt x="212064" y="1133525"/>
                  </a:lnTo>
                  <a:lnTo>
                    <a:pt x="239687" y="1179309"/>
                  </a:lnTo>
                  <a:lnTo>
                    <a:pt x="264680" y="1224280"/>
                  </a:lnTo>
                  <a:lnTo>
                    <a:pt x="285877" y="1264754"/>
                  </a:lnTo>
                  <a:lnTo>
                    <a:pt x="302133" y="1297051"/>
                  </a:lnTo>
                  <a:lnTo>
                    <a:pt x="309270" y="1308493"/>
                  </a:lnTo>
                  <a:lnTo>
                    <a:pt x="319417" y="1316951"/>
                  </a:lnTo>
                  <a:lnTo>
                    <a:pt x="331863" y="1322184"/>
                  </a:lnTo>
                  <a:lnTo>
                    <a:pt x="345948" y="1323975"/>
                  </a:lnTo>
                  <a:lnTo>
                    <a:pt x="920877" y="1323975"/>
                  </a:lnTo>
                  <a:lnTo>
                    <a:pt x="957541" y="1308493"/>
                  </a:lnTo>
                  <a:lnTo>
                    <a:pt x="980935" y="1264754"/>
                  </a:lnTo>
                  <a:lnTo>
                    <a:pt x="1002131" y="1224280"/>
                  </a:lnTo>
                  <a:lnTo>
                    <a:pt x="1027125" y="1179309"/>
                  </a:lnTo>
                  <a:lnTo>
                    <a:pt x="1054747" y="1133525"/>
                  </a:lnTo>
                  <a:lnTo>
                    <a:pt x="1083843" y="1090612"/>
                  </a:lnTo>
                  <a:lnTo>
                    <a:pt x="1113282" y="1054227"/>
                  </a:lnTo>
                  <a:lnTo>
                    <a:pt x="1146543" y="1012482"/>
                  </a:lnTo>
                  <a:lnTo>
                    <a:pt x="1176375" y="968171"/>
                  </a:lnTo>
                  <a:lnTo>
                    <a:pt x="1202093" y="921550"/>
                  </a:lnTo>
                  <a:lnTo>
                    <a:pt x="1223010" y="872871"/>
                  </a:lnTo>
                  <a:lnTo>
                    <a:pt x="1240815" y="819086"/>
                  </a:lnTo>
                  <a:lnTo>
                    <a:pt x="1254061" y="764374"/>
                  </a:lnTo>
                  <a:lnTo>
                    <a:pt x="1262722" y="708736"/>
                  </a:lnTo>
                  <a:lnTo>
                    <a:pt x="1266825" y="652145"/>
                  </a:lnTo>
                  <a:lnTo>
                    <a:pt x="1266825" y="630174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469" y="677862"/>
            <a:ext cx="8668385" cy="1586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0" b="1" spc="-400" dirty="0">
                <a:latin typeface="Arial" panose="020B0604020202020204"/>
                <a:cs typeface="Arial" panose="020B0604020202020204"/>
              </a:rPr>
              <a:t>PROBLEM</a:t>
            </a:r>
            <a:r>
              <a:rPr sz="5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5000" b="1" spc="-280" dirty="0">
                <a:latin typeface="Arial" panose="020B0604020202020204"/>
                <a:cs typeface="Arial" panose="020B0604020202020204"/>
              </a:rPr>
              <a:t>AND</a:t>
            </a:r>
            <a:r>
              <a:rPr sz="5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5000" b="1" spc="-395" dirty="0">
                <a:latin typeface="Arial" panose="020B0604020202020204"/>
                <a:cs typeface="Arial" panose="020B0604020202020204"/>
              </a:rPr>
              <a:t>THE</a:t>
            </a:r>
            <a:r>
              <a:rPr sz="5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5000" b="1" spc="-420" dirty="0">
                <a:latin typeface="Arial" panose="020B0604020202020204"/>
                <a:cs typeface="Arial" panose="020B0604020202020204"/>
              </a:rPr>
              <a:t>SOLUTION</a:t>
            </a:r>
            <a:endParaRPr sz="5000">
              <a:latin typeface="Arial" panose="020B0604020202020204"/>
              <a:cs typeface="Arial" panose="020B0604020202020204"/>
            </a:endParaRPr>
          </a:p>
          <a:p>
            <a:pPr marL="596265">
              <a:lnSpc>
                <a:spcPct val="100000"/>
              </a:lnSpc>
              <a:spcBef>
                <a:spcPts val="2415"/>
              </a:spcBef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PROBLEM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IEMS</a:t>
            </a:r>
            <a:endParaRPr spc="-9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4704715"/>
            <a:ext cx="1242060" cy="2153285"/>
            <a:chOff x="0" y="4704715"/>
            <a:chExt cx="1242060" cy="2153285"/>
          </a:xfrm>
        </p:grpSpPr>
        <p:sp>
          <p:nvSpPr>
            <p:cNvPr id="5" name="object 5"/>
            <p:cNvSpPr/>
            <p:nvPr/>
          </p:nvSpPr>
          <p:spPr>
            <a:xfrm>
              <a:off x="0" y="4704715"/>
              <a:ext cx="1242060" cy="2153285"/>
            </a:xfrm>
            <a:custGeom>
              <a:avLst/>
              <a:gdLst/>
              <a:ahLst/>
              <a:cxnLst/>
              <a:rect l="l" t="t" r="r" b="b"/>
              <a:pathLst>
                <a:path w="1242060" h="2153284">
                  <a:moveTo>
                    <a:pt x="371766" y="0"/>
                  </a:moveTo>
                  <a:lnTo>
                    <a:pt x="0" y="150219"/>
                  </a:lnTo>
                  <a:lnTo>
                    <a:pt x="0" y="1550927"/>
                  </a:lnTo>
                  <a:lnTo>
                    <a:pt x="714995" y="2153284"/>
                  </a:lnTo>
                  <a:lnTo>
                    <a:pt x="1241760" y="2153284"/>
                  </a:lnTo>
                  <a:lnTo>
                    <a:pt x="371766" y="0"/>
                  </a:lnTo>
                  <a:close/>
                </a:path>
              </a:pathLst>
            </a:custGeom>
            <a:solidFill>
              <a:srgbClr val="92D050">
                <a:alpha val="5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305323"/>
              <a:ext cx="1213485" cy="1553210"/>
            </a:xfrm>
            <a:custGeom>
              <a:avLst/>
              <a:gdLst/>
              <a:ahLst/>
              <a:cxnLst/>
              <a:rect l="l" t="t" r="r" b="b"/>
              <a:pathLst>
                <a:path w="1213485" h="1553209">
                  <a:moveTo>
                    <a:pt x="0" y="0"/>
                  </a:moveTo>
                  <a:lnTo>
                    <a:pt x="0" y="1535100"/>
                  </a:lnTo>
                  <a:lnTo>
                    <a:pt x="39265" y="1552675"/>
                  </a:lnTo>
                  <a:lnTo>
                    <a:pt x="1213070" y="1552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2257425" cy="123825"/>
          </a:xfrm>
          <a:custGeom>
            <a:avLst/>
            <a:gdLst/>
            <a:ahLst/>
            <a:cxnLst/>
            <a:rect l="l" t="t" r="r" b="b"/>
            <a:pathLst>
              <a:path w="2257425" h="123825">
                <a:moveTo>
                  <a:pt x="0" y="123825"/>
                </a:moveTo>
                <a:lnTo>
                  <a:pt x="2257425" y="123825"/>
                </a:lnTo>
                <a:lnTo>
                  <a:pt x="22574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6288" y="2242185"/>
            <a:ext cx="9511030" cy="378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Difficulty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Forgetting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turn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off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appliances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after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use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2865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Poor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factor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correction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3200" b="1" spc="-1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32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dirty="0">
                <a:latin typeface="Calibri" panose="020F0502020204030204"/>
                <a:cs typeface="Calibri" panose="020F0502020204030204"/>
              </a:rPr>
              <a:t>-</a:t>
            </a:r>
            <a:r>
              <a:rPr sz="32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spc="-20" dirty="0">
                <a:latin typeface="Calibri" panose="020F0502020204030204"/>
                <a:cs typeface="Calibri" panose="020F0502020204030204"/>
              </a:rPr>
              <a:t>IEMS</a:t>
            </a:r>
            <a:endParaRPr sz="32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MCB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replacement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gives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easy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read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analytics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usage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in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mobile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phone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2855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Remotely</a:t>
            </a:r>
            <a:r>
              <a:rPr sz="24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monitor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appliances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anywhere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timer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functionality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Dynamic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factor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correction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increases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efficiency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69" y="634047"/>
            <a:ext cx="5553710" cy="861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50" spc="-29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IDEA</a:t>
            </a:r>
            <a:r>
              <a:rPr sz="5450" spc="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450" spc="-39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5450" spc="-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450" spc="-4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SOLUTION</a:t>
            </a:r>
            <a:endParaRPr sz="54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82026" y="2481326"/>
            <a:ext cx="2228850" cy="9334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82026" y="2481326"/>
            <a:ext cx="2228850" cy="93345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647700" marR="384810" indent="-248920">
              <a:lnSpc>
                <a:spcPct val="101000"/>
              </a:lnSpc>
              <a:spcBef>
                <a:spcPts val="1335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Master</a:t>
            </a:r>
            <a:r>
              <a:rPr sz="1800" spc="-3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Module (+Varicap)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0926" y="3795776"/>
            <a:ext cx="1057275" cy="144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0926" y="3795776"/>
            <a:ext cx="1057275" cy="14478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S-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IEMS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00025" marR="190500" algn="ctr">
              <a:lnSpc>
                <a:spcPct val="101000"/>
              </a:lnSpc>
            </a:pPr>
            <a:r>
              <a:rPr sz="1800" spc="-1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Room1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(L)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2026" y="3795776"/>
            <a:ext cx="1066800" cy="144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82026" y="3795776"/>
            <a:ext cx="1066800" cy="14478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S-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IEMS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05740" marR="193040" algn="ctr">
              <a:lnSpc>
                <a:spcPct val="101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Room1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(H)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651" y="3795776"/>
            <a:ext cx="1057275" cy="144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272651" y="3795776"/>
            <a:ext cx="1057275" cy="14478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S-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IEMS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02565" marR="186690" algn="ctr">
              <a:lnSpc>
                <a:spcPct val="101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Room2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(L)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3276" y="3795776"/>
            <a:ext cx="1057275" cy="1447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463276" y="3795776"/>
            <a:ext cx="1057275" cy="1447800"/>
          </a:xfrm>
          <a:prstGeom prst="rect">
            <a:avLst/>
          </a:prstGeom>
          <a:ln w="12700">
            <a:solidFill>
              <a:srgbClr val="2D75B6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S-</a:t>
            </a: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IEMS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98755" marR="190500" algn="ctr">
              <a:lnSpc>
                <a:spcPct val="101000"/>
              </a:lnSpc>
            </a:pPr>
            <a:r>
              <a:rPr sz="18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Room2 </a:t>
            </a:r>
            <a:r>
              <a:rPr sz="18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(H)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62975" y="1495425"/>
            <a:ext cx="495300" cy="36195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20126" y="385825"/>
            <a:ext cx="2219325" cy="93345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57721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Mobile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Interface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82509" y="3414648"/>
            <a:ext cx="3691890" cy="2707640"/>
            <a:chOff x="7382509" y="3414648"/>
            <a:chExt cx="3691890" cy="2707640"/>
          </a:xfrm>
        </p:grpSpPr>
        <p:sp>
          <p:nvSpPr>
            <p:cNvPr id="16" name="object 16"/>
            <p:cNvSpPr/>
            <p:nvPr/>
          </p:nvSpPr>
          <p:spPr>
            <a:xfrm>
              <a:off x="7382510" y="3552824"/>
              <a:ext cx="3691890" cy="2569210"/>
            </a:xfrm>
            <a:custGeom>
              <a:avLst/>
              <a:gdLst/>
              <a:ahLst/>
              <a:cxnLst/>
              <a:rect l="l" t="t" r="r" b="b"/>
              <a:pathLst>
                <a:path w="3691890" h="2569210">
                  <a:moveTo>
                    <a:pt x="109728" y="2479891"/>
                  </a:moveTo>
                  <a:lnTo>
                    <a:pt x="108712" y="2476004"/>
                  </a:lnTo>
                  <a:lnTo>
                    <a:pt x="102616" y="2472512"/>
                  </a:lnTo>
                  <a:lnTo>
                    <a:pt x="98679" y="2473579"/>
                  </a:lnTo>
                  <a:lnTo>
                    <a:pt x="96913" y="2476804"/>
                  </a:lnTo>
                  <a:lnTo>
                    <a:pt x="64833" y="2532697"/>
                  </a:lnTo>
                  <a:lnTo>
                    <a:pt x="58343" y="1726679"/>
                  </a:lnTo>
                  <a:lnTo>
                    <a:pt x="91808" y="1782953"/>
                  </a:lnTo>
                  <a:lnTo>
                    <a:pt x="93218" y="1785366"/>
                  </a:lnTo>
                  <a:lnTo>
                    <a:pt x="97155" y="1786382"/>
                  </a:lnTo>
                  <a:lnTo>
                    <a:pt x="100203" y="1784604"/>
                  </a:lnTo>
                  <a:lnTo>
                    <a:pt x="103124" y="1782826"/>
                  </a:lnTo>
                  <a:lnTo>
                    <a:pt x="104140" y="1778889"/>
                  </a:lnTo>
                  <a:lnTo>
                    <a:pt x="102362" y="1775841"/>
                  </a:lnTo>
                  <a:lnTo>
                    <a:pt x="59156" y="1703197"/>
                  </a:lnTo>
                  <a:lnTo>
                    <a:pt x="51689" y="1690624"/>
                  </a:lnTo>
                  <a:lnTo>
                    <a:pt x="2540" y="1776603"/>
                  </a:lnTo>
                  <a:lnTo>
                    <a:pt x="762" y="1779651"/>
                  </a:lnTo>
                  <a:lnTo>
                    <a:pt x="1778" y="1783588"/>
                  </a:lnTo>
                  <a:lnTo>
                    <a:pt x="4826" y="1785366"/>
                  </a:lnTo>
                  <a:lnTo>
                    <a:pt x="7874" y="1787017"/>
                  </a:lnTo>
                  <a:lnTo>
                    <a:pt x="11811" y="1786001"/>
                  </a:lnTo>
                  <a:lnTo>
                    <a:pt x="13525" y="1782826"/>
                  </a:lnTo>
                  <a:lnTo>
                    <a:pt x="45643" y="1726857"/>
                  </a:lnTo>
                  <a:lnTo>
                    <a:pt x="52133" y="2532900"/>
                  </a:lnTo>
                  <a:lnTo>
                    <a:pt x="17272" y="2474214"/>
                  </a:lnTo>
                  <a:lnTo>
                    <a:pt x="13335" y="2473236"/>
                  </a:lnTo>
                  <a:lnTo>
                    <a:pt x="10287" y="2475014"/>
                  </a:lnTo>
                  <a:lnTo>
                    <a:pt x="7366" y="2476804"/>
                  </a:lnTo>
                  <a:lnTo>
                    <a:pt x="6350" y="2480703"/>
                  </a:lnTo>
                  <a:lnTo>
                    <a:pt x="58674" y="2568918"/>
                  </a:lnTo>
                  <a:lnTo>
                    <a:pt x="65862" y="2556370"/>
                  </a:lnTo>
                  <a:lnTo>
                    <a:pt x="107950" y="2482926"/>
                  </a:lnTo>
                  <a:lnTo>
                    <a:pt x="109728" y="2479891"/>
                  </a:lnTo>
                  <a:close/>
                </a:path>
                <a:path w="3691890" h="2569210">
                  <a:moveTo>
                    <a:pt x="1310132" y="2443683"/>
                  </a:moveTo>
                  <a:lnTo>
                    <a:pt x="1309700" y="2437612"/>
                  </a:lnTo>
                  <a:lnTo>
                    <a:pt x="1307007" y="2432164"/>
                  </a:lnTo>
                  <a:lnTo>
                    <a:pt x="1302258" y="2427998"/>
                  </a:lnTo>
                  <a:lnTo>
                    <a:pt x="1296276" y="2426017"/>
                  </a:lnTo>
                  <a:lnTo>
                    <a:pt x="1290218" y="2426462"/>
                  </a:lnTo>
                  <a:lnTo>
                    <a:pt x="1284782" y="2429141"/>
                  </a:lnTo>
                  <a:lnTo>
                    <a:pt x="1280668" y="2433878"/>
                  </a:lnTo>
                  <a:lnTo>
                    <a:pt x="1255039" y="2478570"/>
                  </a:lnTo>
                  <a:lnTo>
                    <a:pt x="1249387" y="1780667"/>
                  </a:lnTo>
                  <a:lnTo>
                    <a:pt x="1275715" y="1824990"/>
                  </a:lnTo>
                  <a:lnTo>
                    <a:pt x="1279982" y="1829714"/>
                  </a:lnTo>
                  <a:lnTo>
                    <a:pt x="1285494" y="1832317"/>
                  </a:lnTo>
                  <a:lnTo>
                    <a:pt x="1291564" y="1832660"/>
                  </a:lnTo>
                  <a:lnTo>
                    <a:pt x="1297559" y="1830578"/>
                  </a:lnTo>
                  <a:lnTo>
                    <a:pt x="1302207" y="1826374"/>
                  </a:lnTo>
                  <a:lnTo>
                    <a:pt x="1304810" y="1820875"/>
                  </a:lnTo>
                  <a:lnTo>
                    <a:pt x="1305140" y="1814791"/>
                  </a:lnTo>
                  <a:lnTo>
                    <a:pt x="1303020" y="1808861"/>
                  </a:lnTo>
                  <a:lnTo>
                    <a:pt x="1248918" y="1717789"/>
                  </a:lnTo>
                  <a:lnTo>
                    <a:pt x="1248918" y="1713230"/>
                  </a:lnTo>
                  <a:lnTo>
                    <a:pt x="1242428" y="1706867"/>
                  </a:lnTo>
                  <a:lnTo>
                    <a:pt x="1241983" y="1706118"/>
                  </a:lnTo>
                  <a:lnTo>
                    <a:pt x="1232789" y="1690624"/>
                  </a:lnTo>
                  <a:lnTo>
                    <a:pt x="1223213" y="1707324"/>
                  </a:lnTo>
                  <a:lnTo>
                    <a:pt x="1217168" y="1713484"/>
                  </a:lnTo>
                  <a:lnTo>
                    <a:pt x="1217168" y="1717890"/>
                  </a:lnTo>
                  <a:lnTo>
                    <a:pt x="1217231" y="1730248"/>
                  </a:lnTo>
                  <a:lnTo>
                    <a:pt x="1217168" y="1717890"/>
                  </a:lnTo>
                  <a:lnTo>
                    <a:pt x="1164463" y="1809877"/>
                  </a:lnTo>
                  <a:lnTo>
                    <a:pt x="1162494" y="1815884"/>
                  </a:lnTo>
                  <a:lnTo>
                    <a:pt x="1162964" y="1821980"/>
                  </a:lnTo>
                  <a:lnTo>
                    <a:pt x="1165669" y="1827453"/>
                  </a:lnTo>
                  <a:lnTo>
                    <a:pt x="1170432" y="1831594"/>
                  </a:lnTo>
                  <a:lnTo>
                    <a:pt x="1176401" y="1833562"/>
                  </a:lnTo>
                  <a:lnTo>
                    <a:pt x="1182458" y="1833105"/>
                  </a:lnTo>
                  <a:lnTo>
                    <a:pt x="1187894" y="1830438"/>
                  </a:lnTo>
                  <a:lnTo>
                    <a:pt x="1192022" y="1825752"/>
                  </a:lnTo>
                  <a:lnTo>
                    <a:pt x="1217637" y="1781035"/>
                  </a:lnTo>
                  <a:lnTo>
                    <a:pt x="1223289" y="2478913"/>
                  </a:lnTo>
                  <a:lnTo>
                    <a:pt x="1196975" y="2434552"/>
                  </a:lnTo>
                  <a:lnTo>
                    <a:pt x="1192695" y="2429878"/>
                  </a:lnTo>
                  <a:lnTo>
                    <a:pt x="1187196" y="2427274"/>
                  </a:lnTo>
                  <a:lnTo>
                    <a:pt x="1181112" y="2426932"/>
                  </a:lnTo>
                  <a:lnTo>
                    <a:pt x="1175131" y="2429002"/>
                  </a:lnTo>
                  <a:lnTo>
                    <a:pt x="1170470" y="2433243"/>
                  </a:lnTo>
                  <a:lnTo>
                    <a:pt x="1167866" y="2438743"/>
                  </a:lnTo>
                  <a:lnTo>
                    <a:pt x="1167536" y="2444813"/>
                  </a:lnTo>
                  <a:lnTo>
                    <a:pt x="1169670" y="2450757"/>
                  </a:lnTo>
                  <a:lnTo>
                    <a:pt x="1223772" y="2541994"/>
                  </a:lnTo>
                  <a:lnTo>
                    <a:pt x="1223772" y="2546350"/>
                  </a:lnTo>
                  <a:lnTo>
                    <a:pt x="1230045" y="2552573"/>
                  </a:lnTo>
                  <a:lnTo>
                    <a:pt x="1239774" y="2568968"/>
                  </a:lnTo>
                  <a:lnTo>
                    <a:pt x="1248689" y="2553398"/>
                  </a:lnTo>
                  <a:lnTo>
                    <a:pt x="1249083" y="2552712"/>
                  </a:lnTo>
                  <a:lnTo>
                    <a:pt x="1255522" y="2546096"/>
                  </a:lnTo>
                  <a:lnTo>
                    <a:pt x="1255522" y="2541473"/>
                  </a:lnTo>
                  <a:lnTo>
                    <a:pt x="1308100" y="2449665"/>
                  </a:lnTo>
                  <a:lnTo>
                    <a:pt x="1310132" y="2443683"/>
                  </a:lnTo>
                  <a:close/>
                </a:path>
                <a:path w="3691890" h="2569210">
                  <a:moveTo>
                    <a:pt x="2481453" y="2479891"/>
                  </a:moveTo>
                  <a:lnTo>
                    <a:pt x="2480437" y="2476004"/>
                  </a:lnTo>
                  <a:lnTo>
                    <a:pt x="2474341" y="2472512"/>
                  </a:lnTo>
                  <a:lnTo>
                    <a:pt x="2470404" y="2473579"/>
                  </a:lnTo>
                  <a:lnTo>
                    <a:pt x="2468638" y="2476804"/>
                  </a:lnTo>
                  <a:lnTo>
                    <a:pt x="2436558" y="2532697"/>
                  </a:lnTo>
                  <a:lnTo>
                    <a:pt x="2430068" y="1726679"/>
                  </a:lnTo>
                  <a:lnTo>
                    <a:pt x="2463533" y="1782953"/>
                  </a:lnTo>
                  <a:lnTo>
                    <a:pt x="2464943" y="1785366"/>
                  </a:lnTo>
                  <a:lnTo>
                    <a:pt x="2468880" y="1786382"/>
                  </a:lnTo>
                  <a:lnTo>
                    <a:pt x="2471928" y="1784604"/>
                  </a:lnTo>
                  <a:lnTo>
                    <a:pt x="2474849" y="1782826"/>
                  </a:lnTo>
                  <a:lnTo>
                    <a:pt x="2475865" y="1778889"/>
                  </a:lnTo>
                  <a:lnTo>
                    <a:pt x="2474087" y="1775841"/>
                  </a:lnTo>
                  <a:lnTo>
                    <a:pt x="2430881" y="1703197"/>
                  </a:lnTo>
                  <a:lnTo>
                    <a:pt x="2423414" y="1690624"/>
                  </a:lnTo>
                  <a:lnTo>
                    <a:pt x="2374265" y="1776603"/>
                  </a:lnTo>
                  <a:lnTo>
                    <a:pt x="2372487" y="1779651"/>
                  </a:lnTo>
                  <a:lnTo>
                    <a:pt x="2373503" y="1783588"/>
                  </a:lnTo>
                  <a:lnTo>
                    <a:pt x="2376551" y="1785366"/>
                  </a:lnTo>
                  <a:lnTo>
                    <a:pt x="2379599" y="1787017"/>
                  </a:lnTo>
                  <a:lnTo>
                    <a:pt x="2383536" y="1786001"/>
                  </a:lnTo>
                  <a:lnTo>
                    <a:pt x="2385250" y="1782826"/>
                  </a:lnTo>
                  <a:lnTo>
                    <a:pt x="2417368" y="1726857"/>
                  </a:lnTo>
                  <a:lnTo>
                    <a:pt x="2423858" y="2532900"/>
                  </a:lnTo>
                  <a:lnTo>
                    <a:pt x="2388997" y="2474214"/>
                  </a:lnTo>
                  <a:lnTo>
                    <a:pt x="2385060" y="2473236"/>
                  </a:lnTo>
                  <a:lnTo>
                    <a:pt x="2382012" y="2475014"/>
                  </a:lnTo>
                  <a:lnTo>
                    <a:pt x="2379091" y="2476804"/>
                  </a:lnTo>
                  <a:lnTo>
                    <a:pt x="2378075" y="2480703"/>
                  </a:lnTo>
                  <a:lnTo>
                    <a:pt x="2430399" y="2568918"/>
                  </a:lnTo>
                  <a:lnTo>
                    <a:pt x="2437587" y="2556370"/>
                  </a:lnTo>
                  <a:lnTo>
                    <a:pt x="2479675" y="2482926"/>
                  </a:lnTo>
                  <a:lnTo>
                    <a:pt x="2481453" y="2479891"/>
                  </a:lnTo>
                  <a:close/>
                </a:path>
                <a:path w="3691890" h="2569210">
                  <a:moveTo>
                    <a:pt x="3662045" y="154305"/>
                  </a:moveTo>
                  <a:lnTo>
                    <a:pt x="3661029" y="150368"/>
                  </a:lnTo>
                  <a:lnTo>
                    <a:pt x="3654933" y="146812"/>
                  </a:lnTo>
                  <a:lnTo>
                    <a:pt x="3650996" y="147828"/>
                  </a:lnTo>
                  <a:lnTo>
                    <a:pt x="3616706" y="206616"/>
                  </a:lnTo>
                  <a:lnTo>
                    <a:pt x="3616706" y="12700"/>
                  </a:lnTo>
                  <a:lnTo>
                    <a:pt x="3616706" y="6350"/>
                  </a:lnTo>
                  <a:lnTo>
                    <a:pt x="3616706" y="0"/>
                  </a:lnTo>
                  <a:lnTo>
                    <a:pt x="3610292" y="0"/>
                  </a:lnTo>
                  <a:lnTo>
                    <a:pt x="3610292" y="217614"/>
                  </a:lnTo>
                  <a:lnTo>
                    <a:pt x="3604768" y="227076"/>
                  </a:lnTo>
                  <a:lnTo>
                    <a:pt x="3610279" y="217614"/>
                  </a:lnTo>
                  <a:lnTo>
                    <a:pt x="3610292" y="0"/>
                  </a:lnTo>
                  <a:lnTo>
                    <a:pt x="45466" y="0"/>
                  </a:lnTo>
                  <a:lnTo>
                    <a:pt x="45466" y="210007"/>
                  </a:lnTo>
                  <a:lnTo>
                    <a:pt x="45466" y="233426"/>
                  </a:lnTo>
                  <a:lnTo>
                    <a:pt x="45339" y="209791"/>
                  </a:lnTo>
                  <a:lnTo>
                    <a:pt x="11049" y="151003"/>
                  </a:lnTo>
                  <a:lnTo>
                    <a:pt x="7112" y="149987"/>
                  </a:lnTo>
                  <a:lnTo>
                    <a:pt x="1016" y="153543"/>
                  </a:lnTo>
                  <a:lnTo>
                    <a:pt x="0" y="157480"/>
                  </a:lnTo>
                  <a:lnTo>
                    <a:pt x="51816" y="246126"/>
                  </a:lnTo>
                  <a:lnTo>
                    <a:pt x="59220" y="233426"/>
                  </a:lnTo>
                  <a:lnTo>
                    <a:pt x="103505" y="157480"/>
                  </a:lnTo>
                  <a:lnTo>
                    <a:pt x="102489" y="153543"/>
                  </a:lnTo>
                  <a:lnTo>
                    <a:pt x="96393" y="149987"/>
                  </a:lnTo>
                  <a:lnTo>
                    <a:pt x="92456" y="151003"/>
                  </a:lnTo>
                  <a:lnTo>
                    <a:pt x="58166" y="209791"/>
                  </a:lnTo>
                  <a:lnTo>
                    <a:pt x="58039" y="210007"/>
                  </a:lnTo>
                  <a:lnTo>
                    <a:pt x="58166" y="12700"/>
                  </a:lnTo>
                  <a:lnTo>
                    <a:pt x="3604006" y="12700"/>
                  </a:lnTo>
                  <a:lnTo>
                    <a:pt x="3604006" y="206832"/>
                  </a:lnTo>
                  <a:lnTo>
                    <a:pt x="3569589" y="147828"/>
                  </a:lnTo>
                  <a:lnTo>
                    <a:pt x="3565652" y="146812"/>
                  </a:lnTo>
                  <a:lnTo>
                    <a:pt x="3559556" y="150368"/>
                  </a:lnTo>
                  <a:lnTo>
                    <a:pt x="3558540" y="154305"/>
                  </a:lnTo>
                  <a:lnTo>
                    <a:pt x="3610356" y="242951"/>
                  </a:lnTo>
                  <a:lnTo>
                    <a:pt x="3617684" y="230378"/>
                  </a:lnTo>
                  <a:lnTo>
                    <a:pt x="3662045" y="154305"/>
                  </a:lnTo>
                  <a:close/>
                </a:path>
                <a:path w="3691890" h="2569210">
                  <a:moveTo>
                    <a:pt x="3691432" y="2443683"/>
                  </a:moveTo>
                  <a:lnTo>
                    <a:pt x="3690963" y="2437612"/>
                  </a:lnTo>
                  <a:lnTo>
                    <a:pt x="3688257" y="2432164"/>
                  </a:lnTo>
                  <a:lnTo>
                    <a:pt x="3683508" y="2427998"/>
                  </a:lnTo>
                  <a:lnTo>
                    <a:pt x="3677526" y="2426017"/>
                  </a:lnTo>
                  <a:lnTo>
                    <a:pt x="3671468" y="2426462"/>
                  </a:lnTo>
                  <a:lnTo>
                    <a:pt x="3666032" y="2429141"/>
                  </a:lnTo>
                  <a:lnTo>
                    <a:pt x="3661918" y="2433878"/>
                  </a:lnTo>
                  <a:lnTo>
                    <a:pt x="3636289" y="2478570"/>
                  </a:lnTo>
                  <a:lnTo>
                    <a:pt x="3630638" y="1780667"/>
                  </a:lnTo>
                  <a:lnTo>
                    <a:pt x="3656965" y="1824990"/>
                  </a:lnTo>
                  <a:lnTo>
                    <a:pt x="3661232" y="1829714"/>
                  </a:lnTo>
                  <a:lnTo>
                    <a:pt x="3666744" y="1832317"/>
                  </a:lnTo>
                  <a:lnTo>
                    <a:pt x="3672814" y="1832660"/>
                  </a:lnTo>
                  <a:lnTo>
                    <a:pt x="3678809" y="1830578"/>
                  </a:lnTo>
                  <a:lnTo>
                    <a:pt x="3683457" y="1826374"/>
                  </a:lnTo>
                  <a:lnTo>
                    <a:pt x="3686060" y="1820875"/>
                  </a:lnTo>
                  <a:lnTo>
                    <a:pt x="3686391" y="1814791"/>
                  </a:lnTo>
                  <a:lnTo>
                    <a:pt x="3684270" y="1808861"/>
                  </a:lnTo>
                  <a:lnTo>
                    <a:pt x="3630168" y="1717789"/>
                  </a:lnTo>
                  <a:lnTo>
                    <a:pt x="3630168" y="1713230"/>
                  </a:lnTo>
                  <a:lnTo>
                    <a:pt x="3623678" y="1706867"/>
                  </a:lnTo>
                  <a:lnTo>
                    <a:pt x="3623233" y="1706118"/>
                  </a:lnTo>
                  <a:lnTo>
                    <a:pt x="3614039" y="1690624"/>
                  </a:lnTo>
                  <a:lnTo>
                    <a:pt x="3604463" y="1707324"/>
                  </a:lnTo>
                  <a:lnTo>
                    <a:pt x="3598418" y="1713484"/>
                  </a:lnTo>
                  <a:lnTo>
                    <a:pt x="3598418" y="1717890"/>
                  </a:lnTo>
                  <a:lnTo>
                    <a:pt x="3598481" y="1730248"/>
                  </a:lnTo>
                  <a:lnTo>
                    <a:pt x="3598418" y="1717890"/>
                  </a:lnTo>
                  <a:lnTo>
                    <a:pt x="3545713" y="1809877"/>
                  </a:lnTo>
                  <a:lnTo>
                    <a:pt x="3543744" y="1815884"/>
                  </a:lnTo>
                  <a:lnTo>
                    <a:pt x="3544214" y="1821980"/>
                  </a:lnTo>
                  <a:lnTo>
                    <a:pt x="3546919" y="1827453"/>
                  </a:lnTo>
                  <a:lnTo>
                    <a:pt x="3551682" y="1831594"/>
                  </a:lnTo>
                  <a:lnTo>
                    <a:pt x="3557651" y="1833562"/>
                  </a:lnTo>
                  <a:lnTo>
                    <a:pt x="3563709" y="1833105"/>
                  </a:lnTo>
                  <a:lnTo>
                    <a:pt x="3569144" y="1830438"/>
                  </a:lnTo>
                  <a:lnTo>
                    <a:pt x="3573272" y="1825752"/>
                  </a:lnTo>
                  <a:lnTo>
                    <a:pt x="3598888" y="1781035"/>
                  </a:lnTo>
                  <a:lnTo>
                    <a:pt x="3604539" y="2478913"/>
                  </a:lnTo>
                  <a:lnTo>
                    <a:pt x="3578225" y="2434552"/>
                  </a:lnTo>
                  <a:lnTo>
                    <a:pt x="3573945" y="2429878"/>
                  </a:lnTo>
                  <a:lnTo>
                    <a:pt x="3568446" y="2427274"/>
                  </a:lnTo>
                  <a:lnTo>
                    <a:pt x="3562362" y="2426932"/>
                  </a:lnTo>
                  <a:lnTo>
                    <a:pt x="3556381" y="2429002"/>
                  </a:lnTo>
                  <a:lnTo>
                    <a:pt x="3551720" y="2433243"/>
                  </a:lnTo>
                  <a:lnTo>
                    <a:pt x="3549116" y="2438743"/>
                  </a:lnTo>
                  <a:lnTo>
                    <a:pt x="3548786" y="2444813"/>
                  </a:lnTo>
                  <a:lnTo>
                    <a:pt x="3550920" y="2450757"/>
                  </a:lnTo>
                  <a:lnTo>
                    <a:pt x="3605022" y="2541994"/>
                  </a:lnTo>
                  <a:lnTo>
                    <a:pt x="3605022" y="2546350"/>
                  </a:lnTo>
                  <a:lnTo>
                    <a:pt x="3611308" y="2552611"/>
                  </a:lnTo>
                  <a:lnTo>
                    <a:pt x="3621024" y="2568968"/>
                  </a:lnTo>
                  <a:lnTo>
                    <a:pt x="3629939" y="2553411"/>
                  </a:lnTo>
                  <a:lnTo>
                    <a:pt x="3630371" y="2552674"/>
                  </a:lnTo>
                  <a:lnTo>
                    <a:pt x="3636772" y="2546096"/>
                  </a:lnTo>
                  <a:lnTo>
                    <a:pt x="3636772" y="2541524"/>
                  </a:lnTo>
                  <a:lnTo>
                    <a:pt x="3689477" y="2449665"/>
                  </a:lnTo>
                  <a:lnTo>
                    <a:pt x="3691432" y="24436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5260" y="3557523"/>
              <a:ext cx="103378" cy="23888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5885" y="3557523"/>
              <a:ext cx="103378" cy="2388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3684" y="3414648"/>
              <a:ext cx="103505" cy="15189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596380" y="1915731"/>
            <a:ext cx="1725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Distribution</a:t>
            </a:r>
            <a:r>
              <a:rPr sz="18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Board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7865" y="6316662"/>
            <a:ext cx="7689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Light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Load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22130" y="6314122"/>
            <a:ext cx="76898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Light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Load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89976" y="6312852"/>
            <a:ext cx="8636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Heavy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Load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69956" y="6307772"/>
            <a:ext cx="8636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 panose="020F0502020204030204"/>
                <a:cs typeface="Calibri" panose="020F0502020204030204"/>
              </a:rPr>
              <a:t>Heavy</a:t>
            </a:r>
            <a:r>
              <a:rPr sz="1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spc="-20" dirty="0">
                <a:latin typeface="Calibri" panose="020F0502020204030204"/>
                <a:cs typeface="Calibri" panose="020F0502020204030204"/>
              </a:rPr>
              <a:t>Load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8712" y="2431923"/>
            <a:ext cx="87249" cy="8724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8158" y="2359405"/>
            <a:ext cx="2267572" cy="24295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55344" y="2670111"/>
            <a:ext cx="4316730" cy="11417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95"/>
              </a:spcBef>
              <a:buClr>
                <a:srgbClr val="00AF50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Dynamic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factor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correction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ts val="2755"/>
              </a:lnSpc>
              <a:spcBef>
                <a:spcPts val="200"/>
              </a:spcBef>
              <a:buClr>
                <a:srgbClr val="00AF50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Wi-</a:t>
            </a:r>
            <a:r>
              <a:rPr sz="2400" dirty="0">
                <a:latin typeface="Calibri" panose="020F0502020204030204"/>
                <a:cs typeface="Calibri" panose="020F0502020204030204"/>
              </a:rPr>
              <a:t>Fi/GSM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Communication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with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mobile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8712" y="4060697"/>
            <a:ext cx="87249" cy="872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50868" y="3988180"/>
            <a:ext cx="1989587" cy="24295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355344" y="4281868"/>
            <a:ext cx="3622675" cy="1217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Replaces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MCB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Short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circuit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protection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usage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measurement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296338" y="581088"/>
            <a:ext cx="295275" cy="561975"/>
            <a:chOff x="8296338" y="581088"/>
            <a:chExt cx="295275" cy="561975"/>
          </a:xfrm>
        </p:grpSpPr>
        <p:sp>
          <p:nvSpPr>
            <p:cNvPr id="32" name="object 32"/>
            <p:cNvSpPr/>
            <p:nvPr/>
          </p:nvSpPr>
          <p:spPr>
            <a:xfrm>
              <a:off x="8310626" y="595376"/>
              <a:ext cx="266700" cy="533400"/>
            </a:xfrm>
            <a:custGeom>
              <a:avLst/>
              <a:gdLst/>
              <a:ahLst/>
              <a:cxnLst/>
              <a:rect l="l" t="t" r="r" b="b"/>
              <a:pathLst>
                <a:path w="266700" h="533400">
                  <a:moveTo>
                    <a:pt x="0" y="44450"/>
                  </a:moveTo>
                  <a:lnTo>
                    <a:pt x="3480" y="27110"/>
                  </a:lnTo>
                  <a:lnTo>
                    <a:pt x="12985" y="12985"/>
                  </a:lnTo>
                  <a:lnTo>
                    <a:pt x="27110" y="3480"/>
                  </a:lnTo>
                  <a:lnTo>
                    <a:pt x="44450" y="0"/>
                  </a:lnTo>
                  <a:lnTo>
                    <a:pt x="222123" y="0"/>
                  </a:lnTo>
                  <a:lnTo>
                    <a:pt x="239482" y="3480"/>
                  </a:lnTo>
                  <a:lnTo>
                    <a:pt x="253650" y="12985"/>
                  </a:lnTo>
                  <a:lnTo>
                    <a:pt x="263199" y="27110"/>
                  </a:lnTo>
                  <a:lnTo>
                    <a:pt x="266700" y="44450"/>
                  </a:lnTo>
                  <a:lnTo>
                    <a:pt x="266700" y="488823"/>
                  </a:lnTo>
                  <a:lnTo>
                    <a:pt x="263199" y="506182"/>
                  </a:lnTo>
                  <a:lnTo>
                    <a:pt x="253650" y="520350"/>
                  </a:lnTo>
                  <a:lnTo>
                    <a:pt x="239482" y="529899"/>
                  </a:lnTo>
                  <a:lnTo>
                    <a:pt x="222123" y="533400"/>
                  </a:lnTo>
                  <a:lnTo>
                    <a:pt x="44450" y="533400"/>
                  </a:lnTo>
                  <a:lnTo>
                    <a:pt x="27110" y="529899"/>
                  </a:lnTo>
                  <a:lnTo>
                    <a:pt x="12985" y="520350"/>
                  </a:lnTo>
                  <a:lnTo>
                    <a:pt x="3480" y="506182"/>
                  </a:lnTo>
                  <a:lnTo>
                    <a:pt x="0" y="488823"/>
                  </a:lnTo>
                  <a:lnTo>
                    <a:pt x="0" y="4445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377301" y="614426"/>
              <a:ext cx="127000" cy="0"/>
            </a:xfrm>
            <a:custGeom>
              <a:avLst/>
              <a:gdLst/>
              <a:ahLst/>
              <a:cxnLst/>
              <a:rect l="l" t="t" r="r" b="b"/>
              <a:pathLst>
                <a:path w="127000">
                  <a:moveTo>
                    <a:pt x="0" y="0"/>
                  </a:moveTo>
                  <a:lnTo>
                    <a:pt x="1270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20100" y="10668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>
                <a:alpha val="8705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9104630" y="1282382"/>
            <a:ext cx="24320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50" dirty="0">
                <a:latin typeface="Calibri" panose="020F0502020204030204"/>
                <a:cs typeface="Calibri" panose="020F0502020204030204"/>
              </a:rPr>
              <a:t>/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89185" y="1457325"/>
            <a:ext cx="338328" cy="45720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0836275" y="-4825"/>
            <a:ext cx="115125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90" dirty="0">
                <a:solidFill>
                  <a:srgbClr val="92D050"/>
                </a:solidFill>
                <a:latin typeface="Trebuchet MS" panose="020B0603020202020204"/>
                <a:cs typeface="Trebuchet MS" panose="020B0603020202020204"/>
              </a:rPr>
              <a:t>IEMS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4704715"/>
            <a:ext cx="1242060" cy="2153285"/>
            <a:chOff x="0" y="4704715"/>
            <a:chExt cx="1242060" cy="2153285"/>
          </a:xfrm>
        </p:grpSpPr>
        <p:sp>
          <p:nvSpPr>
            <p:cNvPr id="39" name="object 39"/>
            <p:cNvSpPr/>
            <p:nvPr/>
          </p:nvSpPr>
          <p:spPr>
            <a:xfrm>
              <a:off x="0" y="4704715"/>
              <a:ext cx="1242060" cy="2153285"/>
            </a:xfrm>
            <a:custGeom>
              <a:avLst/>
              <a:gdLst/>
              <a:ahLst/>
              <a:cxnLst/>
              <a:rect l="l" t="t" r="r" b="b"/>
              <a:pathLst>
                <a:path w="1242060" h="2153284">
                  <a:moveTo>
                    <a:pt x="371766" y="0"/>
                  </a:moveTo>
                  <a:lnTo>
                    <a:pt x="0" y="150219"/>
                  </a:lnTo>
                  <a:lnTo>
                    <a:pt x="0" y="1550927"/>
                  </a:lnTo>
                  <a:lnTo>
                    <a:pt x="714995" y="2153284"/>
                  </a:lnTo>
                  <a:lnTo>
                    <a:pt x="1241760" y="2153284"/>
                  </a:lnTo>
                  <a:lnTo>
                    <a:pt x="371766" y="0"/>
                  </a:lnTo>
                  <a:close/>
                </a:path>
              </a:pathLst>
            </a:custGeom>
            <a:solidFill>
              <a:srgbClr val="92D050">
                <a:alpha val="5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0" y="5305323"/>
              <a:ext cx="1213485" cy="1553210"/>
            </a:xfrm>
            <a:custGeom>
              <a:avLst/>
              <a:gdLst/>
              <a:ahLst/>
              <a:cxnLst/>
              <a:rect l="l" t="t" r="r" b="b"/>
              <a:pathLst>
                <a:path w="1213485" h="1553209">
                  <a:moveTo>
                    <a:pt x="0" y="0"/>
                  </a:moveTo>
                  <a:lnTo>
                    <a:pt x="0" y="1535100"/>
                  </a:lnTo>
                  <a:lnTo>
                    <a:pt x="39265" y="1552675"/>
                  </a:lnTo>
                  <a:lnTo>
                    <a:pt x="1213070" y="1552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0" y="0"/>
            <a:ext cx="4905375" cy="123825"/>
          </a:xfrm>
          <a:custGeom>
            <a:avLst/>
            <a:gdLst/>
            <a:ahLst/>
            <a:cxnLst/>
            <a:rect l="l" t="t" r="r" b="b"/>
            <a:pathLst>
              <a:path w="4905375" h="123825">
                <a:moveTo>
                  <a:pt x="0" y="123825"/>
                </a:moveTo>
                <a:lnTo>
                  <a:pt x="4905375" y="123825"/>
                </a:lnTo>
                <a:lnTo>
                  <a:pt x="490537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481826" y="2214562"/>
            <a:ext cx="5457825" cy="3495675"/>
          </a:xfrm>
          <a:custGeom>
            <a:avLst/>
            <a:gdLst/>
            <a:ahLst/>
            <a:cxnLst/>
            <a:rect l="l" t="t" r="r" b="b"/>
            <a:pathLst>
              <a:path w="5457825" h="3495675">
                <a:moveTo>
                  <a:pt x="0" y="3495675"/>
                </a:moveTo>
                <a:lnTo>
                  <a:pt x="5457825" y="3495675"/>
                </a:lnTo>
                <a:lnTo>
                  <a:pt x="5457825" y="0"/>
                </a:lnTo>
                <a:lnTo>
                  <a:pt x="0" y="0"/>
                </a:lnTo>
                <a:lnTo>
                  <a:pt x="0" y="3495675"/>
                </a:lnTo>
                <a:close/>
              </a:path>
            </a:pathLst>
          </a:custGeom>
          <a:ln w="127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97889" y="1741741"/>
            <a:ext cx="2899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latin typeface="Arial" panose="020B0604020202020204"/>
                <a:cs typeface="Arial" panose="020B0604020202020204"/>
              </a:rPr>
              <a:t>An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00" dirty="0">
                <a:latin typeface="Arial" panose="020B0604020202020204"/>
                <a:cs typeface="Arial" panose="020B0604020202020204"/>
              </a:rPr>
              <a:t>MCB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0" dirty="0">
                <a:latin typeface="Arial" panose="020B0604020202020204"/>
                <a:cs typeface="Arial" panose="020B0604020202020204"/>
              </a:rPr>
              <a:t>replacement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IEMS</a:t>
            </a:r>
            <a:endParaRPr spc="-9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4704715"/>
            <a:ext cx="1242060" cy="2153285"/>
            <a:chOff x="0" y="4704715"/>
            <a:chExt cx="1242060" cy="2153285"/>
          </a:xfrm>
        </p:grpSpPr>
        <p:sp>
          <p:nvSpPr>
            <p:cNvPr id="4" name="object 4"/>
            <p:cNvSpPr/>
            <p:nvPr/>
          </p:nvSpPr>
          <p:spPr>
            <a:xfrm>
              <a:off x="0" y="4704715"/>
              <a:ext cx="1242060" cy="2153285"/>
            </a:xfrm>
            <a:custGeom>
              <a:avLst/>
              <a:gdLst/>
              <a:ahLst/>
              <a:cxnLst/>
              <a:rect l="l" t="t" r="r" b="b"/>
              <a:pathLst>
                <a:path w="1242060" h="2153284">
                  <a:moveTo>
                    <a:pt x="371766" y="0"/>
                  </a:moveTo>
                  <a:lnTo>
                    <a:pt x="0" y="150219"/>
                  </a:lnTo>
                  <a:lnTo>
                    <a:pt x="0" y="1550927"/>
                  </a:lnTo>
                  <a:lnTo>
                    <a:pt x="714995" y="2153284"/>
                  </a:lnTo>
                  <a:lnTo>
                    <a:pt x="1241760" y="2153284"/>
                  </a:lnTo>
                  <a:lnTo>
                    <a:pt x="371766" y="0"/>
                  </a:lnTo>
                  <a:close/>
                </a:path>
              </a:pathLst>
            </a:custGeom>
            <a:solidFill>
              <a:srgbClr val="92D050">
                <a:alpha val="5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305323"/>
              <a:ext cx="1213485" cy="1553210"/>
            </a:xfrm>
            <a:custGeom>
              <a:avLst/>
              <a:gdLst/>
              <a:ahLst/>
              <a:cxnLst/>
              <a:rect l="l" t="t" r="r" b="b"/>
              <a:pathLst>
                <a:path w="1213485" h="1553209">
                  <a:moveTo>
                    <a:pt x="0" y="0"/>
                  </a:moveTo>
                  <a:lnTo>
                    <a:pt x="0" y="1535100"/>
                  </a:lnTo>
                  <a:lnTo>
                    <a:pt x="39265" y="1552675"/>
                  </a:lnTo>
                  <a:lnTo>
                    <a:pt x="1213070" y="1552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998855" y="736917"/>
            <a:ext cx="9250680" cy="4709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50" b="1" spc="-575" dirty="0">
                <a:latin typeface="Arial" panose="020B0604020202020204"/>
                <a:cs typeface="Arial" panose="020B0604020202020204"/>
              </a:rPr>
              <a:t>TARGET</a:t>
            </a:r>
            <a:r>
              <a:rPr sz="5450" b="1" spc="300" dirty="0">
                <a:latin typeface="Arial" panose="020B0604020202020204"/>
                <a:cs typeface="Arial" panose="020B0604020202020204"/>
              </a:rPr>
              <a:t> </a:t>
            </a:r>
            <a:r>
              <a:rPr sz="5450" b="1" spc="-405" dirty="0">
                <a:latin typeface="Arial" panose="020B0604020202020204"/>
                <a:cs typeface="Arial" panose="020B0604020202020204"/>
              </a:rPr>
              <a:t>MARKET</a:t>
            </a:r>
            <a:endParaRPr sz="5450">
              <a:latin typeface="Arial" panose="020B0604020202020204"/>
              <a:cs typeface="Arial" panose="020B0604020202020204"/>
            </a:endParaRPr>
          </a:p>
          <a:p>
            <a:pPr marL="119380">
              <a:lnSpc>
                <a:spcPct val="100000"/>
              </a:lnSpc>
              <a:spcBef>
                <a:spcPts val="3420"/>
              </a:spcBef>
            </a:pPr>
            <a:r>
              <a:rPr sz="2750" b="1" dirty="0">
                <a:latin typeface="Calibri" panose="020F0502020204030204"/>
                <a:cs typeface="Calibri" panose="020F0502020204030204"/>
              </a:rPr>
              <a:t>Residential</a:t>
            </a:r>
            <a:r>
              <a:rPr sz="275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b="1" spc="-10" dirty="0">
                <a:latin typeface="Calibri" panose="020F0502020204030204"/>
                <a:cs typeface="Calibri" panose="020F0502020204030204"/>
              </a:rPr>
              <a:t>market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57658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57658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High</a:t>
            </a:r>
            <a:r>
              <a:rPr sz="27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7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user</a:t>
            </a:r>
            <a:r>
              <a:rPr sz="27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who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wants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add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luxury</a:t>
            </a:r>
            <a:r>
              <a:rPr sz="27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0" dirty="0">
                <a:latin typeface="Calibri" panose="020F0502020204030204"/>
                <a:cs typeface="Calibri" panose="020F0502020204030204"/>
              </a:rPr>
              <a:t>home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57658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57658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Middle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class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who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wants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save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up</a:t>
            </a:r>
            <a:r>
              <a:rPr sz="27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electricity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bills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119380">
              <a:lnSpc>
                <a:spcPct val="100000"/>
              </a:lnSpc>
            </a:pPr>
            <a:r>
              <a:rPr sz="2750" b="1" dirty="0">
                <a:latin typeface="Calibri" panose="020F0502020204030204"/>
                <a:cs typeface="Calibri" panose="020F0502020204030204"/>
              </a:rPr>
              <a:t>Commercial</a:t>
            </a:r>
            <a:r>
              <a:rPr sz="2750" b="1" spc="1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b="1" spc="-10" dirty="0">
                <a:latin typeface="Calibri" panose="020F0502020204030204"/>
                <a:cs typeface="Calibri" panose="020F0502020204030204"/>
              </a:rPr>
              <a:t>market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576580" indent="-4572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57658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Farmers</a:t>
            </a:r>
            <a:r>
              <a:rPr sz="27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wanting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motor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pumps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remotely.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576580" marR="5080" indent="-457835">
              <a:lnSpc>
                <a:spcPct val="102000"/>
              </a:lnSpc>
              <a:spcBef>
                <a:spcPts val="5"/>
              </a:spcBef>
              <a:buFont typeface="Arial MT"/>
              <a:buChar char="•"/>
              <a:tabLst>
                <a:tab pos="576580" algn="l"/>
              </a:tabLst>
            </a:pPr>
            <a:r>
              <a:rPr sz="2750" spc="-45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remotely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hostel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room,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Office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spaces,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Schools,</a:t>
            </a:r>
            <a:r>
              <a:rPr sz="27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0" dirty="0">
                <a:latin typeface="Calibri" panose="020F0502020204030204"/>
                <a:cs typeface="Calibri" panose="020F0502020204030204"/>
              </a:rPr>
              <a:t>etc. </a:t>
            </a:r>
            <a:r>
              <a:rPr sz="2750" dirty="0">
                <a:latin typeface="Calibri" panose="020F0502020204030204"/>
                <a:cs typeface="Calibri" panose="020F0502020204030204"/>
              </a:rPr>
              <a:t>especially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turn</a:t>
            </a:r>
            <a:r>
              <a:rPr sz="27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off</a:t>
            </a:r>
            <a:r>
              <a:rPr sz="27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appliances</a:t>
            </a:r>
            <a:r>
              <a:rPr sz="27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remotely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at</a:t>
            </a:r>
            <a:r>
              <a:rPr sz="27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night.</a:t>
            </a:r>
            <a:endParaRPr sz="2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7848600" cy="123825"/>
          </a:xfrm>
          <a:custGeom>
            <a:avLst/>
            <a:gdLst/>
            <a:ahLst/>
            <a:cxnLst/>
            <a:rect l="l" t="t" r="r" b="b"/>
            <a:pathLst>
              <a:path w="7848600" h="123825">
                <a:moveTo>
                  <a:pt x="0" y="123825"/>
                </a:moveTo>
                <a:lnTo>
                  <a:pt x="7848600" y="123825"/>
                </a:lnTo>
                <a:lnTo>
                  <a:pt x="7848600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855" y="603313"/>
            <a:ext cx="6018530" cy="861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50" b="1" spc="-335" dirty="0">
                <a:latin typeface="Arial" panose="020B0604020202020204"/>
                <a:cs typeface="Arial" panose="020B0604020202020204"/>
              </a:rPr>
              <a:t>UNIQUE</a:t>
            </a:r>
            <a:r>
              <a:rPr sz="545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5450" b="1" spc="-409" dirty="0">
                <a:latin typeface="Arial" panose="020B0604020202020204"/>
                <a:cs typeface="Arial" panose="020B0604020202020204"/>
              </a:rPr>
              <a:t>FEATURES</a:t>
            </a:r>
            <a:endParaRPr sz="5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IEMS</a:t>
            </a:r>
            <a:endParaRPr spc="-9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4704715"/>
            <a:ext cx="1242060" cy="2153285"/>
            <a:chOff x="0" y="4704715"/>
            <a:chExt cx="1242060" cy="2153285"/>
          </a:xfrm>
        </p:grpSpPr>
        <p:sp>
          <p:nvSpPr>
            <p:cNvPr id="5" name="object 5"/>
            <p:cNvSpPr/>
            <p:nvPr/>
          </p:nvSpPr>
          <p:spPr>
            <a:xfrm>
              <a:off x="0" y="4704715"/>
              <a:ext cx="1242060" cy="2153285"/>
            </a:xfrm>
            <a:custGeom>
              <a:avLst/>
              <a:gdLst/>
              <a:ahLst/>
              <a:cxnLst/>
              <a:rect l="l" t="t" r="r" b="b"/>
              <a:pathLst>
                <a:path w="1242060" h="2153284">
                  <a:moveTo>
                    <a:pt x="371766" y="0"/>
                  </a:moveTo>
                  <a:lnTo>
                    <a:pt x="0" y="150219"/>
                  </a:lnTo>
                  <a:lnTo>
                    <a:pt x="0" y="1550927"/>
                  </a:lnTo>
                  <a:lnTo>
                    <a:pt x="714995" y="2153284"/>
                  </a:lnTo>
                  <a:lnTo>
                    <a:pt x="1241760" y="2153284"/>
                  </a:lnTo>
                  <a:lnTo>
                    <a:pt x="371766" y="0"/>
                  </a:lnTo>
                  <a:close/>
                </a:path>
              </a:pathLst>
            </a:custGeom>
            <a:solidFill>
              <a:srgbClr val="92D050">
                <a:alpha val="5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5305323"/>
              <a:ext cx="1213485" cy="1553210"/>
            </a:xfrm>
            <a:custGeom>
              <a:avLst/>
              <a:gdLst/>
              <a:ahLst/>
              <a:cxnLst/>
              <a:rect l="l" t="t" r="r" b="b"/>
              <a:pathLst>
                <a:path w="1213485" h="1553209">
                  <a:moveTo>
                    <a:pt x="0" y="0"/>
                  </a:moveTo>
                  <a:lnTo>
                    <a:pt x="0" y="1535100"/>
                  </a:lnTo>
                  <a:lnTo>
                    <a:pt x="39265" y="1552675"/>
                  </a:lnTo>
                  <a:lnTo>
                    <a:pt x="1213070" y="1552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9734550" cy="123825"/>
          </a:xfrm>
          <a:custGeom>
            <a:avLst/>
            <a:gdLst/>
            <a:ahLst/>
            <a:cxnLst/>
            <a:rect l="l" t="t" r="r" b="b"/>
            <a:pathLst>
              <a:path w="9734550" h="123825">
                <a:moveTo>
                  <a:pt x="0" y="123825"/>
                </a:moveTo>
                <a:lnTo>
                  <a:pt x="9734550" y="123825"/>
                </a:lnTo>
                <a:lnTo>
                  <a:pt x="9734550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98855" y="1778635"/>
            <a:ext cx="10283190" cy="42932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70535" marR="194310" indent="-457835">
              <a:lnSpc>
                <a:spcPct val="102000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are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similar</a:t>
            </a:r>
            <a:r>
              <a:rPr sz="27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available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in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market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but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none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of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0" dirty="0">
                <a:latin typeface="Calibri" panose="020F0502020204030204"/>
                <a:cs typeface="Calibri" panose="020F0502020204030204"/>
              </a:rPr>
              <a:t>them </a:t>
            </a:r>
            <a:r>
              <a:rPr sz="2750" dirty="0">
                <a:latin typeface="Calibri" panose="020F0502020204030204"/>
                <a:cs typeface="Calibri" panose="020F0502020204030204"/>
              </a:rPr>
              <a:t>have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core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functionality</a:t>
            </a:r>
            <a:r>
              <a:rPr sz="27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of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dynamic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factor</a:t>
            </a:r>
            <a:r>
              <a:rPr sz="27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correction.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470535" marR="5080" indent="-457835">
              <a:lnSpc>
                <a:spcPct val="102000"/>
              </a:lnSpc>
              <a:spcBef>
                <a:spcPts val="330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Most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of</a:t>
            </a:r>
            <a:r>
              <a:rPr sz="2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them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lack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feature</a:t>
            </a:r>
            <a:r>
              <a:rPr sz="275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ie.</a:t>
            </a:r>
            <a:r>
              <a:rPr sz="27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7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for</a:t>
            </a:r>
            <a:r>
              <a:rPr sz="27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75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750" dirty="0">
                <a:latin typeface="Calibri" panose="020F0502020204030204"/>
                <a:cs typeface="Calibri" panose="020F0502020204030204"/>
              </a:rPr>
              <a:t>easily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get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75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reading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7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homes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and</a:t>
            </a:r>
            <a:r>
              <a:rPr sz="275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easily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750" dirty="0">
                <a:latin typeface="Calibri" panose="020F0502020204030204"/>
                <a:cs typeface="Calibri" panose="020F0502020204030204"/>
              </a:rPr>
              <a:t>needed</a:t>
            </a:r>
            <a:r>
              <a:rPr sz="275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appliances</a:t>
            </a:r>
            <a:endParaRPr sz="2750">
              <a:latin typeface="Calibri" panose="020F0502020204030204"/>
              <a:cs typeface="Calibri" panose="020F0502020204030204"/>
            </a:endParaRPr>
          </a:p>
          <a:p>
            <a:pPr marL="470535" marR="128270" indent="-457835">
              <a:lnSpc>
                <a:spcPct val="102000"/>
              </a:lnSpc>
              <a:spcBef>
                <a:spcPts val="3305"/>
              </a:spcBef>
              <a:buFont typeface="Arial MT"/>
              <a:buChar char="•"/>
              <a:tabLst>
                <a:tab pos="469900" algn="l"/>
              </a:tabLst>
            </a:pPr>
            <a:r>
              <a:rPr sz="2750" dirty="0">
                <a:latin typeface="Calibri" panose="020F0502020204030204"/>
                <a:cs typeface="Calibri" panose="020F0502020204030204"/>
              </a:rPr>
              <a:t>Our</a:t>
            </a:r>
            <a:r>
              <a:rPr sz="27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device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provides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easy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user</a:t>
            </a:r>
            <a:r>
              <a:rPr sz="275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that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any</a:t>
            </a:r>
            <a:r>
              <a:rPr sz="27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one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20" dirty="0">
                <a:latin typeface="Calibri" panose="020F0502020204030204"/>
                <a:cs typeface="Calibri" panose="020F0502020204030204"/>
              </a:rPr>
              <a:t>with </a:t>
            </a:r>
            <a:r>
              <a:rPr sz="2750" dirty="0">
                <a:latin typeface="Calibri" panose="020F0502020204030204"/>
                <a:cs typeface="Calibri" panose="020F0502020204030204"/>
              </a:rPr>
              <a:t>a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mobile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phone</a:t>
            </a:r>
            <a:r>
              <a:rPr sz="27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can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use</a:t>
            </a:r>
            <a:r>
              <a:rPr sz="27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easily</a:t>
            </a:r>
            <a:r>
              <a:rPr sz="275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understand</a:t>
            </a:r>
            <a:r>
              <a:rPr sz="275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75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75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usage </a:t>
            </a:r>
            <a:r>
              <a:rPr sz="2750" dirty="0">
                <a:latin typeface="Calibri" panose="020F0502020204030204"/>
                <a:cs typeface="Calibri" panose="020F0502020204030204"/>
              </a:rPr>
              <a:t>trend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,control</a:t>
            </a:r>
            <a:r>
              <a:rPr sz="27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appliances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and</a:t>
            </a:r>
            <a:r>
              <a:rPr sz="27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to</a:t>
            </a:r>
            <a:r>
              <a:rPr sz="275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275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dirty="0">
                <a:latin typeface="Calibri" panose="020F0502020204030204"/>
                <a:cs typeface="Calibri" panose="020F0502020204030204"/>
              </a:rPr>
              <a:t>power</a:t>
            </a:r>
            <a:r>
              <a:rPr sz="27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750" spc="-10" dirty="0">
                <a:latin typeface="Calibri" panose="020F0502020204030204"/>
                <a:cs typeface="Calibri" panose="020F0502020204030204"/>
              </a:rPr>
              <a:t>factor.</a:t>
            </a:r>
            <a:endParaRPr sz="27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524446"/>
            <a:ext cx="5732145" cy="861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50" b="1" spc="-300" dirty="0">
                <a:latin typeface="Arial" panose="020B0604020202020204"/>
                <a:cs typeface="Arial" panose="020B0604020202020204"/>
              </a:rPr>
              <a:t>BUISNESS</a:t>
            </a:r>
            <a:r>
              <a:rPr sz="545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5450" b="1" spc="-430" dirty="0">
                <a:latin typeface="Arial" panose="020B0604020202020204"/>
                <a:cs typeface="Arial" panose="020B0604020202020204"/>
              </a:rPr>
              <a:t>MODEL</a:t>
            </a:r>
            <a:endParaRPr sz="5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slave</a:t>
            </a:r>
            <a:r>
              <a:rPr spc="-55" dirty="0"/>
              <a:t> </a:t>
            </a:r>
            <a:r>
              <a:rPr dirty="0"/>
              <a:t>modules</a:t>
            </a:r>
            <a:r>
              <a:rPr spc="-70" dirty="0"/>
              <a:t> </a:t>
            </a:r>
            <a:r>
              <a:rPr dirty="0"/>
              <a:t>comes</a:t>
            </a:r>
            <a:r>
              <a:rPr spc="-65" dirty="0"/>
              <a:t> </a:t>
            </a:r>
            <a:r>
              <a:rPr dirty="0"/>
              <a:t>at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400</a:t>
            </a:r>
            <a:r>
              <a:rPr spc="-20" dirty="0"/>
              <a:t> </a:t>
            </a:r>
            <a:r>
              <a:rPr dirty="0"/>
              <a:t>Rs</a:t>
            </a:r>
            <a:r>
              <a:rPr spc="-70" dirty="0"/>
              <a:t> </a:t>
            </a:r>
            <a:r>
              <a:rPr dirty="0"/>
              <a:t>(avg.</a:t>
            </a:r>
            <a:r>
              <a:rPr spc="-70" dirty="0"/>
              <a:t> </a:t>
            </a:r>
            <a:r>
              <a:rPr dirty="0"/>
              <a:t>MCB</a:t>
            </a:r>
            <a:r>
              <a:rPr spc="-40" dirty="0"/>
              <a:t> </a:t>
            </a:r>
            <a:r>
              <a:rPr dirty="0"/>
              <a:t>comes</a:t>
            </a:r>
            <a:r>
              <a:rPr spc="-70" dirty="0"/>
              <a:t> </a:t>
            </a:r>
            <a:r>
              <a:rPr dirty="0"/>
              <a:t>around</a:t>
            </a:r>
            <a:r>
              <a:rPr spc="-60" dirty="0"/>
              <a:t> </a:t>
            </a:r>
            <a:r>
              <a:rPr dirty="0"/>
              <a:t>200</a:t>
            </a:r>
            <a:r>
              <a:rPr spc="-15" dirty="0"/>
              <a:t> </a:t>
            </a:r>
            <a:r>
              <a:rPr spc="-20" dirty="0"/>
              <a:t>Rs.)</a:t>
            </a:r>
            <a:endParaRPr spc="-20" dirty="0"/>
          </a:p>
          <a:p>
            <a:pPr marL="241300" indent="-228600">
              <a:lnSpc>
                <a:spcPct val="100000"/>
              </a:lnSpc>
              <a:spcBef>
                <a:spcPts val="26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Master</a:t>
            </a:r>
            <a:r>
              <a:rPr spc="-20" dirty="0"/>
              <a:t> </a:t>
            </a:r>
            <a:r>
              <a:rPr dirty="0"/>
              <a:t>module</a:t>
            </a:r>
            <a:r>
              <a:rPr spc="-40" dirty="0"/>
              <a:t> </a:t>
            </a:r>
            <a:r>
              <a:rPr dirty="0"/>
              <a:t>will</a:t>
            </a:r>
            <a:r>
              <a:rPr spc="-7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20" dirty="0"/>
              <a:t>profit-</a:t>
            </a:r>
            <a:r>
              <a:rPr dirty="0"/>
              <a:t>making</a:t>
            </a:r>
            <a:r>
              <a:rPr spc="-40" dirty="0"/>
              <a:t> </a:t>
            </a:r>
            <a:r>
              <a:rPr dirty="0"/>
              <a:t>sale</a:t>
            </a:r>
            <a:r>
              <a:rPr spc="-2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around</a:t>
            </a:r>
            <a:r>
              <a:rPr spc="-40" dirty="0"/>
              <a:t> </a:t>
            </a:r>
            <a:r>
              <a:rPr dirty="0"/>
              <a:t>2000</a:t>
            </a:r>
            <a:r>
              <a:rPr spc="5" dirty="0"/>
              <a:t> </a:t>
            </a:r>
            <a:r>
              <a:rPr spc="-25" dirty="0"/>
              <a:t>Rs</a:t>
            </a:r>
            <a:endParaRPr spc="-25" dirty="0"/>
          </a:p>
          <a:p>
            <a:pPr marL="241300" indent="-228600">
              <a:lnSpc>
                <a:spcPct val="100000"/>
              </a:lnSpc>
              <a:spcBef>
                <a:spcPts val="26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Advertised</a:t>
            </a:r>
            <a:r>
              <a:rPr spc="-75" dirty="0"/>
              <a:t> </a:t>
            </a:r>
            <a:r>
              <a:rPr dirty="0"/>
              <a:t>using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statements:</a:t>
            </a:r>
            <a:endParaRPr spc="-10" dirty="0"/>
          </a:p>
          <a:p>
            <a:pPr marL="697230" marR="66675" lvl="1" indent="-227330">
              <a:lnSpc>
                <a:spcPct val="101000"/>
              </a:lnSpc>
              <a:spcBef>
                <a:spcPts val="970"/>
              </a:spcBef>
              <a:buFont typeface="Arial MT"/>
              <a:buChar char="•"/>
              <a:tabLst>
                <a:tab pos="698500" algn="l"/>
              </a:tabLst>
            </a:pPr>
            <a:r>
              <a:rPr sz="23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3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15%</a:t>
            </a:r>
            <a:r>
              <a:rPr sz="23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of</a:t>
            </a:r>
            <a:r>
              <a:rPr sz="23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energy</a:t>
            </a:r>
            <a:r>
              <a:rPr sz="23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can</a:t>
            </a:r>
            <a:r>
              <a:rPr sz="23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be</a:t>
            </a:r>
            <a:r>
              <a:rPr sz="23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saved</a:t>
            </a:r>
            <a:r>
              <a:rPr sz="23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just</a:t>
            </a:r>
            <a:r>
              <a:rPr sz="23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by</a:t>
            </a:r>
            <a:r>
              <a:rPr sz="23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3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3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2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and</a:t>
            </a:r>
            <a:r>
              <a:rPr sz="23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the</a:t>
            </a:r>
            <a:r>
              <a:rPr sz="23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investment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	</a:t>
            </a:r>
            <a:r>
              <a:rPr sz="2300" dirty="0">
                <a:latin typeface="Calibri" panose="020F0502020204030204"/>
                <a:cs typeface="Calibri" panose="020F0502020204030204"/>
              </a:rPr>
              <a:t>would</a:t>
            </a:r>
            <a:r>
              <a:rPr sz="2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be</a:t>
            </a:r>
            <a:r>
              <a:rPr sz="23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returned</a:t>
            </a:r>
            <a:r>
              <a:rPr sz="23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within</a:t>
            </a:r>
            <a:r>
              <a:rPr sz="23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2yrs</a:t>
            </a:r>
            <a:r>
              <a:rPr sz="23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of</a:t>
            </a:r>
            <a:r>
              <a:rPr sz="23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electricity</a:t>
            </a:r>
            <a:r>
              <a:rPr sz="23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bill</a:t>
            </a:r>
            <a:r>
              <a:rPr sz="23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savings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697230" lvl="1" indent="-227330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697230" algn="l"/>
              </a:tabLst>
            </a:pPr>
            <a:r>
              <a:rPr sz="2300" dirty="0">
                <a:latin typeface="Calibri" panose="020F0502020204030204"/>
                <a:cs typeface="Calibri" panose="020F0502020204030204"/>
              </a:rPr>
              <a:t>Motivates</a:t>
            </a:r>
            <a:r>
              <a:rPr sz="23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3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to</a:t>
            </a:r>
            <a:r>
              <a:rPr sz="23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make</a:t>
            </a:r>
            <a:r>
              <a:rPr sz="23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dynamic</a:t>
            </a:r>
            <a:r>
              <a:rPr sz="23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dirty="0">
                <a:latin typeface="Calibri" panose="020F0502020204030204"/>
                <a:cs typeface="Calibri" panose="020F0502020204030204"/>
              </a:rPr>
              <a:t>lifestyle</a:t>
            </a:r>
            <a:r>
              <a:rPr sz="23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300" spc="-10" dirty="0">
                <a:latin typeface="Calibri" panose="020F0502020204030204"/>
                <a:cs typeface="Calibri" panose="020F0502020204030204"/>
              </a:rPr>
              <a:t>changes.</a:t>
            </a:r>
            <a:endParaRPr sz="2300">
              <a:latin typeface="Calibri" panose="020F0502020204030204"/>
              <a:cs typeface="Calibri" panose="020F0502020204030204"/>
            </a:endParaRPr>
          </a:p>
          <a:p>
            <a:pPr marL="241300" marR="1040765" indent="-229235">
              <a:lnSpc>
                <a:spcPct val="11100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Further</a:t>
            </a:r>
            <a:r>
              <a:rPr spc="-85" dirty="0"/>
              <a:t> </a:t>
            </a:r>
            <a:r>
              <a:rPr dirty="0"/>
              <a:t>changes</a:t>
            </a:r>
            <a:r>
              <a:rPr spc="-5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business</a:t>
            </a:r>
            <a:r>
              <a:rPr spc="-65" dirty="0"/>
              <a:t> </a:t>
            </a:r>
            <a:r>
              <a:rPr dirty="0"/>
              <a:t>model</a:t>
            </a:r>
            <a:r>
              <a:rPr spc="-7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revenue</a:t>
            </a:r>
            <a:r>
              <a:rPr spc="-45" dirty="0"/>
              <a:t> </a:t>
            </a:r>
            <a:r>
              <a:rPr spc="-10" dirty="0"/>
              <a:t>strategy</a:t>
            </a:r>
            <a:r>
              <a:rPr spc="-70" dirty="0"/>
              <a:t> </a:t>
            </a:r>
            <a:r>
              <a:rPr dirty="0"/>
              <a:t>will</a:t>
            </a:r>
            <a:r>
              <a:rPr spc="-70" dirty="0"/>
              <a:t> </a:t>
            </a:r>
            <a:r>
              <a:rPr spc="-25" dirty="0"/>
              <a:t>be </a:t>
            </a:r>
            <a:r>
              <a:rPr dirty="0"/>
              <a:t>determined</a:t>
            </a:r>
            <a:r>
              <a:rPr spc="-45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end</a:t>
            </a:r>
            <a:r>
              <a:rPr spc="-45" dirty="0"/>
              <a:t> </a:t>
            </a:r>
            <a:r>
              <a:rPr spc="-10" dirty="0"/>
              <a:t>product.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90" dirty="0"/>
              <a:t>IEMS</a:t>
            </a:r>
            <a:endParaRPr spc="-9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4704715"/>
            <a:ext cx="1242060" cy="2153285"/>
            <a:chOff x="0" y="4704715"/>
            <a:chExt cx="1242060" cy="2153285"/>
          </a:xfrm>
        </p:grpSpPr>
        <p:sp>
          <p:nvSpPr>
            <p:cNvPr id="6" name="object 6"/>
            <p:cNvSpPr/>
            <p:nvPr/>
          </p:nvSpPr>
          <p:spPr>
            <a:xfrm>
              <a:off x="0" y="4704715"/>
              <a:ext cx="1242060" cy="2153285"/>
            </a:xfrm>
            <a:custGeom>
              <a:avLst/>
              <a:gdLst/>
              <a:ahLst/>
              <a:cxnLst/>
              <a:rect l="l" t="t" r="r" b="b"/>
              <a:pathLst>
                <a:path w="1242060" h="2153284">
                  <a:moveTo>
                    <a:pt x="371766" y="0"/>
                  </a:moveTo>
                  <a:lnTo>
                    <a:pt x="0" y="150219"/>
                  </a:lnTo>
                  <a:lnTo>
                    <a:pt x="0" y="1550927"/>
                  </a:lnTo>
                  <a:lnTo>
                    <a:pt x="714995" y="2153284"/>
                  </a:lnTo>
                  <a:lnTo>
                    <a:pt x="1241760" y="2153284"/>
                  </a:lnTo>
                  <a:lnTo>
                    <a:pt x="371766" y="0"/>
                  </a:lnTo>
                  <a:close/>
                </a:path>
              </a:pathLst>
            </a:custGeom>
            <a:solidFill>
              <a:srgbClr val="92D050">
                <a:alpha val="5686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5305323"/>
              <a:ext cx="1213485" cy="1553210"/>
            </a:xfrm>
            <a:custGeom>
              <a:avLst/>
              <a:gdLst/>
              <a:ahLst/>
              <a:cxnLst/>
              <a:rect l="l" t="t" r="r" b="b"/>
              <a:pathLst>
                <a:path w="1213485" h="1553209">
                  <a:moveTo>
                    <a:pt x="0" y="0"/>
                  </a:moveTo>
                  <a:lnTo>
                    <a:pt x="0" y="1535100"/>
                  </a:lnTo>
                  <a:lnTo>
                    <a:pt x="39265" y="1552675"/>
                  </a:lnTo>
                  <a:lnTo>
                    <a:pt x="1213070" y="15526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1999" y="0"/>
                </a:moveTo>
                <a:lnTo>
                  <a:pt x="0" y="0"/>
                </a:lnTo>
                <a:lnTo>
                  <a:pt x="0" y="123825"/>
                </a:lnTo>
                <a:lnTo>
                  <a:pt x="12191999" y="123825"/>
                </a:lnTo>
                <a:lnTo>
                  <a:pt x="12191999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pc="-10" dirty="0"/>
              <a:t>MITOCHONDRIA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Trebuchet MS</vt:lpstr>
      <vt:lpstr>Calibri</vt:lpstr>
      <vt:lpstr>Arial MT</vt:lpstr>
      <vt:lpstr>Arial</vt:lpstr>
      <vt:lpstr>Times New Roman</vt:lpstr>
      <vt:lpstr>Microsoft YaHei</vt:lpstr>
      <vt:lpstr>Arial Unicode MS</vt:lpstr>
      <vt:lpstr>Office Theme</vt:lpstr>
      <vt:lpstr>PowerPoint 演示文稿</vt:lpstr>
      <vt:lpstr>IEMS</vt:lpstr>
      <vt:lpstr>IDEA &amp; SOLUTION</vt:lpstr>
      <vt:lpstr>IEMS</vt:lpstr>
      <vt:lpstr>IEMS</vt:lpstr>
      <vt:lpstr>IEMS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rick1</cp:lastModifiedBy>
  <cp:revision>1</cp:revision>
  <dcterms:created xsi:type="dcterms:W3CDTF">2024-11-27T15:10:29Z</dcterms:created>
  <dcterms:modified xsi:type="dcterms:W3CDTF">2024-11-27T15:10:29Z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2024-11-07T05:30:00Z</vt:filetime>
  </property>
  <property fmtid="{D5CDD505-2E9C-101B-9397-08002B2CF9AE}" pid="3" name="LastSaved">
    <vt:filetime>2024-11-25T05:30:00Z</vt:filetime>
  </property>
  <property fmtid="{D5CDD505-2E9C-101B-9397-08002B2CF9AE}" pid="4" name="ICV">
    <vt:lpwstr>FEA76604C6234EE08086F7F48BFC2566_12</vt:lpwstr>
  </property>
  <property fmtid="{D5CDD505-2E9C-101B-9397-08002B2CF9AE}" pid="5" name="KSOProductBuildVer">
    <vt:lpwstr>2057-12.2.0.18639</vt:lpwstr>
  </property>
</Properties>
</file>