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61221-B051-4ADE-8C64-8AEF44859E96}" v="1287" dt="2025-09-21T20:23:18.935"/>
    <p1510:client id="{F0903236-F8B3-4B8B-93B7-EFCE116D4555}" v="2004" dt="2025-09-21T19:53:13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il Ninawe" userId="ab043f40bdd8a20e" providerId="Windows Live" clId="Web-{6AF61221-B051-4ADE-8C64-8AEF44859E96}"/>
    <pc:docChg chg="addSld modSld">
      <pc:chgData name="Sushil Ninawe" userId="ab043f40bdd8a20e" providerId="Windows Live" clId="Web-{6AF61221-B051-4ADE-8C64-8AEF44859E96}" dt="2025-09-21T20:23:18.935" v="822" actId="1076"/>
      <pc:docMkLst>
        <pc:docMk/>
      </pc:docMkLst>
      <pc:sldChg chg="addSp delSp modSp">
        <pc:chgData name="Sushil Ninawe" userId="ab043f40bdd8a20e" providerId="Windows Live" clId="Web-{6AF61221-B051-4ADE-8C64-8AEF44859E96}" dt="2025-09-21T19:59:13.828" v="161"/>
        <pc:sldMkLst>
          <pc:docMk/>
          <pc:sldMk cId="4104235274" sldId="267"/>
        </pc:sldMkLst>
        <pc:spChg chg="add mod">
          <ac:chgData name="Sushil Ninawe" userId="ab043f40bdd8a20e" providerId="Windows Live" clId="Web-{6AF61221-B051-4ADE-8C64-8AEF44859E96}" dt="2025-09-21T19:54:49.377" v="20" actId="1076"/>
          <ac:spMkLst>
            <pc:docMk/>
            <pc:sldMk cId="4104235274" sldId="267"/>
            <ac:spMk id="19" creationId="{85EEDC45-8F99-5539-4948-402ABA70CB6F}"/>
          </ac:spMkLst>
        </pc:spChg>
        <pc:spChg chg="add mod">
          <ac:chgData name="Sushil Ninawe" userId="ab043f40bdd8a20e" providerId="Windows Live" clId="Web-{6AF61221-B051-4ADE-8C64-8AEF44859E96}" dt="2025-09-21T19:59:04.374" v="154" actId="1076"/>
          <ac:spMkLst>
            <pc:docMk/>
            <pc:sldMk cId="4104235274" sldId="267"/>
            <ac:spMk id="40" creationId="{41EB85FF-C89E-191D-338A-FD9B42CAC581}"/>
          </ac:spMkLst>
        </pc:spChg>
        <pc:spChg chg="add mod">
          <ac:chgData name="Sushil Ninawe" userId="ab043f40bdd8a20e" providerId="Windows Live" clId="Web-{6AF61221-B051-4ADE-8C64-8AEF44859E96}" dt="2025-09-21T19:58:20.057" v="153" actId="1076"/>
          <ac:spMkLst>
            <pc:docMk/>
            <pc:sldMk cId="4104235274" sldId="267"/>
            <ac:spMk id="42" creationId="{E54D5F8C-D004-E2B7-68E2-C8E621E8C9B2}"/>
          </ac:spMkLst>
        </pc:spChg>
        <pc:graphicFrameChg chg="add mod modGraphic">
          <ac:chgData name="Sushil Ninawe" userId="ab043f40bdd8a20e" providerId="Windows Live" clId="Web-{6AF61221-B051-4ADE-8C64-8AEF44859E96}" dt="2025-09-21T19:55:37.973" v="65"/>
          <ac:graphicFrameMkLst>
            <pc:docMk/>
            <pc:sldMk cId="4104235274" sldId="267"/>
            <ac:graphicFrameMk id="20" creationId="{BA12775D-9DB4-8482-CDC1-33ADCDEF99A5}"/>
          </ac:graphicFrameMkLst>
        </pc:graphicFrameChg>
        <pc:inkChg chg="add">
          <ac:chgData name="Sushil Ninawe" userId="ab043f40bdd8a20e" providerId="Windows Live" clId="Web-{6AF61221-B051-4ADE-8C64-8AEF44859E96}" dt="2025-09-21T19:53:43.454" v="0"/>
          <ac:inkMkLst>
            <pc:docMk/>
            <pc:sldMk cId="4104235274" sldId="267"/>
            <ac:inkMk id="3" creationId="{22B45332-7B2A-86D6-8891-5921A50250CD}"/>
          </ac:inkMkLst>
        </pc:inkChg>
        <pc:inkChg chg="add">
          <ac:chgData name="Sushil Ninawe" userId="ab043f40bdd8a20e" providerId="Windows Live" clId="Web-{6AF61221-B051-4ADE-8C64-8AEF44859E96}" dt="2025-09-21T19:53:50.439" v="1"/>
          <ac:inkMkLst>
            <pc:docMk/>
            <pc:sldMk cId="4104235274" sldId="267"/>
            <ac:inkMk id="10" creationId="{3EE0D387-13C4-7D94-BEE8-292362EE11D4}"/>
          </ac:inkMkLst>
        </pc:inkChg>
        <pc:inkChg chg="add">
          <ac:chgData name="Sushil Ninawe" userId="ab043f40bdd8a20e" providerId="Windows Live" clId="Web-{6AF61221-B051-4ADE-8C64-8AEF44859E96}" dt="2025-09-21T19:53:56.361" v="2"/>
          <ac:inkMkLst>
            <pc:docMk/>
            <pc:sldMk cId="4104235274" sldId="267"/>
            <ac:inkMk id="11" creationId="{4621E43B-4F8A-04F5-8A4D-FB4E4C7992C3}"/>
          </ac:inkMkLst>
        </pc:inkChg>
        <pc:inkChg chg="add">
          <ac:chgData name="Sushil Ninawe" userId="ab043f40bdd8a20e" providerId="Windows Live" clId="Web-{6AF61221-B051-4ADE-8C64-8AEF44859E96}" dt="2025-09-21T19:54:00.080" v="3"/>
          <ac:inkMkLst>
            <pc:docMk/>
            <pc:sldMk cId="4104235274" sldId="267"/>
            <ac:inkMk id="12" creationId="{61BDE558-DA40-3961-1146-533D25D31228}"/>
          </ac:inkMkLst>
        </pc:inkChg>
        <pc:inkChg chg="add">
          <ac:chgData name="Sushil Ninawe" userId="ab043f40bdd8a20e" providerId="Windows Live" clId="Web-{6AF61221-B051-4ADE-8C64-8AEF44859E96}" dt="2025-09-21T19:54:04.955" v="4"/>
          <ac:inkMkLst>
            <pc:docMk/>
            <pc:sldMk cId="4104235274" sldId="267"/>
            <ac:inkMk id="13" creationId="{3462D853-FFB3-4964-2A63-87EF4D1AED9E}"/>
          </ac:inkMkLst>
        </pc:inkChg>
        <pc:inkChg chg="add">
          <ac:chgData name="Sushil Ninawe" userId="ab043f40bdd8a20e" providerId="Windows Live" clId="Web-{6AF61221-B051-4ADE-8C64-8AEF44859E96}" dt="2025-09-21T19:54:09.220" v="5"/>
          <ac:inkMkLst>
            <pc:docMk/>
            <pc:sldMk cId="4104235274" sldId="267"/>
            <ac:inkMk id="14" creationId="{7C7EFE30-C33A-FF63-5B1F-714837F7A3E2}"/>
          </ac:inkMkLst>
        </pc:inkChg>
        <pc:inkChg chg="add">
          <ac:chgData name="Sushil Ninawe" userId="ab043f40bdd8a20e" providerId="Windows Live" clId="Web-{6AF61221-B051-4ADE-8C64-8AEF44859E96}" dt="2025-09-21T19:54:12.814" v="6"/>
          <ac:inkMkLst>
            <pc:docMk/>
            <pc:sldMk cId="4104235274" sldId="267"/>
            <ac:inkMk id="15" creationId="{ABD6C000-4146-6D0E-FCBC-51B9774DF18F}"/>
          </ac:inkMkLst>
        </pc:inkChg>
        <pc:inkChg chg="add">
          <ac:chgData name="Sushil Ninawe" userId="ab043f40bdd8a20e" providerId="Windows Live" clId="Web-{6AF61221-B051-4ADE-8C64-8AEF44859E96}" dt="2025-09-21T19:54:16.221" v="7"/>
          <ac:inkMkLst>
            <pc:docMk/>
            <pc:sldMk cId="4104235274" sldId="267"/>
            <ac:inkMk id="16" creationId="{B7FBB512-9CF7-9401-3BCB-66378C8C4A20}"/>
          </ac:inkMkLst>
        </pc:inkChg>
        <pc:inkChg chg="add">
          <ac:chgData name="Sushil Ninawe" userId="ab043f40bdd8a20e" providerId="Windows Live" clId="Web-{6AF61221-B051-4ADE-8C64-8AEF44859E96}" dt="2025-09-21T19:54:20.861" v="8"/>
          <ac:inkMkLst>
            <pc:docMk/>
            <pc:sldMk cId="4104235274" sldId="267"/>
            <ac:inkMk id="17" creationId="{827D58DF-7D01-D9DB-7A8C-5A57149B402F}"/>
          </ac:inkMkLst>
        </pc:inkChg>
        <pc:inkChg chg="add">
          <ac:chgData name="Sushil Ninawe" userId="ab043f40bdd8a20e" providerId="Windows Live" clId="Web-{6AF61221-B051-4ADE-8C64-8AEF44859E96}" dt="2025-09-21T19:54:31.689" v="9"/>
          <ac:inkMkLst>
            <pc:docMk/>
            <pc:sldMk cId="4104235274" sldId="267"/>
            <ac:inkMk id="18" creationId="{EFFEA3AC-59AD-AD39-4B31-D3DCBF5217F6}"/>
          </ac:inkMkLst>
        </pc:inkChg>
        <pc:inkChg chg="add">
          <ac:chgData name="Sushil Ninawe" userId="ab043f40bdd8a20e" providerId="Windows Live" clId="Web-{6AF61221-B051-4ADE-8C64-8AEF44859E96}" dt="2025-09-21T19:56:01.801" v="66"/>
          <ac:inkMkLst>
            <pc:docMk/>
            <pc:sldMk cId="4104235274" sldId="267"/>
            <ac:inkMk id="21" creationId="{D4E811EE-D1EE-E5AB-9394-D8B363968F8B}"/>
          </ac:inkMkLst>
        </pc:inkChg>
        <pc:inkChg chg="add">
          <ac:chgData name="Sushil Ninawe" userId="ab043f40bdd8a20e" providerId="Windows Live" clId="Web-{6AF61221-B051-4ADE-8C64-8AEF44859E96}" dt="2025-09-21T19:56:02.317" v="67"/>
          <ac:inkMkLst>
            <pc:docMk/>
            <pc:sldMk cId="4104235274" sldId="267"/>
            <ac:inkMk id="22" creationId="{F67FCBCD-F6F4-1652-E7B7-82C7B5D3E750}"/>
          </ac:inkMkLst>
        </pc:inkChg>
        <pc:inkChg chg="add">
          <ac:chgData name="Sushil Ninawe" userId="ab043f40bdd8a20e" providerId="Windows Live" clId="Web-{6AF61221-B051-4ADE-8C64-8AEF44859E96}" dt="2025-09-21T19:56:02.848" v="68"/>
          <ac:inkMkLst>
            <pc:docMk/>
            <pc:sldMk cId="4104235274" sldId="267"/>
            <ac:inkMk id="23" creationId="{F2D52D54-CA44-532B-17E3-5B0597924131}"/>
          </ac:inkMkLst>
        </pc:inkChg>
        <pc:inkChg chg="add">
          <ac:chgData name="Sushil Ninawe" userId="ab043f40bdd8a20e" providerId="Windows Live" clId="Web-{6AF61221-B051-4ADE-8C64-8AEF44859E96}" dt="2025-09-21T19:56:03.426" v="69"/>
          <ac:inkMkLst>
            <pc:docMk/>
            <pc:sldMk cId="4104235274" sldId="267"/>
            <ac:inkMk id="24" creationId="{8A2ECBC8-FB94-B6D0-D849-76CE7E458142}"/>
          </ac:inkMkLst>
        </pc:inkChg>
        <pc:inkChg chg="add">
          <ac:chgData name="Sushil Ninawe" userId="ab043f40bdd8a20e" providerId="Windows Live" clId="Web-{6AF61221-B051-4ADE-8C64-8AEF44859E96}" dt="2025-09-21T19:56:04.004" v="70"/>
          <ac:inkMkLst>
            <pc:docMk/>
            <pc:sldMk cId="4104235274" sldId="267"/>
            <ac:inkMk id="25" creationId="{5EF18B82-52D3-4A66-9C24-721A4B906D66}"/>
          </ac:inkMkLst>
        </pc:inkChg>
        <pc:inkChg chg="add">
          <ac:chgData name="Sushil Ninawe" userId="ab043f40bdd8a20e" providerId="Windows Live" clId="Web-{6AF61221-B051-4ADE-8C64-8AEF44859E96}" dt="2025-09-21T19:56:04.598" v="71"/>
          <ac:inkMkLst>
            <pc:docMk/>
            <pc:sldMk cId="4104235274" sldId="267"/>
            <ac:inkMk id="26" creationId="{1B358FB7-B73B-C578-6EC3-41007C7C92E0}"/>
          </ac:inkMkLst>
        </pc:inkChg>
        <pc:inkChg chg="add">
          <ac:chgData name="Sushil Ninawe" userId="ab043f40bdd8a20e" providerId="Windows Live" clId="Web-{6AF61221-B051-4ADE-8C64-8AEF44859E96}" dt="2025-09-21T19:56:05.051" v="72"/>
          <ac:inkMkLst>
            <pc:docMk/>
            <pc:sldMk cId="4104235274" sldId="267"/>
            <ac:inkMk id="27" creationId="{708BC530-F935-9AE6-E12F-14CB9F4639CD}"/>
          </ac:inkMkLst>
        </pc:inkChg>
        <pc:inkChg chg="add">
          <ac:chgData name="Sushil Ninawe" userId="ab043f40bdd8a20e" providerId="Windows Live" clId="Web-{6AF61221-B051-4ADE-8C64-8AEF44859E96}" dt="2025-09-21T19:56:08.911" v="73"/>
          <ac:inkMkLst>
            <pc:docMk/>
            <pc:sldMk cId="4104235274" sldId="267"/>
            <ac:inkMk id="28" creationId="{F45E27EE-A60B-482F-EC92-B58926D52FE9}"/>
          </ac:inkMkLst>
        </pc:inkChg>
        <pc:inkChg chg="add">
          <ac:chgData name="Sushil Ninawe" userId="ab043f40bdd8a20e" providerId="Windows Live" clId="Web-{6AF61221-B051-4ADE-8C64-8AEF44859E96}" dt="2025-09-21T19:56:11.067" v="74"/>
          <ac:inkMkLst>
            <pc:docMk/>
            <pc:sldMk cId="4104235274" sldId="267"/>
            <ac:inkMk id="29" creationId="{7081352C-A808-23AF-B600-16E6B8ECE478}"/>
          </ac:inkMkLst>
        </pc:inkChg>
        <pc:inkChg chg="add">
          <ac:chgData name="Sushil Ninawe" userId="ab043f40bdd8a20e" providerId="Windows Live" clId="Web-{6AF61221-B051-4ADE-8C64-8AEF44859E96}" dt="2025-09-21T19:56:14.036" v="75"/>
          <ac:inkMkLst>
            <pc:docMk/>
            <pc:sldMk cId="4104235274" sldId="267"/>
            <ac:inkMk id="30" creationId="{4056244D-500C-D4F3-FA93-A4CC4300E05E}"/>
          </ac:inkMkLst>
        </pc:inkChg>
        <pc:inkChg chg="add">
          <ac:chgData name="Sushil Ninawe" userId="ab043f40bdd8a20e" providerId="Windows Live" clId="Web-{6AF61221-B051-4ADE-8C64-8AEF44859E96}" dt="2025-09-21T19:56:16.614" v="76"/>
          <ac:inkMkLst>
            <pc:docMk/>
            <pc:sldMk cId="4104235274" sldId="267"/>
            <ac:inkMk id="31" creationId="{65C6ACFA-22EF-061B-06B7-B676E4011E2D}"/>
          </ac:inkMkLst>
        </pc:inkChg>
        <pc:inkChg chg="add">
          <ac:chgData name="Sushil Ninawe" userId="ab043f40bdd8a20e" providerId="Windows Live" clId="Web-{6AF61221-B051-4ADE-8C64-8AEF44859E96}" dt="2025-09-21T19:56:19.723" v="77"/>
          <ac:inkMkLst>
            <pc:docMk/>
            <pc:sldMk cId="4104235274" sldId="267"/>
            <ac:inkMk id="32" creationId="{9A0AC4CE-2542-8241-EAF4-08E9C770D05D}"/>
          </ac:inkMkLst>
        </pc:inkChg>
        <pc:inkChg chg="add">
          <ac:chgData name="Sushil Ninawe" userId="ab043f40bdd8a20e" providerId="Windows Live" clId="Web-{6AF61221-B051-4ADE-8C64-8AEF44859E96}" dt="2025-09-21T19:56:22.723" v="78"/>
          <ac:inkMkLst>
            <pc:docMk/>
            <pc:sldMk cId="4104235274" sldId="267"/>
            <ac:inkMk id="33" creationId="{A93097ED-425D-16CB-35AF-4AD2E0D0983B}"/>
          </ac:inkMkLst>
        </pc:inkChg>
        <pc:inkChg chg="add">
          <ac:chgData name="Sushil Ninawe" userId="ab043f40bdd8a20e" providerId="Windows Live" clId="Web-{6AF61221-B051-4ADE-8C64-8AEF44859E96}" dt="2025-09-21T19:56:25.583" v="79"/>
          <ac:inkMkLst>
            <pc:docMk/>
            <pc:sldMk cId="4104235274" sldId="267"/>
            <ac:inkMk id="34" creationId="{EE6F6DC2-3D1C-D7BA-783D-C479E2F46EE3}"/>
          </ac:inkMkLst>
        </pc:inkChg>
        <pc:inkChg chg="add">
          <ac:chgData name="Sushil Ninawe" userId="ab043f40bdd8a20e" providerId="Windows Live" clId="Web-{6AF61221-B051-4ADE-8C64-8AEF44859E96}" dt="2025-09-21T19:56:28.411" v="80"/>
          <ac:inkMkLst>
            <pc:docMk/>
            <pc:sldMk cId="4104235274" sldId="267"/>
            <ac:inkMk id="35" creationId="{F394FA32-2DB8-5CE1-1179-878DDD5B82CA}"/>
          </ac:inkMkLst>
        </pc:inkChg>
        <pc:inkChg chg="add">
          <ac:chgData name="Sushil Ninawe" userId="ab043f40bdd8a20e" providerId="Windows Live" clId="Web-{6AF61221-B051-4ADE-8C64-8AEF44859E96}" dt="2025-09-21T19:56:35.567" v="81"/>
          <ac:inkMkLst>
            <pc:docMk/>
            <pc:sldMk cId="4104235274" sldId="267"/>
            <ac:inkMk id="36" creationId="{5011D8BB-C7EB-14F6-97E2-8E0BB5388889}"/>
          </ac:inkMkLst>
        </pc:inkChg>
        <pc:inkChg chg="add">
          <ac:chgData name="Sushil Ninawe" userId="ab043f40bdd8a20e" providerId="Windows Live" clId="Web-{6AF61221-B051-4ADE-8C64-8AEF44859E96}" dt="2025-09-21T19:56:39.052" v="82"/>
          <ac:inkMkLst>
            <pc:docMk/>
            <pc:sldMk cId="4104235274" sldId="267"/>
            <ac:inkMk id="37" creationId="{0B77F899-6810-7C20-E2CC-8ACC2BB93B40}"/>
          </ac:inkMkLst>
        </pc:inkChg>
        <pc:inkChg chg="add del">
          <ac:chgData name="Sushil Ninawe" userId="ab043f40bdd8a20e" providerId="Windows Live" clId="Web-{6AF61221-B051-4ADE-8C64-8AEF44859E96}" dt="2025-09-21T19:56:44.442" v="84"/>
          <ac:inkMkLst>
            <pc:docMk/>
            <pc:sldMk cId="4104235274" sldId="267"/>
            <ac:inkMk id="38" creationId="{2A867F3D-46D1-4645-2E4B-51343B99428E}"/>
          </ac:inkMkLst>
        </pc:inkChg>
        <pc:inkChg chg="add">
          <ac:chgData name="Sushil Ninawe" userId="ab043f40bdd8a20e" providerId="Windows Live" clId="Web-{6AF61221-B051-4ADE-8C64-8AEF44859E96}" dt="2025-09-21T19:57:03.255" v="85"/>
          <ac:inkMkLst>
            <pc:docMk/>
            <pc:sldMk cId="4104235274" sldId="267"/>
            <ac:inkMk id="39" creationId="{F779B2BF-FECF-FCCF-8C4E-7F03D4D0C74B}"/>
          </ac:inkMkLst>
        </pc:inkChg>
        <pc:inkChg chg="add del">
          <ac:chgData name="Sushil Ninawe" userId="ab043f40bdd8a20e" providerId="Windows Live" clId="Web-{6AF61221-B051-4ADE-8C64-8AEF44859E96}" dt="2025-09-21T19:57:19.536" v="113"/>
          <ac:inkMkLst>
            <pc:docMk/>
            <pc:sldMk cId="4104235274" sldId="267"/>
            <ac:inkMk id="41" creationId="{FC7A0609-05C7-1B5F-771B-63C362247CD6}"/>
          </ac:inkMkLst>
        </pc:inkChg>
        <pc:inkChg chg="add">
          <ac:chgData name="Sushil Ninawe" userId="ab043f40bdd8a20e" providerId="Windows Live" clId="Web-{6AF61221-B051-4ADE-8C64-8AEF44859E96}" dt="2025-09-21T19:59:10.359" v="155"/>
          <ac:inkMkLst>
            <pc:docMk/>
            <pc:sldMk cId="4104235274" sldId="267"/>
            <ac:inkMk id="43" creationId="{A154BDBA-B59D-D294-A48B-E6E2BC923399}"/>
          </ac:inkMkLst>
        </pc:inkChg>
        <pc:inkChg chg="add">
          <ac:chgData name="Sushil Ninawe" userId="ab043f40bdd8a20e" providerId="Windows Live" clId="Web-{6AF61221-B051-4ADE-8C64-8AEF44859E96}" dt="2025-09-21T19:59:10.843" v="156"/>
          <ac:inkMkLst>
            <pc:docMk/>
            <pc:sldMk cId="4104235274" sldId="267"/>
            <ac:inkMk id="44" creationId="{864A0493-73EC-A473-C41B-52F58F8E605F}"/>
          </ac:inkMkLst>
        </pc:inkChg>
        <pc:inkChg chg="add">
          <ac:chgData name="Sushil Ninawe" userId="ab043f40bdd8a20e" providerId="Windows Live" clId="Web-{6AF61221-B051-4ADE-8C64-8AEF44859E96}" dt="2025-09-21T19:59:11.343" v="157"/>
          <ac:inkMkLst>
            <pc:docMk/>
            <pc:sldMk cId="4104235274" sldId="267"/>
            <ac:inkMk id="45" creationId="{B2B0EA07-8EB3-1965-5E93-36675ADC6908}"/>
          </ac:inkMkLst>
        </pc:inkChg>
        <pc:inkChg chg="add">
          <ac:chgData name="Sushil Ninawe" userId="ab043f40bdd8a20e" providerId="Windows Live" clId="Web-{6AF61221-B051-4ADE-8C64-8AEF44859E96}" dt="2025-09-21T19:59:11.890" v="158"/>
          <ac:inkMkLst>
            <pc:docMk/>
            <pc:sldMk cId="4104235274" sldId="267"/>
            <ac:inkMk id="46" creationId="{B9B3CEE4-CBBE-FC7B-7D92-59C34F953CAE}"/>
          </ac:inkMkLst>
        </pc:inkChg>
        <pc:inkChg chg="add">
          <ac:chgData name="Sushil Ninawe" userId="ab043f40bdd8a20e" providerId="Windows Live" clId="Web-{6AF61221-B051-4ADE-8C64-8AEF44859E96}" dt="2025-09-21T19:59:12.281" v="159"/>
          <ac:inkMkLst>
            <pc:docMk/>
            <pc:sldMk cId="4104235274" sldId="267"/>
            <ac:inkMk id="47" creationId="{B867963E-285F-8F86-BFF5-9ABF7EE05081}"/>
          </ac:inkMkLst>
        </pc:inkChg>
        <pc:inkChg chg="add">
          <ac:chgData name="Sushil Ninawe" userId="ab043f40bdd8a20e" providerId="Windows Live" clId="Web-{6AF61221-B051-4ADE-8C64-8AEF44859E96}" dt="2025-09-21T19:59:12.765" v="160"/>
          <ac:inkMkLst>
            <pc:docMk/>
            <pc:sldMk cId="4104235274" sldId="267"/>
            <ac:inkMk id="48" creationId="{0F1CCE6F-C874-816D-FA93-66ACB6A14192}"/>
          </ac:inkMkLst>
        </pc:inkChg>
        <pc:inkChg chg="add">
          <ac:chgData name="Sushil Ninawe" userId="ab043f40bdd8a20e" providerId="Windows Live" clId="Web-{6AF61221-B051-4ADE-8C64-8AEF44859E96}" dt="2025-09-21T19:59:13.828" v="161"/>
          <ac:inkMkLst>
            <pc:docMk/>
            <pc:sldMk cId="4104235274" sldId="267"/>
            <ac:inkMk id="49" creationId="{5AFE07BB-F563-61B1-715B-DB8662EF4B8C}"/>
          </ac:inkMkLst>
        </pc:inkChg>
      </pc:sldChg>
      <pc:sldChg chg="addSp delSp modSp">
        <pc:chgData name="Sushil Ninawe" userId="ab043f40bdd8a20e" providerId="Windows Live" clId="Web-{6AF61221-B051-4ADE-8C64-8AEF44859E96}" dt="2025-09-21T20:14:17.451" v="522"/>
        <pc:sldMkLst>
          <pc:docMk/>
          <pc:sldMk cId="126108084" sldId="268"/>
        </pc:sldMkLst>
        <pc:spChg chg="mod">
          <ac:chgData name="Sushil Ninawe" userId="ab043f40bdd8a20e" providerId="Windows Live" clId="Web-{6AF61221-B051-4ADE-8C64-8AEF44859E96}" dt="2025-09-21T20:02:03.808" v="222" actId="20577"/>
          <ac:spMkLst>
            <pc:docMk/>
            <pc:sldMk cId="126108084" sldId="268"/>
            <ac:spMk id="2" creationId="{884CEDDC-EA79-A629-5B68-5FC7D2BFDBCA}"/>
          </ac:spMkLst>
        </pc:spChg>
        <pc:spChg chg="del">
          <ac:chgData name="Sushil Ninawe" userId="ab043f40bdd8a20e" providerId="Windows Live" clId="Web-{6AF61221-B051-4ADE-8C64-8AEF44859E96}" dt="2025-09-21T20:00:27.427" v="172"/>
          <ac:spMkLst>
            <pc:docMk/>
            <pc:sldMk cId="126108084" sldId="268"/>
            <ac:spMk id="3" creationId="{C61C9A9A-A626-F0CB-2899-A85E5294C8DB}"/>
          </ac:spMkLst>
        </pc:spChg>
        <pc:spChg chg="add mod">
          <ac:chgData name="Sushil Ninawe" userId="ab043f40bdd8a20e" providerId="Windows Live" clId="Web-{6AF61221-B051-4ADE-8C64-8AEF44859E96}" dt="2025-09-21T20:00:57.148" v="192"/>
          <ac:spMkLst>
            <pc:docMk/>
            <pc:sldMk cId="126108084" sldId="268"/>
            <ac:spMk id="5" creationId="{57E302AE-C064-6708-8256-36D65F754C54}"/>
          </ac:spMkLst>
        </pc:spChg>
        <pc:spChg chg="add del mod">
          <ac:chgData name="Sushil Ninawe" userId="ab043f40bdd8a20e" providerId="Windows Live" clId="Web-{6AF61221-B051-4ADE-8C64-8AEF44859E96}" dt="2025-09-21T20:01:03.523" v="195"/>
          <ac:spMkLst>
            <pc:docMk/>
            <pc:sldMk cId="126108084" sldId="268"/>
            <ac:spMk id="7" creationId="{A15B72B8-B4A8-6BA3-043E-9FA8D32C7708}"/>
          </ac:spMkLst>
        </pc:spChg>
        <pc:spChg chg="add mod">
          <ac:chgData name="Sushil Ninawe" userId="ab043f40bdd8a20e" providerId="Windows Live" clId="Web-{6AF61221-B051-4ADE-8C64-8AEF44859E96}" dt="2025-09-21T20:04:57.768" v="224" actId="1076"/>
          <ac:spMkLst>
            <pc:docMk/>
            <pc:sldMk cId="126108084" sldId="268"/>
            <ac:spMk id="9" creationId="{BDB3D841-FC95-F90B-214F-3A1811A6E89A}"/>
          </ac:spMkLst>
        </pc:spChg>
        <pc:spChg chg="add mod">
          <ac:chgData name="Sushil Ninawe" userId="ab043f40bdd8a20e" providerId="Windows Live" clId="Web-{6AF61221-B051-4ADE-8C64-8AEF44859E96}" dt="2025-09-21T20:05:00.440" v="225" actId="1076"/>
          <ac:spMkLst>
            <pc:docMk/>
            <pc:sldMk cId="126108084" sldId="268"/>
            <ac:spMk id="10" creationId="{A9586706-C25E-EB3F-0980-7194EE470B22}"/>
          </ac:spMkLst>
        </pc:spChg>
        <pc:spChg chg="add mod">
          <ac:chgData name="Sushil Ninawe" userId="ab043f40bdd8a20e" providerId="Windows Live" clId="Web-{6AF61221-B051-4ADE-8C64-8AEF44859E96}" dt="2025-09-21T20:11:03.417" v="406" actId="1076"/>
          <ac:spMkLst>
            <pc:docMk/>
            <pc:sldMk cId="126108084" sldId="268"/>
            <ac:spMk id="12" creationId="{5A281041-8383-5DB5-1087-AC62A4348F63}"/>
          </ac:spMkLst>
        </pc:spChg>
        <pc:spChg chg="add mod">
          <ac:chgData name="Sushil Ninawe" userId="ab043f40bdd8a20e" providerId="Windows Live" clId="Web-{6AF61221-B051-4ADE-8C64-8AEF44859E96}" dt="2025-09-21T20:07:27.866" v="313" actId="1076"/>
          <ac:spMkLst>
            <pc:docMk/>
            <pc:sldMk cId="126108084" sldId="268"/>
            <ac:spMk id="32" creationId="{2CAB67DD-DE4A-BB0C-6846-9D9503F81114}"/>
          </ac:spMkLst>
        </pc:spChg>
        <pc:spChg chg="add mod">
          <ac:chgData name="Sushil Ninawe" userId="ab043f40bdd8a20e" providerId="Windows Live" clId="Web-{6AF61221-B051-4ADE-8C64-8AEF44859E96}" dt="2025-09-21T20:06:19.911" v="280" actId="1076"/>
          <ac:spMkLst>
            <pc:docMk/>
            <pc:sldMk cId="126108084" sldId="268"/>
            <ac:spMk id="33" creationId="{18703202-047E-A283-17BD-D6FC4B70EDD0}"/>
          </ac:spMkLst>
        </pc:spChg>
        <pc:spChg chg="add mod">
          <ac:chgData name="Sushil Ninawe" userId="ab043f40bdd8a20e" providerId="Windows Live" clId="Web-{6AF61221-B051-4ADE-8C64-8AEF44859E96}" dt="2025-09-21T20:10:13.041" v="400" actId="1076"/>
          <ac:spMkLst>
            <pc:docMk/>
            <pc:sldMk cId="126108084" sldId="268"/>
            <ac:spMk id="34" creationId="{A4495755-420F-1917-5EDC-B4D1764E15C0}"/>
          </ac:spMkLst>
        </pc:spChg>
        <pc:spChg chg="add mod">
          <ac:chgData name="Sushil Ninawe" userId="ab043f40bdd8a20e" providerId="Windows Live" clId="Web-{6AF61221-B051-4ADE-8C64-8AEF44859E96}" dt="2025-09-21T20:12:52.388" v="478" actId="14100"/>
          <ac:spMkLst>
            <pc:docMk/>
            <pc:sldMk cId="126108084" sldId="268"/>
            <ac:spMk id="35" creationId="{C9A783F6-415D-145A-78F6-E9519F83037E}"/>
          </ac:spMkLst>
        </pc:spChg>
        <pc:spChg chg="add mod">
          <ac:chgData name="Sushil Ninawe" userId="ab043f40bdd8a20e" providerId="Windows Live" clId="Web-{6AF61221-B051-4ADE-8C64-8AEF44859E96}" dt="2025-09-21T20:13:51.467" v="516" actId="20577"/>
          <ac:spMkLst>
            <pc:docMk/>
            <pc:sldMk cId="126108084" sldId="268"/>
            <ac:spMk id="38" creationId="{8FA5FF7E-A3F9-9990-6A61-8A059D289D86}"/>
          </ac:spMkLst>
        </pc:spChg>
        <pc:inkChg chg="add">
          <ac:chgData name="Sushil Ninawe" userId="ab043f40bdd8a20e" providerId="Windows Live" clId="Web-{6AF61221-B051-4ADE-8C64-8AEF44859E96}" dt="2025-09-21T20:00:06.535" v="162"/>
          <ac:inkMkLst>
            <pc:docMk/>
            <pc:sldMk cId="126108084" sldId="268"/>
            <ac:inkMk id="4" creationId="{D0CA26D3-FE5A-9A26-39F8-8068E5743C9E}"/>
          </ac:inkMkLst>
        </pc:inkChg>
        <pc:inkChg chg="add mod">
          <ac:chgData name="Sushil Ninawe" userId="ab043f40bdd8a20e" providerId="Windows Live" clId="Web-{6AF61221-B051-4ADE-8C64-8AEF44859E96}" dt="2025-09-21T20:11:03.432" v="407" actId="1076"/>
          <ac:inkMkLst>
            <pc:docMk/>
            <pc:sldMk cId="126108084" sldId="268"/>
            <ac:inkMk id="14" creationId="{50143FD6-8296-4344-2664-4F7605A99684}"/>
          </ac:inkMkLst>
        </pc:inkChg>
        <pc:inkChg chg="add mod">
          <ac:chgData name="Sushil Ninawe" userId="ab043f40bdd8a20e" providerId="Windows Live" clId="Web-{6AF61221-B051-4ADE-8C64-8AEF44859E96}" dt="2025-09-21T20:11:03.432" v="408" actId="1076"/>
          <ac:inkMkLst>
            <pc:docMk/>
            <pc:sldMk cId="126108084" sldId="268"/>
            <ac:inkMk id="16" creationId="{38CD75E8-4FC4-551C-7111-5BFD8AD357D5}"/>
          </ac:inkMkLst>
        </pc:inkChg>
        <pc:inkChg chg="add mod">
          <ac:chgData name="Sushil Ninawe" userId="ab043f40bdd8a20e" providerId="Windows Live" clId="Web-{6AF61221-B051-4ADE-8C64-8AEF44859E96}" dt="2025-09-21T20:11:03.448" v="409" actId="1076"/>
          <ac:inkMkLst>
            <pc:docMk/>
            <pc:sldMk cId="126108084" sldId="268"/>
            <ac:inkMk id="18" creationId="{965E9121-E861-468F-4798-73E56B94530B}"/>
          </ac:inkMkLst>
        </pc:inkChg>
        <pc:inkChg chg="add mod">
          <ac:chgData name="Sushil Ninawe" userId="ab043f40bdd8a20e" providerId="Windows Live" clId="Web-{6AF61221-B051-4ADE-8C64-8AEF44859E96}" dt="2025-09-21T20:11:03.464" v="410" actId="1076"/>
          <ac:inkMkLst>
            <pc:docMk/>
            <pc:sldMk cId="126108084" sldId="268"/>
            <ac:inkMk id="20" creationId="{7F22572A-DB67-BE66-5186-1C8C93776A12}"/>
          </ac:inkMkLst>
        </pc:inkChg>
        <pc:inkChg chg="add mod">
          <ac:chgData name="Sushil Ninawe" userId="ab043f40bdd8a20e" providerId="Windows Live" clId="Web-{6AF61221-B051-4ADE-8C64-8AEF44859E96}" dt="2025-09-21T20:11:03.464" v="411" actId="1076"/>
          <ac:inkMkLst>
            <pc:docMk/>
            <pc:sldMk cId="126108084" sldId="268"/>
            <ac:inkMk id="22" creationId="{94406F07-66E1-6F0D-155C-5157C247EAEE}"/>
          </ac:inkMkLst>
        </pc:inkChg>
        <pc:inkChg chg="add mod">
          <ac:chgData name="Sushil Ninawe" userId="ab043f40bdd8a20e" providerId="Windows Live" clId="Web-{6AF61221-B051-4ADE-8C64-8AEF44859E96}" dt="2025-09-21T20:11:03.479" v="412" actId="1076"/>
          <ac:inkMkLst>
            <pc:docMk/>
            <pc:sldMk cId="126108084" sldId="268"/>
            <ac:inkMk id="24" creationId="{EAA84B3E-60AA-155C-63C7-5D2F9446F575}"/>
          </ac:inkMkLst>
        </pc:inkChg>
        <pc:inkChg chg="add mod">
          <ac:chgData name="Sushil Ninawe" userId="ab043f40bdd8a20e" providerId="Windows Live" clId="Web-{6AF61221-B051-4ADE-8C64-8AEF44859E96}" dt="2025-09-21T20:11:03.479" v="413" actId="1076"/>
          <ac:inkMkLst>
            <pc:docMk/>
            <pc:sldMk cId="126108084" sldId="268"/>
            <ac:inkMk id="26" creationId="{8AA6DAF1-01B7-DAD5-25C6-258103D6163F}"/>
          </ac:inkMkLst>
        </pc:inkChg>
        <pc:inkChg chg="add mod">
          <ac:chgData name="Sushil Ninawe" userId="ab043f40bdd8a20e" providerId="Windows Live" clId="Web-{6AF61221-B051-4ADE-8C64-8AEF44859E96}" dt="2025-09-21T20:11:03.495" v="414" actId="1076"/>
          <ac:inkMkLst>
            <pc:docMk/>
            <pc:sldMk cId="126108084" sldId="268"/>
            <ac:inkMk id="28" creationId="{980CCF61-00D3-870E-3410-49285DC358C4}"/>
          </ac:inkMkLst>
        </pc:inkChg>
        <pc:inkChg chg="add mod">
          <ac:chgData name="Sushil Ninawe" userId="ab043f40bdd8a20e" providerId="Windows Live" clId="Web-{6AF61221-B051-4ADE-8C64-8AEF44859E96}" dt="2025-09-21T20:11:03.495" v="415" actId="1076"/>
          <ac:inkMkLst>
            <pc:docMk/>
            <pc:sldMk cId="126108084" sldId="268"/>
            <ac:inkMk id="30" creationId="{D1B7C821-753D-8439-C826-CC3F71822F94}"/>
          </ac:inkMkLst>
        </pc:inkChg>
        <pc:inkChg chg="add mod">
          <ac:chgData name="Sushil Ninawe" userId="ab043f40bdd8a20e" providerId="Windows Live" clId="Web-{6AF61221-B051-4ADE-8C64-8AEF44859E96}" dt="2025-09-21T20:11:03.511" v="416" actId="1076"/>
          <ac:inkMkLst>
            <pc:docMk/>
            <pc:sldMk cId="126108084" sldId="268"/>
            <ac:inkMk id="36" creationId="{94F69AB2-E627-498B-A62C-F032BAD7975D}"/>
          </ac:inkMkLst>
        </pc:inkChg>
        <pc:inkChg chg="add del">
          <ac:chgData name="Sushil Ninawe" userId="ab043f40bdd8a20e" providerId="Windows Live" clId="Web-{6AF61221-B051-4ADE-8C64-8AEF44859E96}" dt="2025-09-21T20:10:56.964" v="405"/>
          <ac:inkMkLst>
            <pc:docMk/>
            <pc:sldMk cId="126108084" sldId="268"/>
            <ac:inkMk id="37" creationId="{D14B3146-2BE2-63BD-CB95-CD38523BBD5A}"/>
          </ac:inkMkLst>
        </pc:inkChg>
        <pc:inkChg chg="add">
          <ac:chgData name="Sushil Ninawe" userId="ab043f40bdd8a20e" providerId="Windows Live" clId="Web-{6AF61221-B051-4ADE-8C64-8AEF44859E96}" dt="2025-09-21T20:14:02.045" v="517"/>
          <ac:inkMkLst>
            <pc:docMk/>
            <pc:sldMk cId="126108084" sldId="268"/>
            <ac:inkMk id="39" creationId="{3C987724-E0FD-C37F-12B6-0626387758A4}"/>
          </ac:inkMkLst>
        </pc:inkChg>
        <pc:inkChg chg="add">
          <ac:chgData name="Sushil Ninawe" userId="ab043f40bdd8a20e" providerId="Windows Live" clId="Web-{6AF61221-B051-4ADE-8C64-8AEF44859E96}" dt="2025-09-21T20:14:05.436" v="518"/>
          <ac:inkMkLst>
            <pc:docMk/>
            <pc:sldMk cId="126108084" sldId="268"/>
            <ac:inkMk id="40" creationId="{45B1AF64-2A87-11DD-093C-2421339074B5}"/>
          </ac:inkMkLst>
        </pc:inkChg>
        <pc:inkChg chg="add">
          <ac:chgData name="Sushil Ninawe" userId="ab043f40bdd8a20e" providerId="Windows Live" clId="Web-{6AF61221-B051-4ADE-8C64-8AEF44859E96}" dt="2025-09-21T20:14:08.717" v="519"/>
          <ac:inkMkLst>
            <pc:docMk/>
            <pc:sldMk cId="126108084" sldId="268"/>
            <ac:inkMk id="41" creationId="{0331AF67-0C96-8127-3EFE-C99E536E4806}"/>
          </ac:inkMkLst>
        </pc:inkChg>
        <pc:inkChg chg="add">
          <ac:chgData name="Sushil Ninawe" userId="ab043f40bdd8a20e" providerId="Windows Live" clId="Web-{6AF61221-B051-4ADE-8C64-8AEF44859E96}" dt="2025-09-21T20:14:11.639" v="520"/>
          <ac:inkMkLst>
            <pc:docMk/>
            <pc:sldMk cId="126108084" sldId="268"/>
            <ac:inkMk id="42" creationId="{DA676E18-4441-3F2C-CFEB-143AEF7D08CF}"/>
          </ac:inkMkLst>
        </pc:inkChg>
        <pc:inkChg chg="add">
          <ac:chgData name="Sushil Ninawe" userId="ab043f40bdd8a20e" providerId="Windows Live" clId="Web-{6AF61221-B051-4ADE-8C64-8AEF44859E96}" dt="2025-09-21T20:14:14.936" v="521"/>
          <ac:inkMkLst>
            <pc:docMk/>
            <pc:sldMk cId="126108084" sldId="268"/>
            <ac:inkMk id="43" creationId="{CBCDBD3E-2D49-D379-B96C-E21613BE188C}"/>
          </ac:inkMkLst>
        </pc:inkChg>
        <pc:inkChg chg="add">
          <ac:chgData name="Sushil Ninawe" userId="ab043f40bdd8a20e" providerId="Windows Live" clId="Web-{6AF61221-B051-4ADE-8C64-8AEF44859E96}" dt="2025-09-21T20:14:17.451" v="522"/>
          <ac:inkMkLst>
            <pc:docMk/>
            <pc:sldMk cId="126108084" sldId="268"/>
            <ac:inkMk id="44" creationId="{D61D9F70-7851-7696-F050-A2AD42074179}"/>
          </ac:inkMkLst>
        </pc:inkChg>
      </pc:sldChg>
      <pc:sldChg chg="addSp modSp new">
        <pc:chgData name="Sushil Ninawe" userId="ab043f40bdd8a20e" providerId="Windows Live" clId="Web-{6AF61221-B051-4ADE-8C64-8AEF44859E96}" dt="2025-09-21T20:23:18.935" v="822" actId="1076"/>
        <pc:sldMkLst>
          <pc:docMk/>
          <pc:sldMk cId="3355181622" sldId="269"/>
        </pc:sldMkLst>
        <pc:spChg chg="mod">
          <ac:chgData name="Sushil Ninawe" userId="ab043f40bdd8a20e" providerId="Windows Live" clId="Web-{6AF61221-B051-4ADE-8C64-8AEF44859E96}" dt="2025-09-21T20:22:02.621" v="812" actId="20577"/>
          <ac:spMkLst>
            <pc:docMk/>
            <pc:sldMk cId="3355181622" sldId="269"/>
            <ac:spMk id="2" creationId="{F009E9D1-F255-C4BC-6660-FD6A6C755D44}"/>
          </ac:spMkLst>
        </pc:spChg>
        <pc:spChg chg="mod">
          <ac:chgData name="Sushil Ninawe" userId="ab043f40bdd8a20e" providerId="Windows Live" clId="Web-{6AF61221-B051-4ADE-8C64-8AEF44859E96}" dt="2025-09-21T20:21:47.167" v="810" actId="20577"/>
          <ac:spMkLst>
            <pc:docMk/>
            <pc:sldMk cId="3355181622" sldId="269"/>
            <ac:spMk id="3" creationId="{83D11CE7-D5FD-40B6-96CD-9CD6C7F6387E}"/>
          </ac:spMkLst>
        </pc:spChg>
        <pc:spChg chg="add mod">
          <ac:chgData name="Sushil Ninawe" userId="ab043f40bdd8a20e" providerId="Windows Live" clId="Web-{6AF61221-B051-4ADE-8C64-8AEF44859E96}" dt="2025-09-21T20:21:44.667" v="809" actId="20577"/>
          <ac:spMkLst>
            <pc:docMk/>
            <pc:sldMk cId="3355181622" sldId="269"/>
            <ac:spMk id="7" creationId="{57F05D14-2EED-8638-5F28-629B482A373A}"/>
          </ac:spMkLst>
        </pc:spChg>
        <pc:spChg chg="add mod">
          <ac:chgData name="Sushil Ninawe" userId="ab043f40bdd8a20e" providerId="Windows Live" clId="Web-{6AF61221-B051-4ADE-8C64-8AEF44859E96}" dt="2025-09-21T20:23:18.935" v="822" actId="1076"/>
          <ac:spMkLst>
            <pc:docMk/>
            <pc:sldMk cId="3355181622" sldId="269"/>
            <ac:spMk id="8" creationId="{5A18A2A2-82E0-6D47-2ACF-0329DF52F920}"/>
          </ac:spMkLst>
        </pc:spChg>
        <pc:inkChg chg="add">
          <ac:chgData name="Sushil Ninawe" userId="ab043f40bdd8a20e" providerId="Windows Live" clId="Web-{6AF61221-B051-4ADE-8C64-8AEF44859E96}" dt="2025-09-21T20:14:51.781" v="524"/>
          <ac:inkMkLst>
            <pc:docMk/>
            <pc:sldMk cId="3355181622" sldId="269"/>
            <ac:inkMk id="4" creationId="{8604529A-1DE6-A6F2-117E-CA548F401B94}"/>
          </ac:inkMkLst>
        </pc:inkChg>
        <pc:inkChg chg="add">
          <ac:chgData name="Sushil Ninawe" userId="ab043f40bdd8a20e" providerId="Windows Live" clId="Web-{6AF61221-B051-4ADE-8C64-8AEF44859E96}" dt="2025-09-21T20:14:52.968" v="525"/>
          <ac:inkMkLst>
            <pc:docMk/>
            <pc:sldMk cId="3355181622" sldId="269"/>
            <ac:inkMk id="5" creationId="{BAFD2716-8CFD-ED36-DC12-D93D25A6F0A5}"/>
          </ac:inkMkLst>
        </pc:inkChg>
        <pc:inkChg chg="add">
          <ac:chgData name="Sushil Ninawe" userId="ab043f40bdd8a20e" providerId="Windows Live" clId="Web-{6AF61221-B051-4ADE-8C64-8AEF44859E96}" dt="2025-09-21T20:14:53.484" v="526"/>
          <ac:inkMkLst>
            <pc:docMk/>
            <pc:sldMk cId="3355181622" sldId="269"/>
            <ac:inkMk id="6" creationId="{F51C4577-F56F-8E81-57CB-AB8BDB238B63}"/>
          </ac:inkMkLst>
        </pc:inkChg>
      </pc:sldChg>
    </pc:docChg>
  </pc:docChgLst>
  <pc:docChgLst>
    <pc:chgData name="Sushil Ninawe" userId="ab043f40bdd8a20e" providerId="Windows Live" clId="Web-{F0903236-F8B3-4B8B-93B7-EFCE116D4555}"/>
    <pc:docChg chg="addSld delSld modSld">
      <pc:chgData name="Sushil Ninawe" userId="ab043f40bdd8a20e" providerId="Windows Live" clId="Web-{F0903236-F8B3-4B8B-93B7-EFCE116D4555}" dt="2025-09-21T19:53:12.827" v="1396" actId="20577"/>
      <pc:docMkLst>
        <pc:docMk/>
      </pc:docMkLst>
      <pc:sldChg chg="addSp delSp modSp new">
        <pc:chgData name="Sushil Ninawe" userId="ab043f40bdd8a20e" providerId="Windows Live" clId="Web-{F0903236-F8B3-4B8B-93B7-EFCE116D4555}" dt="2025-09-21T14:54:48.261" v="186" actId="1076"/>
        <pc:sldMkLst>
          <pc:docMk/>
          <pc:sldMk cId="3164320520" sldId="257"/>
        </pc:sldMkLst>
        <pc:spChg chg="mod">
          <ac:chgData name="Sushil Ninawe" userId="ab043f40bdd8a20e" providerId="Windows Live" clId="Web-{F0903236-F8B3-4B8B-93B7-EFCE116D4555}" dt="2025-09-21T14:28:37.904" v="6" actId="20577"/>
          <ac:spMkLst>
            <pc:docMk/>
            <pc:sldMk cId="3164320520" sldId="257"/>
            <ac:spMk id="2" creationId="{C31E8BC6-ED58-BEFB-8B96-49E16DE2C4F9}"/>
          </ac:spMkLst>
        </pc:spChg>
        <pc:spChg chg="mod">
          <ac:chgData name="Sushil Ninawe" userId="ab043f40bdd8a20e" providerId="Windows Live" clId="Web-{F0903236-F8B3-4B8B-93B7-EFCE116D4555}" dt="2025-09-21T14:29:40.812" v="44" actId="20577"/>
          <ac:spMkLst>
            <pc:docMk/>
            <pc:sldMk cId="3164320520" sldId="257"/>
            <ac:spMk id="3" creationId="{8FB0066A-95A6-7C1D-39EE-2961384A26BC}"/>
          </ac:spMkLst>
        </pc:spChg>
        <pc:spChg chg="add mod">
          <ac:chgData name="Sushil Ninawe" userId="ab043f40bdd8a20e" providerId="Windows Live" clId="Web-{F0903236-F8B3-4B8B-93B7-EFCE116D4555}" dt="2025-09-21T14:32:46.315" v="96" actId="1076"/>
          <ac:spMkLst>
            <pc:docMk/>
            <pc:sldMk cId="3164320520" sldId="257"/>
            <ac:spMk id="7" creationId="{EA202896-D645-42D5-092E-F0279E1DDF88}"/>
          </ac:spMkLst>
        </pc:spChg>
        <pc:spChg chg="add mod">
          <ac:chgData name="Sushil Ninawe" userId="ab043f40bdd8a20e" providerId="Windows Live" clId="Web-{F0903236-F8B3-4B8B-93B7-EFCE116D4555}" dt="2025-09-21T14:50:31.602" v="130" actId="1076"/>
          <ac:spMkLst>
            <pc:docMk/>
            <pc:sldMk cId="3164320520" sldId="257"/>
            <ac:spMk id="16" creationId="{0044E6E2-A550-6179-B4DD-97B108E127CF}"/>
          </ac:spMkLst>
        </pc:spChg>
        <pc:spChg chg="add mod">
          <ac:chgData name="Sushil Ninawe" userId="ab043f40bdd8a20e" providerId="Windows Live" clId="Web-{F0903236-F8B3-4B8B-93B7-EFCE116D4555}" dt="2025-09-21T14:54:15.995" v="181" actId="20577"/>
          <ac:spMkLst>
            <pc:docMk/>
            <pc:sldMk cId="3164320520" sldId="257"/>
            <ac:spMk id="18" creationId="{7CE2A76D-B93C-F6A1-C6DD-F7CA71BD3F37}"/>
          </ac:spMkLst>
        </pc:spChg>
        <pc:spChg chg="add mod">
          <ac:chgData name="Sushil Ninawe" userId="ab043f40bdd8a20e" providerId="Windows Live" clId="Web-{F0903236-F8B3-4B8B-93B7-EFCE116D4555}" dt="2025-09-21T14:50:38.321" v="132" actId="1076"/>
          <ac:spMkLst>
            <pc:docMk/>
            <pc:sldMk cId="3164320520" sldId="257"/>
            <ac:spMk id="19" creationId="{1B298E20-6C62-0EF5-00B4-5F81B9DF20AA}"/>
          </ac:spMkLst>
        </pc:spChg>
        <pc:picChg chg="add del mod">
          <ac:chgData name="Sushil Ninawe" userId="ab043f40bdd8a20e" providerId="Windows Live" clId="Web-{F0903236-F8B3-4B8B-93B7-EFCE116D4555}" dt="2025-09-21T14:48:26.944" v="113"/>
          <ac:picMkLst>
            <pc:docMk/>
            <pc:sldMk cId="3164320520" sldId="257"/>
            <ac:picMk id="13" creationId="{4847EA38-D492-FB54-17C2-C533DA52A6AB}"/>
          </ac:picMkLst>
        </pc:picChg>
        <pc:picChg chg="add mod modCrop">
          <ac:chgData name="Sushil Ninawe" userId="ab043f40bdd8a20e" providerId="Windows Live" clId="Web-{F0903236-F8B3-4B8B-93B7-EFCE116D4555}" dt="2025-09-21T14:54:48.261" v="186" actId="1076"/>
          <ac:picMkLst>
            <pc:docMk/>
            <pc:sldMk cId="3164320520" sldId="257"/>
            <ac:picMk id="17" creationId="{551A25F1-C2A2-4020-0DBA-15C836B3E1D6}"/>
          </ac:picMkLst>
        </pc:picChg>
        <pc:inkChg chg="add">
          <ac:chgData name="Sushil Ninawe" userId="ab043f40bdd8a20e" providerId="Windows Live" clId="Web-{F0903236-F8B3-4B8B-93B7-EFCE116D4555}" dt="2025-09-21T14:29:40.937" v="45"/>
          <ac:inkMkLst>
            <pc:docMk/>
            <pc:sldMk cId="3164320520" sldId="257"/>
            <ac:inkMk id="4" creationId="{FA2D1D63-736B-7CE8-A09C-77E72E93DFAE}"/>
          </ac:inkMkLst>
        </pc:inkChg>
        <pc:inkChg chg="add mod">
          <ac:chgData name="Sushil Ninawe" userId="ab043f40bdd8a20e" providerId="Windows Live" clId="Web-{F0903236-F8B3-4B8B-93B7-EFCE116D4555}" dt="2025-09-21T14:32:54.972" v="98" actId="14100"/>
          <ac:inkMkLst>
            <pc:docMk/>
            <pc:sldMk cId="3164320520" sldId="257"/>
            <ac:inkMk id="5" creationId="{FC599F6C-8232-98BB-6D1C-B3659A29F94D}"/>
          </ac:inkMkLst>
        </pc:inkChg>
        <pc:inkChg chg="add">
          <ac:chgData name="Sushil Ninawe" userId="ab043f40bdd8a20e" providerId="Windows Live" clId="Web-{F0903236-F8B3-4B8B-93B7-EFCE116D4555}" dt="2025-09-21T14:29:53.593" v="47"/>
          <ac:inkMkLst>
            <pc:docMk/>
            <pc:sldMk cId="3164320520" sldId="257"/>
            <ac:inkMk id="6" creationId="{1C88A15F-7BA3-7E3C-9477-7AD24F7723CC}"/>
          </ac:inkMkLst>
        </pc:inkChg>
        <pc:inkChg chg="add">
          <ac:chgData name="Sushil Ninawe" userId="ab043f40bdd8a20e" providerId="Windows Live" clId="Web-{F0903236-F8B3-4B8B-93B7-EFCE116D4555}" dt="2025-09-21T14:30:13.875" v="64"/>
          <ac:inkMkLst>
            <pc:docMk/>
            <pc:sldMk cId="3164320520" sldId="257"/>
            <ac:inkMk id="8" creationId="{C411A8CD-1ABE-112E-1447-7E50B332B577}"/>
          </ac:inkMkLst>
        </pc:inkChg>
        <pc:inkChg chg="add">
          <ac:chgData name="Sushil Ninawe" userId="ab043f40bdd8a20e" providerId="Windows Live" clId="Web-{F0903236-F8B3-4B8B-93B7-EFCE116D4555}" dt="2025-09-21T14:30:13.875" v="65"/>
          <ac:inkMkLst>
            <pc:docMk/>
            <pc:sldMk cId="3164320520" sldId="257"/>
            <ac:inkMk id="9" creationId="{DDF1A944-8B86-2520-8184-A2905C02D1F8}"/>
          </ac:inkMkLst>
        </pc:inkChg>
        <pc:inkChg chg="add">
          <ac:chgData name="Sushil Ninawe" userId="ab043f40bdd8a20e" providerId="Windows Live" clId="Web-{F0903236-F8B3-4B8B-93B7-EFCE116D4555}" dt="2025-09-21T14:30:15.172" v="66"/>
          <ac:inkMkLst>
            <pc:docMk/>
            <pc:sldMk cId="3164320520" sldId="257"/>
            <ac:inkMk id="10" creationId="{23E10540-BBE9-7F4C-230C-EA01870D0DE0}"/>
          </ac:inkMkLst>
        </pc:inkChg>
        <pc:inkChg chg="add">
          <ac:chgData name="Sushil Ninawe" userId="ab043f40bdd8a20e" providerId="Windows Live" clId="Web-{F0903236-F8B3-4B8B-93B7-EFCE116D4555}" dt="2025-09-21T14:30:15.172" v="67"/>
          <ac:inkMkLst>
            <pc:docMk/>
            <pc:sldMk cId="3164320520" sldId="257"/>
            <ac:inkMk id="11" creationId="{22860B34-65A9-4D86-A5F6-EFBA8ABD00EA}"/>
          </ac:inkMkLst>
        </pc:inkChg>
        <pc:inkChg chg="add">
          <ac:chgData name="Sushil Ninawe" userId="ab043f40bdd8a20e" providerId="Windows Live" clId="Web-{F0903236-F8B3-4B8B-93B7-EFCE116D4555}" dt="2025-09-21T14:30:16.047" v="68"/>
          <ac:inkMkLst>
            <pc:docMk/>
            <pc:sldMk cId="3164320520" sldId="257"/>
            <ac:inkMk id="12" creationId="{817103D3-F760-99A7-0BD2-4B7A829DF5A7}"/>
          </ac:inkMkLst>
        </pc:inkChg>
        <pc:inkChg chg="add del">
          <ac:chgData name="Sushil Ninawe" userId="ab043f40bdd8a20e" providerId="Windows Live" clId="Web-{F0903236-F8B3-4B8B-93B7-EFCE116D4555}" dt="2025-09-21T14:32:03.643" v="94"/>
          <ac:inkMkLst>
            <pc:docMk/>
            <pc:sldMk cId="3164320520" sldId="257"/>
            <ac:inkMk id="14" creationId="{95294E2B-AAFF-C573-B564-7912437CBEC1}"/>
          </ac:inkMkLst>
        </pc:inkChg>
        <pc:inkChg chg="add">
          <ac:chgData name="Sushil Ninawe" userId="ab043f40bdd8a20e" providerId="Windows Live" clId="Web-{F0903236-F8B3-4B8B-93B7-EFCE116D4555}" dt="2025-09-21T14:32:35.097" v="95"/>
          <ac:inkMkLst>
            <pc:docMk/>
            <pc:sldMk cId="3164320520" sldId="257"/>
            <ac:inkMk id="15" creationId="{BF210D51-0540-6CFF-8F21-835D070E6313}"/>
          </ac:inkMkLst>
        </pc:inkChg>
        <pc:inkChg chg="add">
          <ac:chgData name="Sushil Ninawe" userId="ab043f40bdd8a20e" providerId="Windows Live" clId="Web-{F0903236-F8B3-4B8B-93B7-EFCE116D4555}" dt="2025-09-21T14:50:52.275" v="135"/>
          <ac:inkMkLst>
            <pc:docMk/>
            <pc:sldMk cId="3164320520" sldId="257"/>
            <ac:inkMk id="20" creationId="{1C1EDCC9-6C80-A2FD-CED9-66A3B99DAF0D}"/>
          </ac:inkMkLst>
        </pc:inkChg>
        <pc:inkChg chg="add">
          <ac:chgData name="Sushil Ninawe" userId="ab043f40bdd8a20e" providerId="Windows Live" clId="Web-{F0903236-F8B3-4B8B-93B7-EFCE116D4555}" dt="2025-09-21T14:50:54.353" v="136"/>
          <ac:inkMkLst>
            <pc:docMk/>
            <pc:sldMk cId="3164320520" sldId="257"/>
            <ac:inkMk id="21" creationId="{E7DF107D-D5D8-1CD9-E207-9A47F1458C28}"/>
          </ac:inkMkLst>
        </pc:inkChg>
        <pc:inkChg chg="add">
          <ac:chgData name="Sushil Ninawe" userId="ab043f40bdd8a20e" providerId="Windows Live" clId="Web-{F0903236-F8B3-4B8B-93B7-EFCE116D4555}" dt="2025-09-21T14:50:57.759" v="137"/>
          <ac:inkMkLst>
            <pc:docMk/>
            <pc:sldMk cId="3164320520" sldId="257"/>
            <ac:inkMk id="22" creationId="{D925B2FD-0447-C83A-A288-8930344D4EEA}"/>
          </ac:inkMkLst>
        </pc:inkChg>
        <pc:inkChg chg="add">
          <ac:chgData name="Sushil Ninawe" userId="ab043f40bdd8a20e" providerId="Windows Live" clId="Web-{F0903236-F8B3-4B8B-93B7-EFCE116D4555}" dt="2025-09-21T14:51:01.322" v="138"/>
          <ac:inkMkLst>
            <pc:docMk/>
            <pc:sldMk cId="3164320520" sldId="257"/>
            <ac:inkMk id="23" creationId="{16BF0C33-A205-2453-F5C6-E4124304DFAF}"/>
          </ac:inkMkLst>
        </pc:inkChg>
        <pc:inkChg chg="add">
          <ac:chgData name="Sushil Ninawe" userId="ab043f40bdd8a20e" providerId="Windows Live" clId="Web-{F0903236-F8B3-4B8B-93B7-EFCE116D4555}" dt="2025-09-21T14:53:12.807" v="143"/>
          <ac:inkMkLst>
            <pc:docMk/>
            <pc:sldMk cId="3164320520" sldId="257"/>
            <ac:inkMk id="24" creationId="{6A91C26C-19F8-A0AA-AA61-A0D6F5B88794}"/>
          </ac:inkMkLst>
        </pc:inkChg>
        <pc:inkChg chg="add">
          <ac:chgData name="Sushil Ninawe" userId="ab043f40bdd8a20e" providerId="Windows Live" clId="Web-{F0903236-F8B3-4B8B-93B7-EFCE116D4555}" dt="2025-09-21T14:53:13.823" v="144"/>
          <ac:inkMkLst>
            <pc:docMk/>
            <pc:sldMk cId="3164320520" sldId="257"/>
            <ac:inkMk id="25" creationId="{33262C83-9547-EC2B-BCBF-E888ED868E69}"/>
          </ac:inkMkLst>
        </pc:inkChg>
        <pc:inkChg chg="add">
          <ac:chgData name="Sushil Ninawe" userId="ab043f40bdd8a20e" providerId="Windows Live" clId="Web-{F0903236-F8B3-4B8B-93B7-EFCE116D4555}" dt="2025-09-21T14:53:14.901" v="145"/>
          <ac:inkMkLst>
            <pc:docMk/>
            <pc:sldMk cId="3164320520" sldId="257"/>
            <ac:inkMk id="26" creationId="{6E9D754A-5CE3-9A88-A8AB-69F567012A1B}"/>
          </ac:inkMkLst>
        </pc:inkChg>
        <pc:inkChg chg="add">
          <ac:chgData name="Sushil Ninawe" userId="ab043f40bdd8a20e" providerId="Windows Live" clId="Web-{F0903236-F8B3-4B8B-93B7-EFCE116D4555}" dt="2025-09-21T14:53:14.917" v="146"/>
          <ac:inkMkLst>
            <pc:docMk/>
            <pc:sldMk cId="3164320520" sldId="257"/>
            <ac:inkMk id="27" creationId="{BE5134CA-7C4F-F495-3CFC-B74A6E1C9EE0}"/>
          </ac:inkMkLst>
        </pc:inkChg>
        <pc:inkChg chg="add">
          <ac:chgData name="Sushil Ninawe" userId="ab043f40bdd8a20e" providerId="Windows Live" clId="Web-{F0903236-F8B3-4B8B-93B7-EFCE116D4555}" dt="2025-09-21T14:53:15.542" v="147"/>
          <ac:inkMkLst>
            <pc:docMk/>
            <pc:sldMk cId="3164320520" sldId="257"/>
            <ac:inkMk id="28" creationId="{E2D5A285-1357-5DF0-65F6-0492519F807A}"/>
          </ac:inkMkLst>
        </pc:inkChg>
      </pc:sldChg>
      <pc:sldChg chg="addSp delSp modSp new">
        <pc:chgData name="Sushil Ninawe" userId="ab043f40bdd8a20e" providerId="Windows Live" clId="Web-{F0903236-F8B3-4B8B-93B7-EFCE116D4555}" dt="2025-09-21T14:52:43.026" v="141"/>
        <pc:sldMkLst>
          <pc:docMk/>
          <pc:sldMk cId="2995465402" sldId="258"/>
        </pc:sldMkLst>
        <pc:spChg chg="del">
          <ac:chgData name="Sushil Ninawe" userId="ab043f40bdd8a20e" providerId="Windows Live" clId="Web-{F0903236-F8B3-4B8B-93B7-EFCE116D4555}" dt="2025-09-21T14:52:40.885" v="140"/>
          <ac:spMkLst>
            <pc:docMk/>
            <pc:sldMk cId="2995465402" sldId="258"/>
            <ac:spMk id="3" creationId="{BD4176A5-373D-C242-B431-77A8CECB32C1}"/>
          </ac:spMkLst>
        </pc:spChg>
        <pc:picChg chg="add mod ord">
          <ac:chgData name="Sushil Ninawe" userId="ab043f40bdd8a20e" providerId="Windows Live" clId="Web-{F0903236-F8B3-4B8B-93B7-EFCE116D4555}" dt="2025-09-21T14:52:40.885" v="140"/>
          <ac:picMkLst>
            <pc:docMk/>
            <pc:sldMk cId="2995465402" sldId="258"/>
            <ac:picMk id="4" creationId="{FE5AB271-FB72-15D7-0434-A440646CB5AA}"/>
          </ac:picMkLst>
        </pc:picChg>
        <pc:inkChg chg="add">
          <ac:chgData name="Sushil Ninawe" userId="ab043f40bdd8a20e" providerId="Windows Live" clId="Web-{F0903236-F8B3-4B8B-93B7-EFCE116D4555}" dt="2025-09-21T14:52:43.026" v="141"/>
          <ac:inkMkLst>
            <pc:docMk/>
            <pc:sldMk cId="2995465402" sldId="258"/>
            <ac:inkMk id="5" creationId="{C7416B49-C586-A401-B887-ED71EAFC3374}"/>
          </ac:inkMkLst>
        </pc:inkChg>
      </pc:sldChg>
      <pc:sldChg chg="addSp delSp modSp new">
        <pc:chgData name="Sushil Ninawe" userId="ab043f40bdd8a20e" providerId="Windows Live" clId="Web-{F0903236-F8B3-4B8B-93B7-EFCE116D4555}" dt="2025-09-21T15:06:30.467" v="263" actId="20577"/>
        <pc:sldMkLst>
          <pc:docMk/>
          <pc:sldMk cId="3761839510" sldId="259"/>
        </pc:sldMkLst>
        <pc:spChg chg="mod">
          <ac:chgData name="Sushil Ninawe" userId="ab043f40bdd8a20e" providerId="Windows Live" clId="Web-{F0903236-F8B3-4B8B-93B7-EFCE116D4555}" dt="2025-09-21T15:06:30.467" v="263" actId="20577"/>
          <ac:spMkLst>
            <pc:docMk/>
            <pc:sldMk cId="3761839510" sldId="259"/>
            <ac:spMk id="2" creationId="{11C4861D-8D90-9FA6-5540-C2A6D2818AB5}"/>
          </ac:spMkLst>
        </pc:spChg>
        <pc:spChg chg="mod">
          <ac:chgData name="Sushil Ninawe" userId="ab043f40bdd8a20e" providerId="Windows Live" clId="Web-{F0903236-F8B3-4B8B-93B7-EFCE116D4555}" dt="2025-09-21T15:05:10.683" v="261" actId="20577"/>
          <ac:spMkLst>
            <pc:docMk/>
            <pc:sldMk cId="3761839510" sldId="259"/>
            <ac:spMk id="3" creationId="{A2D206CF-353D-5E69-C3C8-B0DD213C4A04}"/>
          </ac:spMkLst>
        </pc:spChg>
        <pc:picChg chg="add del mod">
          <ac:chgData name="Sushil Ninawe" userId="ab043f40bdd8a20e" providerId="Windows Live" clId="Web-{F0903236-F8B3-4B8B-93B7-EFCE116D4555}" dt="2025-09-21T14:56:23.449" v="213"/>
          <ac:picMkLst>
            <pc:docMk/>
            <pc:sldMk cId="3761839510" sldId="259"/>
            <ac:picMk id="4" creationId="{08101A49-05E9-600B-BAB9-E9B20808D65B}"/>
          </ac:picMkLst>
        </pc:picChg>
        <pc:picChg chg="add mod">
          <ac:chgData name="Sushil Ninawe" userId="ab043f40bdd8a20e" providerId="Windows Live" clId="Web-{F0903236-F8B3-4B8B-93B7-EFCE116D4555}" dt="2025-09-21T14:57:04.340" v="224" actId="1076"/>
          <ac:picMkLst>
            <pc:docMk/>
            <pc:sldMk cId="3761839510" sldId="259"/>
            <ac:picMk id="5" creationId="{89F864A1-3C37-D03D-063D-B50E85AB8091}"/>
          </ac:picMkLst>
        </pc:picChg>
      </pc:sldChg>
      <pc:sldChg chg="addSp delSp modSp new addAnim delAnim">
        <pc:chgData name="Sushil Ninawe" userId="ab043f40bdd8a20e" providerId="Windows Live" clId="Web-{F0903236-F8B3-4B8B-93B7-EFCE116D4555}" dt="2025-09-21T17:39:06.456" v="921" actId="20577"/>
        <pc:sldMkLst>
          <pc:docMk/>
          <pc:sldMk cId="3634312044" sldId="260"/>
        </pc:sldMkLst>
        <pc:spChg chg="mod">
          <ac:chgData name="Sushil Ninawe" userId="ab043f40bdd8a20e" providerId="Windows Live" clId="Web-{F0903236-F8B3-4B8B-93B7-EFCE116D4555}" dt="2025-09-21T15:11:37.271" v="355" actId="20577"/>
          <ac:spMkLst>
            <pc:docMk/>
            <pc:sldMk cId="3634312044" sldId="260"/>
            <ac:spMk id="2" creationId="{8212B45B-5A68-4289-F384-660E20F66721}"/>
          </ac:spMkLst>
        </pc:spChg>
        <pc:spChg chg="add mod">
          <ac:chgData name="Sushil Ninawe" userId="ab043f40bdd8a20e" providerId="Windows Live" clId="Web-{F0903236-F8B3-4B8B-93B7-EFCE116D4555}" dt="2025-09-21T17:08:30.364" v="620" actId="1076"/>
          <ac:spMkLst>
            <pc:docMk/>
            <pc:sldMk cId="3634312044" sldId="260"/>
            <ac:spMk id="3" creationId="{4DBBBE8F-1AE4-D628-5CEF-275BE3AE1401}"/>
          </ac:spMkLst>
        </pc:spChg>
        <pc:spChg chg="del">
          <ac:chgData name="Sushil Ninawe" userId="ab043f40bdd8a20e" providerId="Windows Live" clId="Web-{F0903236-F8B3-4B8B-93B7-EFCE116D4555}" dt="2025-09-21T15:07:05.577" v="265"/>
          <ac:spMkLst>
            <pc:docMk/>
            <pc:sldMk cId="3634312044" sldId="260"/>
            <ac:spMk id="3" creationId="{5BFDBA64-50E8-F257-5011-13CA3A0F5E5E}"/>
          </ac:spMkLst>
        </pc:spChg>
        <pc:spChg chg="add del mod">
          <ac:chgData name="Sushil Ninawe" userId="ab043f40bdd8a20e" providerId="Windows Live" clId="Web-{F0903236-F8B3-4B8B-93B7-EFCE116D4555}" dt="2025-09-21T15:07:46.062" v="283"/>
          <ac:spMkLst>
            <pc:docMk/>
            <pc:sldMk cId="3634312044" sldId="260"/>
            <ac:spMk id="12" creationId="{CD648CFA-CC4D-DDF5-CF23-75268EFFBFCA}"/>
          </ac:spMkLst>
        </pc:spChg>
        <pc:spChg chg="add mod">
          <ac:chgData name="Sushil Ninawe" userId="ab043f40bdd8a20e" providerId="Windows Live" clId="Web-{F0903236-F8B3-4B8B-93B7-EFCE116D4555}" dt="2025-09-21T17:06:56.550" v="559" actId="1076"/>
          <ac:spMkLst>
            <pc:docMk/>
            <pc:sldMk cId="3634312044" sldId="260"/>
            <ac:spMk id="13" creationId="{AEDFBE13-5C60-4354-B4A0-0AEB047F1B35}"/>
          </ac:spMkLst>
        </pc:spChg>
        <pc:spChg chg="add mod">
          <ac:chgData name="Sushil Ninawe" userId="ab043f40bdd8a20e" providerId="Windows Live" clId="Web-{F0903236-F8B3-4B8B-93B7-EFCE116D4555}" dt="2025-09-21T17:06:56.566" v="560" actId="1076"/>
          <ac:spMkLst>
            <pc:docMk/>
            <pc:sldMk cId="3634312044" sldId="260"/>
            <ac:spMk id="14" creationId="{3E7F104B-5B3A-69BA-162E-1DB7899A2920}"/>
          </ac:spMkLst>
        </pc:spChg>
        <pc:spChg chg="add del">
          <ac:chgData name="Sushil Ninawe" userId="ab043f40bdd8a20e" providerId="Windows Live" clId="Web-{F0903236-F8B3-4B8B-93B7-EFCE116D4555}" dt="2025-09-21T15:08:30.078" v="298"/>
          <ac:spMkLst>
            <pc:docMk/>
            <pc:sldMk cId="3634312044" sldId="260"/>
            <ac:spMk id="15" creationId="{BEC38A9D-1A57-D750-BCFD-975A8165F439}"/>
          </ac:spMkLst>
        </pc:spChg>
        <pc:spChg chg="add del">
          <ac:chgData name="Sushil Ninawe" userId="ab043f40bdd8a20e" providerId="Windows Live" clId="Web-{F0903236-F8B3-4B8B-93B7-EFCE116D4555}" dt="2025-09-21T15:08:37.062" v="300"/>
          <ac:spMkLst>
            <pc:docMk/>
            <pc:sldMk cId="3634312044" sldId="260"/>
            <ac:spMk id="16" creationId="{2AB5418E-E53E-507F-C028-47394CC31991}"/>
          </ac:spMkLst>
        </pc:spChg>
        <pc:spChg chg="add mod">
          <ac:chgData name="Sushil Ninawe" userId="ab043f40bdd8a20e" providerId="Windows Live" clId="Web-{F0903236-F8B3-4B8B-93B7-EFCE116D4555}" dt="2025-09-21T17:06:56.582" v="561" actId="1076"/>
          <ac:spMkLst>
            <pc:docMk/>
            <pc:sldMk cId="3634312044" sldId="260"/>
            <ac:spMk id="17" creationId="{9BC7C393-1ECA-9304-D9AA-91C44F5882B4}"/>
          </ac:spMkLst>
        </pc:spChg>
        <pc:spChg chg="add mod">
          <ac:chgData name="Sushil Ninawe" userId="ab043f40bdd8a20e" providerId="Windows Live" clId="Web-{F0903236-F8B3-4B8B-93B7-EFCE116D4555}" dt="2025-09-21T17:06:56.582" v="562" actId="1076"/>
          <ac:spMkLst>
            <pc:docMk/>
            <pc:sldMk cId="3634312044" sldId="260"/>
            <ac:spMk id="18" creationId="{FF8222F4-B14B-B502-ACA8-FFC2903B714D}"/>
          </ac:spMkLst>
        </pc:spChg>
        <pc:spChg chg="add mod">
          <ac:chgData name="Sushil Ninawe" userId="ab043f40bdd8a20e" providerId="Windows Live" clId="Web-{F0903236-F8B3-4B8B-93B7-EFCE116D4555}" dt="2025-09-21T17:06:56.597" v="563" actId="1076"/>
          <ac:spMkLst>
            <pc:docMk/>
            <pc:sldMk cId="3634312044" sldId="260"/>
            <ac:spMk id="19" creationId="{8603CB0B-B96F-5B27-D3BB-CFD45A36660F}"/>
          </ac:spMkLst>
        </pc:spChg>
        <pc:spChg chg="add mod">
          <ac:chgData name="Sushil Ninawe" userId="ab043f40bdd8a20e" providerId="Windows Live" clId="Web-{F0903236-F8B3-4B8B-93B7-EFCE116D4555}" dt="2025-09-21T17:29:31.600" v="760" actId="20577"/>
          <ac:spMkLst>
            <pc:docMk/>
            <pc:sldMk cId="3634312044" sldId="260"/>
            <ac:spMk id="20" creationId="{364F5246-758F-40E0-E669-2E8CA2190DC8}"/>
          </ac:spMkLst>
        </pc:spChg>
        <pc:spChg chg="add mod">
          <ac:chgData name="Sushil Ninawe" userId="ab043f40bdd8a20e" providerId="Windows Live" clId="Web-{F0903236-F8B3-4B8B-93B7-EFCE116D4555}" dt="2025-09-21T15:11:17.162" v="344" actId="1076"/>
          <ac:spMkLst>
            <pc:docMk/>
            <pc:sldMk cId="3634312044" sldId="260"/>
            <ac:spMk id="21" creationId="{7842F194-92A1-63CE-D25F-322EDC8B4F85}"/>
          </ac:spMkLst>
        </pc:spChg>
        <pc:spChg chg="add mod">
          <ac:chgData name="Sushil Ninawe" userId="ab043f40bdd8a20e" providerId="Windows Live" clId="Web-{F0903236-F8B3-4B8B-93B7-EFCE116D4555}" dt="2025-09-21T15:11:17.162" v="345" actId="1076"/>
          <ac:spMkLst>
            <pc:docMk/>
            <pc:sldMk cId="3634312044" sldId="260"/>
            <ac:spMk id="22" creationId="{74A70EBA-39F2-0B0B-650B-185648FF8F75}"/>
          </ac:spMkLst>
        </pc:spChg>
        <pc:spChg chg="add mod">
          <ac:chgData name="Sushil Ninawe" userId="ab043f40bdd8a20e" providerId="Windows Live" clId="Web-{F0903236-F8B3-4B8B-93B7-EFCE116D4555}" dt="2025-09-21T15:12:21.975" v="363" actId="20577"/>
          <ac:spMkLst>
            <pc:docMk/>
            <pc:sldMk cId="3634312044" sldId="260"/>
            <ac:spMk id="23" creationId="{A53BB0B8-A3A9-F65C-26C4-ED11ED44A285}"/>
          </ac:spMkLst>
        </pc:spChg>
        <pc:spChg chg="add mod">
          <ac:chgData name="Sushil Ninawe" userId="ab043f40bdd8a20e" providerId="Windows Live" clId="Web-{F0903236-F8B3-4B8B-93B7-EFCE116D4555}" dt="2025-09-21T17:34:29.699" v="857" actId="20577"/>
          <ac:spMkLst>
            <pc:docMk/>
            <pc:sldMk cId="3634312044" sldId="260"/>
            <ac:spMk id="24" creationId="{5DC5CEA7-9B73-B753-62ED-B4603AE88D9D}"/>
          </ac:spMkLst>
        </pc:spChg>
        <pc:spChg chg="add mod">
          <ac:chgData name="Sushil Ninawe" userId="ab043f40bdd8a20e" providerId="Windows Live" clId="Web-{F0903236-F8B3-4B8B-93B7-EFCE116D4555}" dt="2025-09-21T15:12:45.413" v="373" actId="1076"/>
          <ac:spMkLst>
            <pc:docMk/>
            <pc:sldMk cId="3634312044" sldId="260"/>
            <ac:spMk id="25" creationId="{C69BD3DA-7E17-5284-C691-0C773749B863}"/>
          </ac:spMkLst>
        </pc:spChg>
        <pc:spChg chg="add mod">
          <ac:chgData name="Sushil Ninawe" userId="ab043f40bdd8a20e" providerId="Windows Live" clId="Web-{F0903236-F8B3-4B8B-93B7-EFCE116D4555}" dt="2025-09-21T15:15:30.742" v="446" actId="1076"/>
          <ac:spMkLst>
            <pc:docMk/>
            <pc:sldMk cId="3634312044" sldId="260"/>
            <ac:spMk id="26" creationId="{D9D95B91-6EA8-1E53-5C09-9A2D6E96FF96}"/>
          </ac:spMkLst>
        </pc:spChg>
        <pc:spChg chg="add mod">
          <ac:chgData name="Sushil Ninawe" userId="ab043f40bdd8a20e" providerId="Windows Live" clId="Web-{F0903236-F8B3-4B8B-93B7-EFCE116D4555}" dt="2025-09-21T17:08:26.817" v="619" actId="20577"/>
          <ac:spMkLst>
            <pc:docMk/>
            <pc:sldMk cId="3634312044" sldId="260"/>
            <ac:spMk id="27" creationId="{16D73F2B-515A-3685-532B-523C49E1D3F4}"/>
          </ac:spMkLst>
        </pc:spChg>
        <pc:spChg chg="add mod">
          <ac:chgData name="Sushil Ninawe" userId="ab043f40bdd8a20e" providerId="Windows Live" clId="Web-{F0903236-F8B3-4B8B-93B7-EFCE116D4555}" dt="2025-09-21T15:17:38.342" v="506" actId="20577"/>
          <ac:spMkLst>
            <pc:docMk/>
            <pc:sldMk cId="3634312044" sldId="260"/>
            <ac:spMk id="37" creationId="{7BA6B987-4272-548C-55AA-E82F9B2B6C3C}"/>
          </ac:spMkLst>
        </pc:spChg>
        <pc:spChg chg="add mod">
          <ac:chgData name="Sushil Ninawe" userId="ab043f40bdd8a20e" providerId="Windows Live" clId="Web-{F0903236-F8B3-4B8B-93B7-EFCE116D4555}" dt="2025-09-21T17:08:21.286" v="614" actId="20577"/>
          <ac:spMkLst>
            <pc:docMk/>
            <pc:sldMk cId="3634312044" sldId="260"/>
            <ac:spMk id="40" creationId="{439DC3B2-E71F-82DC-E202-71216D0459F7}"/>
          </ac:spMkLst>
        </pc:spChg>
        <pc:spChg chg="add mod">
          <ac:chgData name="Sushil Ninawe" userId="ab043f40bdd8a20e" providerId="Windows Live" clId="Web-{F0903236-F8B3-4B8B-93B7-EFCE116D4555}" dt="2025-09-21T17:31:41.242" v="807" actId="1076"/>
          <ac:spMkLst>
            <pc:docMk/>
            <pc:sldMk cId="3634312044" sldId="260"/>
            <ac:spMk id="49" creationId="{1EBFC6D0-4D2A-CC2A-32FD-D14C68B18115}"/>
          </ac:spMkLst>
        </pc:spChg>
        <pc:spChg chg="add mod">
          <ac:chgData name="Sushil Ninawe" userId="ab043f40bdd8a20e" providerId="Windows Live" clId="Web-{F0903236-F8B3-4B8B-93B7-EFCE116D4555}" dt="2025-09-21T17:33:10.289" v="828" actId="1076"/>
          <ac:spMkLst>
            <pc:docMk/>
            <pc:sldMk cId="3634312044" sldId="260"/>
            <ac:spMk id="51" creationId="{09B46F2E-2CF8-DD89-7AAC-EFC380A1ED6B}"/>
          </ac:spMkLst>
        </pc:spChg>
        <pc:spChg chg="add mod">
          <ac:chgData name="Sushil Ninawe" userId="ab043f40bdd8a20e" providerId="Windows Live" clId="Web-{F0903236-F8B3-4B8B-93B7-EFCE116D4555}" dt="2025-09-21T17:34:34.683" v="858" actId="1076"/>
          <ac:spMkLst>
            <pc:docMk/>
            <pc:sldMk cId="3634312044" sldId="260"/>
            <ac:spMk id="52" creationId="{5C2F43A9-091F-421E-A044-FE1E27932EF7}"/>
          </ac:spMkLst>
        </pc:spChg>
        <pc:spChg chg="add mod">
          <ac:chgData name="Sushil Ninawe" userId="ab043f40bdd8a20e" providerId="Windows Live" clId="Web-{F0903236-F8B3-4B8B-93B7-EFCE116D4555}" dt="2025-09-21T17:39:06.456" v="921" actId="20577"/>
          <ac:spMkLst>
            <pc:docMk/>
            <pc:sldMk cId="3634312044" sldId="260"/>
            <ac:spMk id="54" creationId="{AF740756-F754-4CE7-DD62-3131FFF840D6}"/>
          </ac:spMkLst>
        </pc:spChg>
        <pc:spChg chg="add del mod">
          <ac:chgData name="Sushil Ninawe" userId="ab043f40bdd8a20e" providerId="Windows Live" clId="Web-{F0903236-F8B3-4B8B-93B7-EFCE116D4555}" dt="2025-09-21T17:36:53.547" v="902"/>
          <ac:spMkLst>
            <pc:docMk/>
            <pc:sldMk cId="3634312044" sldId="260"/>
            <ac:spMk id="60" creationId="{31301ECC-376F-55FA-AA61-2E1F4974CBA6}"/>
          </ac:spMkLst>
        </pc:spChg>
        <pc:graphicFrameChg chg="add del mod ord modGraphic">
          <ac:chgData name="Sushil Ninawe" userId="ab043f40bdd8a20e" providerId="Windows Live" clId="Web-{F0903236-F8B3-4B8B-93B7-EFCE116D4555}" dt="2025-09-21T15:07:08.811" v="266"/>
          <ac:graphicFrameMkLst>
            <pc:docMk/>
            <pc:sldMk cId="3634312044" sldId="260"/>
            <ac:graphicFrameMk id="4" creationId="{19FB8558-850A-4B05-F0FA-950F08313BA9}"/>
          </ac:graphicFrameMkLst>
        </pc:graphicFrameChg>
        <pc:picChg chg="add del mod">
          <ac:chgData name="Sushil Ninawe" userId="ab043f40bdd8a20e" providerId="Windows Live" clId="Web-{F0903236-F8B3-4B8B-93B7-EFCE116D4555}" dt="2025-09-21T17:34:56.044" v="860"/>
          <ac:picMkLst>
            <pc:docMk/>
            <pc:sldMk cId="3634312044" sldId="260"/>
            <ac:picMk id="53" creationId="{0978DD59-A0E7-81ED-1F90-64661294C499}"/>
          </ac:picMkLst>
        </pc:picChg>
        <pc:picChg chg="add mod modCrop">
          <ac:chgData name="Sushil Ninawe" userId="ab043f40bdd8a20e" providerId="Windows Live" clId="Web-{F0903236-F8B3-4B8B-93B7-EFCE116D4555}" dt="2025-09-21T17:37:54.158" v="907" actId="1076"/>
          <ac:picMkLst>
            <pc:docMk/>
            <pc:sldMk cId="3634312044" sldId="260"/>
            <ac:picMk id="65" creationId="{E95AB8CD-8EB7-58A4-F299-C19020B98DAD}"/>
          </ac:picMkLst>
        </pc:picChg>
        <pc:inkChg chg="add del">
          <ac:chgData name="Sushil Ninawe" userId="ab043f40bdd8a20e" providerId="Windows Live" clId="Web-{F0903236-F8B3-4B8B-93B7-EFCE116D4555}" dt="2025-09-21T17:26:23.315" v="742"/>
          <ac:inkMkLst>
            <pc:docMk/>
            <pc:sldMk cId="3634312044" sldId="260"/>
            <ac:inkMk id="4" creationId="{BD2537D0-7B1C-5D87-9AD1-37855904319D}"/>
          </ac:inkMkLst>
        </pc:inkChg>
        <pc:inkChg chg="add del">
          <ac:chgData name="Sushil Ninawe" userId="ab043f40bdd8a20e" providerId="Windows Live" clId="Web-{F0903236-F8B3-4B8B-93B7-EFCE116D4555}" dt="2025-09-21T17:26:37.894" v="744"/>
          <ac:inkMkLst>
            <pc:docMk/>
            <pc:sldMk cId="3634312044" sldId="260"/>
            <ac:inkMk id="5" creationId="{80B89B98-310C-FFDC-802D-B8C433A34106}"/>
          </ac:inkMkLst>
        </pc:inkChg>
        <pc:inkChg chg="add">
          <ac:chgData name="Sushil Ninawe" userId="ab043f40bdd8a20e" providerId="Windows Live" clId="Web-{F0903236-F8B3-4B8B-93B7-EFCE116D4555}" dt="2025-09-21T17:26:38.081" v="745"/>
          <ac:inkMkLst>
            <pc:docMk/>
            <pc:sldMk cId="3634312044" sldId="260"/>
            <ac:inkMk id="6" creationId="{A9C88B25-1466-8AC6-ED92-14F020D8D37F}"/>
          </ac:inkMkLst>
        </pc:inkChg>
        <pc:inkChg chg="add">
          <ac:chgData name="Sushil Ninawe" userId="ab043f40bdd8a20e" providerId="Windows Live" clId="Web-{F0903236-F8B3-4B8B-93B7-EFCE116D4555}" dt="2025-09-21T17:26:40.660" v="746"/>
          <ac:inkMkLst>
            <pc:docMk/>
            <pc:sldMk cId="3634312044" sldId="260"/>
            <ac:inkMk id="7" creationId="{796F83FE-5114-1947-C312-866E7584EEBD}"/>
          </ac:inkMkLst>
        </pc:inkChg>
        <pc:inkChg chg="add">
          <ac:chgData name="Sushil Ninawe" userId="ab043f40bdd8a20e" providerId="Windows Live" clId="Web-{F0903236-F8B3-4B8B-93B7-EFCE116D4555}" dt="2025-09-21T17:26:45.082" v="747"/>
          <ac:inkMkLst>
            <pc:docMk/>
            <pc:sldMk cId="3634312044" sldId="260"/>
            <ac:inkMk id="8" creationId="{9C141B79-316B-533A-FD15-B5845E99F4E0}"/>
          </ac:inkMkLst>
        </pc:inkChg>
        <pc:inkChg chg="add">
          <ac:chgData name="Sushil Ninawe" userId="ab043f40bdd8a20e" providerId="Windows Live" clId="Web-{F0903236-F8B3-4B8B-93B7-EFCE116D4555}" dt="2025-09-21T17:26:49.191" v="748"/>
          <ac:inkMkLst>
            <pc:docMk/>
            <pc:sldMk cId="3634312044" sldId="260"/>
            <ac:inkMk id="9" creationId="{9A4519FA-E4AA-A8D5-70B0-5C0C7A78187F}"/>
          </ac:inkMkLst>
        </pc:inkChg>
        <pc:inkChg chg="add">
          <ac:chgData name="Sushil Ninawe" userId="ab043f40bdd8a20e" providerId="Windows Live" clId="Web-{F0903236-F8B3-4B8B-93B7-EFCE116D4555}" dt="2025-09-21T17:26:53.144" v="749"/>
          <ac:inkMkLst>
            <pc:docMk/>
            <pc:sldMk cId="3634312044" sldId="260"/>
            <ac:inkMk id="10" creationId="{1D18CFF7-EC20-61E6-7FDE-AAFD157C49B5}"/>
          </ac:inkMkLst>
        </pc:inkChg>
        <pc:inkChg chg="add">
          <ac:chgData name="Sushil Ninawe" userId="ab043f40bdd8a20e" providerId="Windows Live" clId="Web-{F0903236-F8B3-4B8B-93B7-EFCE116D4555}" dt="2025-09-21T17:27:04.332" v="750"/>
          <ac:inkMkLst>
            <pc:docMk/>
            <pc:sldMk cId="3634312044" sldId="260"/>
            <ac:inkMk id="11" creationId="{F3187D59-F7EB-22E6-37DA-3FD3436B7E83}"/>
          </ac:inkMkLst>
        </pc:inkChg>
        <pc:inkChg chg="add">
          <ac:chgData name="Sushil Ninawe" userId="ab043f40bdd8a20e" providerId="Windows Live" clId="Web-{F0903236-F8B3-4B8B-93B7-EFCE116D4555}" dt="2025-09-21T17:27:07.848" v="751"/>
          <ac:inkMkLst>
            <pc:docMk/>
            <pc:sldMk cId="3634312044" sldId="260"/>
            <ac:inkMk id="12" creationId="{D89AB3A6-D7AB-F259-F672-89F47B6C0CB8}"/>
          </ac:inkMkLst>
        </pc:inkChg>
        <pc:inkChg chg="add">
          <ac:chgData name="Sushil Ninawe" userId="ab043f40bdd8a20e" providerId="Windows Live" clId="Web-{F0903236-F8B3-4B8B-93B7-EFCE116D4555}" dt="2025-09-21T17:27:09.598" v="752"/>
          <ac:inkMkLst>
            <pc:docMk/>
            <pc:sldMk cId="3634312044" sldId="260"/>
            <ac:inkMk id="15" creationId="{2755F5B7-FB86-4E6B-EB04-447D2FCB40ED}"/>
          </ac:inkMkLst>
        </pc:inkChg>
        <pc:inkChg chg="add">
          <ac:chgData name="Sushil Ninawe" userId="ab043f40bdd8a20e" providerId="Windows Live" clId="Web-{F0903236-F8B3-4B8B-93B7-EFCE116D4555}" dt="2025-09-21T17:29:50.397" v="761"/>
          <ac:inkMkLst>
            <pc:docMk/>
            <pc:sldMk cId="3634312044" sldId="260"/>
            <ac:inkMk id="16" creationId="{B6DD2657-D024-D56D-40B0-DF1554718509}"/>
          </ac:inkMkLst>
        </pc:inkChg>
        <pc:inkChg chg="add">
          <ac:chgData name="Sushil Ninawe" userId="ab043f40bdd8a20e" providerId="Windows Live" clId="Web-{F0903236-F8B3-4B8B-93B7-EFCE116D4555}" dt="2025-09-21T15:15:52.742" v="447"/>
          <ac:inkMkLst>
            <pc:docMk/>
            <pc:sldMk cId="3634312044" sldId="260"/>
            <ac:inkMk id="28" creationId="{4D8229ED-D561-228E-68D6-D7A8CE4AE074}"/>
          </ac:inkMkLst>
        </pc:inkChg>
        <pc:inkChg chg="add">
          <ac:chgData name="Sushil Ninawe" userId="ab043f40bdd8a20e" providerId="Windows Live" clId="Web-{F0903236-F8B3-4B8B-93B7-EFCE116D4555}" dt="2025-09-21T15:15:54.617" v="448"/>
          <ac:inkMkLst>
            <pc:docMk/>
            <pc:sldMk cId="3634312044" sldId="260"/>
            <ac:inkMk id="29" creationId="{9008DE0B-1660-7A98-804A-3CF6F2D8565E}"/>
          </ac:inkMkLst>
        </pc:inkChg>
        <pc:inkChg chg="add">
          <ac:chgData name="Sushil Ninawe" userId="ab043f40bdd8a20e" providerId="Windows Live" clId="Web-{F0903236-F8B3-4B8B-93B7-EFCE116D4555}" dt="2025-09-21T15:16:00.477" v="449"/>
          <ac:inkMkLst>
            <pc:docMk/>
            <pc:sldMk cId="3634312044" sldId="260"/>
            <ac:inkMk id="30" creationId="{4697123C-0D74-8417-236F-10D1C955A80E}"/>
          </ac:inkMkLst>
        </pc:inkChg>
        <pc:inkChg chg="add mod">
          <ac:chgData name="Sushil Ninawe" userId="ab043f40bdd8a20e" providerId="Windows Live" clId="Web-{F0903236-F8B3-4B8B-93B7-EFCE116D4555}" dt="2025-09-21T17:07:20.222" v="569" actId="1076"/>
          <ac:inkMkLst>
            <pc:docMk/>
            <pc:sldMk cId="3634312044" sldId="260"/>
            <ac:inkMk id="31" creationId="{AA26E2EC-BDB4-301A-16FB-1011870482DF}"/>
          </ac:inkMkLst>
        </pc:inkChg>
        <pc:inkChg chg="add mod">
          <ac:chgData name="Sushil Ninawe" userId="ab043f40bdd8a20e" providerId="Windows Live" clId="Web-{F0903236-F8B3-4B8B-93B7-EFCE116D4555}" dt="2025-09-21T15:19:49.254" v="550" actId="1076"/>
          <ac:inkMkLst>
            <pc:docMk/>
            <pc:sldMk cId="3634312044" sldId="260"/>
            <ac:inkMk id="32" creationId="{F748AE76-A202-F188-63BC-62A4C8D35C3E}"/>
          </ac:inkMkLst>
        </pc:inkChg>
        <pc:inkChg chg="add mod">
          <ac:chgData name="Sushil Ninawe" userId="ab043f40bdd8a20e" providerId="Windows Live" clId="Web-{F0903236-F8B3-4B8B-93B7-EFCE116D4555}" dt="2025-09-21T15:19:49.254" v="551" actId="1076"/>
          <ac:inkMkLst>
            <pc:docMk/>
            <pc:sldMk cId="3634312044" sldId="260"/>
            <ac:inkMk id="33" creationId="{F4528551-FC7B-272D-0AF1-B62188B31D33}"/>
          </ac:inkMkLst>
        </pc:inkChg>
        <pc:inkChg chg="add mod">
          <ac:chgData name="Sushil Ninawe" userId="ab043f40bdd8a20e" providerId="Windows Live" clId="Web-{F0903236-F8B3-4B8B-93B7-EFCE116D4555}" dt="2025-09-21T15:19:49.269" v="552" actId="1076"/>
          <ac:inkMkLst>
            <pc:docMk/>
            <pc:sldMk cId="3634312044" sldId="260"/>
            <ac:inkMk id="34" creationId="{B322D2C0-9272-93C6-F742-8E48FF543215}"/>
          </ac:inkMkLst>
        </pc:inkChg>
        <pc:inkChg chg="add">
          <ac:chgData name="Sushil Ninawe" userId="ab043f40bdd8a20e" providerId="Windows Live" clId="Web-{F0903236-F8B3-4B8B-93B7-EFCE116D4555}" dt="2025-09-21T15:16:29.073" v="454"/>
          <ac:inkMkLst>
            <pc:docMk/>
            <pc:sldMk cId="3634312044" sldId="260"/>
            <ac:inkMk id="35" creationId="{1378ACBF-2378-592D-B366-A1B98365802F}"/>
          </ac:inkMkLst>
        </pc:inkChg>
        <pc:inkChg chg="add">
          <ac:chgData name="Sushil Ninawe" userId="ab043f40bdd8a20e" providerId="Windows Live" clId="Web-{F0903236-F8B3-4B8B-93B7-EFCE116D4555}" dt="2025-09-21T15:16:32.417" v="455"/>
          <ac:inkMkLst>
            <pc:docMk/>
            <pc:sldMk cId="3634312044" sldId="260"/>
            <ac:inkMk id="36" creationId="{D679C872-3791-7D70-2F47-D7D82257A8F9}"/>
          </ac:inkMkLst>
        </pc:inkChg>
        <pc:inkChg chg="add">
          <ac:chgData name="Sushil Ninawe" userId="ab043f40bdd8a20e" providerId="Windows Live" clId="Web-{F0903236-F8B3-4B8B-93B7-EFCE116D4555}" dt="2025-09-21T17:29:54.397" v="762"/>
          <ac:inkMkLst>
            <pc:docMk/>
            <pc:sldMk cId="3634312044" sldId="260"/>
            <ac:inkMk id="38" creationId="{0B6A0705-41B2-B808-2366-1471B7FA91C0}"/>
          </ac:inkMkLst>
        </pc:inkChg>
        <pc:inkChg chg="add del">
          <ac:chgData name="Sushil Ninawe" userId="ab043f40bdd8a20e" providerId="Windows Live" clId="Web-{F0903236-F8B3-4B8B-93B7-EFCE116D4555}" dt="2025-09-21T15:17:00.622" v="493"/>
          <ac:inkMkLst>
            <pc:docMk/>
            <pc:sldMk cId="3634312044" sldId="260"/>
            <ac:inkMk id="38" creationId="{3B7B9C90-ECD7-9DFC-E60F-BCA39BE32C36}"/>
          </ac:inkMkLst>
        </pc:inkChg>
        <pc:inkChg chg="add">
          <ac:chgData name="Sushil Ninawe" userId="ab043f40bdd8a20e" providerId="Windows Live" clId="Web-{F0903236-F8B3-4B8B-93B7-EFCE116D4555}" dt="2025-09-21T15:17:03.591" v="494"/>
          <ac:inkMkLst>
            <pc:docMk/>
            <pc:sldMk cId="3634312044" sldId="260"/>
            <ac:inkMk id="39" creationId="{FE8FD1A6-90FA-6E66-D04E-8783603D8F55}"/>
          </ac:inkMkLst>
        </pc:inkChg>
        <pc:inkChg chg="add">
          <ac:chgData name="Sushil Ninawe" userId="ab043f40bdd8a20e" providerId="Windows Live" clId="Web-{F0903236-F8B3-4B8B-93B7-EFCE116D4555}" dt="2025-09-21T17:29:59.069" v="763"/>
          <ac:inkMkLst>
            <pc:docMk/>
            <pc:sldMk cId="3634312044" sldId="260"/>
            <ac:inkMk id="41" creationId="{AF3F369F-4906-13FC-38B0-31E8CED66D6A}"/>
          </ac:inkMkLst>
        </pc:inkChg>
        <pc:inkChg chg="add">
          <ac:chgData name="Sushil Ninawe" userId="ab043f40bdd8a20e" providerId="Windows Live" clId="Web-{F0903236-F8B3-4B8B-93B7-EFCE116D4555}" dt="2025-09-21T17:30:03.709" v="764"/>
          <ac:inkMkLst>
            <pc:docMk/>
            <pc:sldMk cId="3634312044" sldId="260"/>
            <ac:inkMk id="42" creationId="{F8DFD5A1-A70F-0DFC-4613-B16EDB6EE22B}"/>
          </ac:inkMkLst>
        </pc:inkChg>
        <pc:inkChg chg="add">
          <ac:chgData name="Sushil Ninawe" userId="ab043f40bdd8a20e" providerId="Windows Live" clId="Web-{F0903236-F8B3-4B8B-93B7-EFCE116D4555}" dt="2025-09-21T17:30:07.272" v="765"/>
          <ac:inkMkLst>
            <pc:docMk/>
            <pc:sldMk cId="3634312044" sldId="260"/>
            <ac:inkMk id="43" creationId="{ADE6DBE4-D397-C3A0-6572-993EBA112D42}"/>
          </ac:inkMkLst>
        </pc:inkChg>
        <pc:inkChg chg="add">
          <ac:chgData name="Sushil Ninawe" userId="ab043f40bdd8a20e" providerId="Windows Live" clId="Web-{F0903236-F8B3-4B8B-93B7-EFCE116D4555}" dt="2025-09-21T17:30:10.912" v="766"/>
          <ac:inkMkLst>
            <pc:docMk/>
            <pc:sldMk cId="3634312044" sldId="260"/>
            <ac:inkMk id="44" creationId="{9F17924A-F035-BE57-7421-2FD152A75FC2}"/>
          </ac:inkMkLst>
        </pc:inkChg>
        <pc:inkChg chg="add">
          <ac:chgData name="Sushil Ninawe" userId="ab043f40bdd8a20e" providerId="Windows Live" clId="Web-{F0903236-F8B3-4B8B-93B7-EFCE116D4555}" dt="2025-09-21T17:30:18.616" v="767"/>
          <ac:inkMkLst>
            <pc:docMk/>
            <pc:sldMk cId="3634312044" sldId="260"/>
            <ac:inkMk id="45" creationId="{F376E60B-C250-E541-FA14-0E2E9017CCBC}"/>
          </ac:inkMkLst>
        </pc:inkChg>
        <pc:inkChg chg="add del">
          <ac:chgData name="Sushil Ninawe" userId="ab043f40bdd8a20e" providerId="Windows Live" clId="Web-{F0903236-F8B3-4B8B-93B7-EFCE116D4555}" dt="2025-09-21T17:30:23.741" v="769"/>
          <ac:inkMkLst>
            <pc:docMk/>
            <pc:sldMk cId="3634312044" sldId="260"/>
            <ac:inkMk id="46" creationId="{C5B247B5-B9CC-8531-5BBD-D217824F50E8}"/>
          </ac:inkMkLst>
        </pc:inkChg>
        <pc:inkChg chg="add del">
          <ac:chgData name="Sushil Ninawe" userId="ab043f40bdd8a20e" providerId="Windows Live" clId="Web-{F0903236-F8B3-4B8B-93B7-EFCE116D4555}" dt="2025-09-21T17:30:31.053" v="771"/>
          <ac:inkMkLst>
            <pc:docMk/>
            <pc:sldMk cId="3634312044" sldId="260"/>
            <ac:inkMk id="47" creationId="{4CC9BE30-A743-D095-5663-6F68EB4531E9}"/>
          </ac:inkMkLst>
        </pc:inkChg>
        <pc:inkChg chg="add">
          <ac:chgData name="Sushil Ninawe" userId="ab043f40bdd8a20e" providerId="Windows Live" clId="Web-{F0903236-F8B3-4B8B-93B7-EFCE116D4555}" dt="2025-09-21T17:30:33.725" v="772"/>
          <ac:inkMkLst>
            <pc:docMk/>
            <pc:sldMk cId="3634312044" sldId="260"/>
            <ac:inkMk id="48" creationId="{6BD68367-FC7A-EB08-7E92-961E6F16C5F2}"/>
          </ac:inkMkLst>
        </pc:inkChg>
        <pc:inkChg chg="add del">
          <ac:chgData name="Sushil Ninawe" userId="ab043f40bdd8a20e" providerId="Windows Live" clId="Web-{F0903236-F8B3-4B8B-93B7-EFCE116D4555}" dt="2025-09-21T17:31:22.757" v="803"/>
          <ac:inkMkLst>
            <pc:docMk/>
            <pc:sldMk cId="3634312044" sldId="260"/>
            <ac:inkMk id="50" creationId="{A96F6687-85F4-4ADB-6459-3148F434FC82}"/>
          </ac:inkMkLst>
        </pc:inkChg>
        <pc:inkChg chg="add">
          <ac:chgData name="Sushil Ninawe" userId="ab043f40bdd8a20e" providerId="Windows Live" clId="Web-{F0903236-F8B3-4B8B-93B7-EFCE116D4555}" dt="2025-09-21T17:35:59.405" v="883"/>
          <ac:inkMkLst>
            <pc:docMk/>
            <pc:sldMk cId="3634312044" sldId="260"/>
            <ac:inkMk id="55" creationId="{9782FB4C-171A-9E6F-F35A-68443EEC45AF}"/>
          </ac:inkMkLst>
        </pc:inkChg>
        <pc:inkChg chg="add">
          <ac:chgData name="Sushil Ninawe" userId="ab043f40bdd8a20e" providerId="Windows Live" clId="Web-{F0903236-F8B3-4B8B-93B7-EFCE116D4555}" dt="2025-09-21T17:36:02.265" v="884"/>
          <ac:inkMkLst>
            <pc:docMk/>
            <pc:sldMk cId="3634312044" sldId="260"/>
            <ac:inkMk id="56" creationId="{42CE10DD-F852-A282-123E-E123A76B9826}"/>
          </ac:inkMkLst>
        </pc:inkChg>
        <pc:inkChg chg="add">
          <ac:chgData name="Sushil Ninawe" userId="ab043f40bdd8a20e" providerId="Windows Live" clId="Web-{F0903236-F8B3-4B8B-93B7-EFCE116D4555}" dt="2025-09-21T17:36:05.562" v="885"/>
          <ac:inkMkLst>
            <pc:docMk/>
            <pc:sldMk cId="3634312044" sldId="260"/>
            <ac:inkMk id="57" creationId="{1CE986C3-358D-AE9F-0045-7FD48783BF7F}"/>
          </ac:inkMkLst>
        </pc:inkChg>
        <pc:inkChg chg="add">
          <ac:chgData name="Sushil Ninawe" userId="ab043f40bdd8a20e" providerId="Windows Live" clId="Web-{F0903236-F8B3-4B8B-93B7-EFCE116D4555}" dt="2025-09-21T17:36:09.030" v="886"/>
          <ac:inkMkLst>
            <pc:docMk/>
            <pc:sldMk cId="3634312044" sldId="260"/>
            <ac:inkMk id="58" creationId="{D6A0AF5B-1DD4-ED82-AEDD-F3410F5FC39F}"/>
          </ac:inkMkLst>
        </pc:inkChg>
        <pc:inkChg chg="add">
          <ac:chgData name="Sushil Ninawe" userId="ab043f40bdd8a20e" providerId="Windows Live" clId="Web-{F0903236-F8B3-4B8B-93B7-EFCE116D4555}" dt="2025-09-21T17:36:12.796" v="887"/>
          <ac:inkMkLst>
            <pc:docMk/>
            <pc:sldMk cId="3634312044" sldId="260"/>
            <ac:inkMk id="59" creationId="{64C977C2-3C07-8427-4ABF-6A5333C973EB}"/>
          </ac:inkMkLst>
        </pc:inkChg>
        <pc:inkChg chg="add">
          <ac:chgData name="Sushil Ninawe" userId="ab043f40bdd8a20e" providerId="Windows Live" clId="Web-{F0903236-F8B3-4B8B-93B7-EFCE116D4555}" dt="2025-09-21T17:36:36.922" v="889"/>
          <ac:inkMkLst>
            <pc:docMk/>
            <pc:sldMk cId="3634312044" sldId="260"/>
            <ac:inkMk id="61" creationId="{EB0C7913-0816-3F98-5E3D-D4BEFA556FB5}"/>
          </ac:inkMkLst>
        </pc:inkChg>
        <pc:inkChg chg="add">
          <ac:chgData name="Sushil Ninawe" userId="ab043f40bdd8a20e" providerId="Windows Live" clId="Web-{F0903236-F8B3-4B8B-93B7-EFCE116D4555}" dt="2025-09-21T17:36:37.563" v="890"/>
          <ac:inkMkLst>
            <pc:docMk/>
            <pc:sldMk cId="3634312044" sldId="260"/>
            <ac:inkMk id="62" creationId="{635AC13A-EDFF-B7D6-F4C6-AEDE416785EB}"/>
          </ac:inkMkLst>
        </pc:inkChg>
        <pc:inkChg chg="add">
          <ac:chgData name="Sushil Ninawe" userId="ab043f40bdd8a20e" providerId="Windows Live" clId="Web-{F0903236-F8B3-4B8B-93B7-EFCE116D4555}" dt="2025-09-21T17:36:38.734" v="891"/>
          <ac:inkMkLst>
            <pc:docMk/>
            <pc:sldMk cId="3634312044" sldId="260"/>
            <ac:inkMk id="63" creationId="{485DF545-F0CF-873B-EA93-3EF8849EF71C}"/>
          </ac:inkMkLst>
        </pc:inkChg>
        <pc:inkChg chg="add">
          <ac:chgData name="Sushil Ninawe" userId="ab043f40bdd8a20e" providerId="Windows Live" clId="Web-{F0903236-F8B3-4B8B-93B7-EFCE116D4555}" dt="2025-09-21T17:36:38.750" v="892"/>
          <ac:inkMkLst>
            <pc:docMk/>
            <pc:sldMk cId="3634312044" sldId="260"/>
            <ac:inkMk id="64" creationId="{73BFEC6A-9DED-E9FD-04F8-78E77B79110C}"/>
          </ac:inkMkLst>
        </pc:inkChg>
        <pc:inkChg chg="add">
          <ac:chgData name="Sushil Ninawe" userId="ab043f40bdd8a20e" providerId="Windows Live" clId="Web-{F0903236-F8B3-4B8B-93B7-EFCE116D4555}" dt="2025-09-21T17:38:10.737" v="908"/>
          <ac:inkMkLst>
            <pc:docMk/>
            <pc:sldMk cId="3634312044" sldId="260"/>
            <ac:inkMk id="66" creationId="{969FA8F0-DF44-AE01-EE01-C09BC4BDA08B}"/>
          </ac:inkMkLst>
        </pc:inkChg>
        <pc:inkChg chg="add">
          <ac:chgData name="Sushil Ninawe" userId="ab043f40bdd8a20e" providerId="Windows Live" clId="Web-{F0903236-F8B3-4B8B-93B7-EFCE116D4555}" dt="2025-09-21T17:38:13.612" v="909"/>
          <ac:inkMkLst>
            <pc:docMk/>
            <pc:sldMk cId="3634312044" sldId="260"/>
            <ac:inkMk id="67" creationId="{B5111103-4DE0-BA00-8AA5-D132396ADBE2}"/>
          </ac:inkMkLst>
        </pc:inkChg>
        <pc:inkChg chg="add">
          <ac:chgData name="Sushil Ninawe" userId="ab043f40bdd8a20e" providerId="Windows Live" clId="Web-{F0903236-F8B3-4B8B-93B7-EFCE116D4555}" dt="2025-09-21T17:38:17.815" v="910"/>
          <ac:inkMkLst>
            <pc:docMk/>
            <pc:sldMk cId="3634312044" sldId="260"/>
            <ac:inkMk id="68" creationId="{44908D3D-DE41-B310-A5D9-B1F22C6556A3}"/>
          </ac:inkMkLst>
        </pc:inkChg>
        <pc:inkChg chg="add">
          <ac:chgData name="Sushil Ninawe" userId="ab043f40bdd8a20e" providerId="Windows Live" clId="Web-{F0903236-F8B3-4B8B-93B7-EFCE116D4555}" dt="2025-09-21T17:38:22.284" v="911"/>
          <ac:inkMkLst>
            <pc:docMk/>
            <pc:sldMk cId="3634312044" sldId="260"/>
            <ac:inkMk id="69" creationId="{562452F0-02F0-7CE0-BED7-F9C3807573C2}"/>
          </ac:inkMkLst>
        </pc:inkChg>
        <pc:inkChg chg="add">
          <ac:chgData name="Sushil Ninawe" userId="ab043f40bdd8a20e" providerId="Windows Live" clId="Web-{F0903236-F8B3-4B8B-93B7-EFCE116D4555}" dt="2025-09-21T17:38:25.206" v="912"/>
          <ac:inkMkLst>
            <pc:docMk/>
            <pc:sldMk cId="3634312044" sldId="260"/>
            <ac:inkMk id="70" creationId="{2C69CB26-3C29-54EA-CD3F-AF946506565E}"/>
          </ac:inkMkLst>
        </pc:inkChg>
        <pc:inkChg chg="add">
          <ac:chgData name="Sushil Ninawe" userId="ab043f40bdd8a20e" providerId="Windows Live" clId="Web-{F0903236-F8B3-4B8B-93B7-EFCE116D4555}" dt="2025-09-21T17:38:28.924" v="913"/>
          <ac:inkMkLst>
            <pc:docMk/>
            <pc:sldMk cId="3634312044" sldId="260"/>
            <ac:inkMk id="71" creationId="{0D9BCCF2-8612-CEF7-09D3-D8DA9AE64FBC}"/>
          </ac:inkMkLst>
        </pc:inkChg>
        <pc:inkChg chg="add">
          <ac:chgData name="Sushil Ninawe" userId="ab043f40bdd8a20e" providerId="Windows Live" clId="Web-{F0903236-F8B3-4B8B-93B7-EFCE116D4555}" dt="2025-09-21T17:38:30.581" v="914"/>
          <ac:inkMkLst>
            <pc:docMk/>
            <pc:sldMk cId="3634312044" sldId="260"/>
            <ac:inkMk id="72" creationId="{4EF77D7D-0728-D31D-7EFD-B153AE1E2D56}"/>
          </ac:inkMkLst>
        </pc:inkChg>
        <pc:inkChg chg="add">
          <ac:chgData name="Sushil Ninawe" userId="ab043f40bdd8a20e" providerId="Windows Live" clId="Web-{F0903236-F8B3-4B8B-93B7-EFCE116D4555}" dt="2025-09-21T17:38:32.143" v="915"/>
          <ac:inkMkLst>
            <pc:docMk/>
            <pc:sldMk cId="3634312044" sldId="260"/>
            <ac:inkMk id="73" creationId="{76624804-3AD3-C83E-4173-3278E10D7CBF}"/>
          </ac:inkMkLst>
        </pc:inkChg>
        <pc:inkChg chg="add">
          <ac:chgData name="Sushil Ninawe" userId="ab043f40bdd8a20e" providerId="Windows Live" clId="Web-{F0903236-F8B3-4B8B-93B7-EFCE116D4555}" dt="2025-09-21T17:38:35.971" v="916"/>
          <ac:inkMkLst>
            <pc:docMk/>
            <pc:sldMk cId="3634312044" sldId="260"/>
            <ac:inkMk id="74" creationId="{6A13BB6D-77F4-7B0B-D22F-B8D5EB5ECDAD}"/>
          </ac:inkMkLst>
        </pc:inkChg>
        <pc:inkChg chg="add">
          <ac:chgData name="Sushil Ninawe" userId="ab043f40bdd8a20e" providerId="Windows Live" clId="Web-{F0903236-F8B3-4B8B-93B7-EFCE116D4555}" dt="2025-09-21T17:38:41.581" v="917"/>
          <ac:inkMkLst>
            <pc:docMk/>
            <pc:sldMk cId="3634312044" sldId="260"/>
            <ac:inkMk id="75" creationId="{849C32C9-A277-189E-C037-BF49F9190DEC}"/>
          </ac:inkMkLst>
        </pc:inkChg>
        <pc:inkChg chg="add">
          <ac:chgData name="Sushil Ninawe" userId="ab043f40bdd8a20e" providerId="Windows Live" clId="Web-{F0903236-F8B3-4B8B-93B7-EFCE116D4555}" dt="2025-09-21T17:38:44.815" v="918"/>
          <ac:inkMkLst>
            <pc:docMk/>
            <pc:sldMk cId="3634312044" sldId="260"/>
            <ac:inkMk id="76" creationId="{26024098-80E9-9AB2-E774-2F96E52F095F}"/>
          </ac:inkMkLst>
        </pc:inkChg>
        <pc:inkChg chg="add">
          <ac:chgData name="Sushil Ninawe" userId="ab043f40bdd8a20e" providerId="Windows Live" clId="Web-{F0903236-F8B3-4B8B-93B7-EFCE116D4555}" dt="2025-09-21T17:38:48.581" v="919"/>
          <ac:inkMkLst>
            <pc:docMk/>
            <pc:sldMk cId="3634312044" sldId="260"/>
            <ac:inkMk id="77" creationId="{9ACE731D-34F1-D68A-58E7-C0DB310B3F56}"/>
          </ac:inkMkLst>
        </pc:inkChg>
        <pc:inkChg chg="add">
          <ac:chgData name="Sushil Ninawe" userId="ab043f40bdd8a20e" providerId="Windows Live" clId="Web-{F0903236-F8B3-4B8B-93B7-EFCE116D4555}" dt="2025-09-21T17:38:56.253" v="920"/>
          <ac:inkMkLst>
            <pc:docMk/>
            <pc:sldMk cId="3634312044" sldId="260"/>
            <ac:inkMk id="78" creationId="{BC29DBBD-674A-FD53-9643-3A837044459F}"/>
          </ac:inkMkLst>
        </pc:inkChg>
      </pc:sldChg>
      <pc:sldChg chg="add del replId">
        <pc:chgData name="Sushil Ninawe" userId="ab043f40bdd8a20e" providerId="Windows Live" clId="Web-{F0903236-F8B3-4B8B-93B7-EFCE116D4555}" dt="2025-09-21T15:08:50.359" v="307"/>
        <pc:sldMkLst>
          <pc:docMk/>
          <pc:sldMk cId="1701089657" sldId="261"/>
        </pc:sldMkLst>
      </pc:sldChg>
      <pc:sldChg chg="add del replId">
        <pc:chgData name="Sushil Ninawe" userId="ab043f40bdd8a20e" providerId="Windows Live" clId="Web-{F0903236-F8B3-4B8B-93B7-EFCE116D4555}" dt="2025-09-21T15:08:57.687" v="309"/>
        <pc:sldMkLst>
          <pc:docMk/>
          <pc:sldMk cId="2396872964" sldId="261"/>
        </pc:sldMkLst>
      </pc:sldChg>
      <pc:sldChg chg="addSp delSp modSp new">
        <pc:chgData name="Sushil Ninawe" userId="ab043f40bdd8a20e" providerId="Windows Live" clId="Web-{F0903236-F8B3-4B8B-93B7-EFCE116D4555}" dt="2025-09-21T17:21:00.543" v="728"/>
        <pc:sldMkLst>
          <pc:docMk/>
          <pc:sldMk cId="3513390368" sldId="261"/>
        </pc:sldMkLst>
        <pc:spChg chg="mod">
          <ac:chgData name="Sushil Ninawe" userId="ab043f40bdd8a20e" providerId="Windows Live" clId="Web-{F0903236-F8B3-4B8B-93B7-EFCE116D4555}" dt="2025-09-21T17:19:02.973" v="682" actId="20577"/>
          <ac:spMkLst>
            <pc:docMk/>
            <pc:sldMk cId="3513390368" sldId="261"/>
            <ac:spMk id="2" creationId="{BB3C7A86-54FD-7CC6-34F9-408BAE570B2C}"/>
          </ac:spMkLst>
        </pc:spChg>
        <pc:spChg chg="del">
          <ac:chgData name="Sushil Ninawe" userId="ab043f40bdd8a20e" providerId="Windows Live" clId="Web-{F0903236-F8B3-4B8B-93B7-EFCE116D4555}" dt="2025-09-21T17:10:46.568" v="622"/>
          <ac:spMkLst>
            <pc:docMk/>
            <pc:sldMk cId="3513390368" sldId="261"/>
            <ac:spMk id="3" creationId="{96337337-B826-EC26-80E2-010F11C77840}"/>
          </ac:spMkLst>
        </pc:spChg>
        <pc:spChg chg="add mod">
          <ac:chgData name="Sushil Ninawe" userId="ab043f40bdd8a20e" providerId="Windows Live" clId="Web-{F0903236-F8B3-4B8B-93B7-EFCE116D4555}" dt="2025-09-21T17:20:56.511" v="722" actId="1076"/>
          <ac:spMkLst>
            <pc:docMk/>
            <pc:sldMk cId="3513390368" sldId="261"/>
            <ac:spMk id="15" creationId="{4B492739-5F56-784E-6FB6-71DAE7A15251}"/>
          </ac:spMkLst>
        </pc:spChg>
        <pc:picChg chg="add mod ord">
          <ac:chgData name="Sushil Ninawe" userId="ab043f40bdd8a20e" providerId="Windows Live" clId="Web-{F0903236-F8B3-4B8B-93B7-EFCE116D4555}" dt="2025-09-21T17:13:48.241" v="630" actId="1076"/>
          <ac:picMkLst>
            <pc:docMk/>
            <pc:sldMk cId="3513390368" sldId="261"/>
            <ac:picMk id="4" creationId="{24A19B57-A497-99F8-7DEE-06EACB89A625}"/>
          </ac:picMkLst>
        </pc:picChg>
        <pc:picChg chg="add mod">
          <ac:chgData name="Sushil Ninawe" userId="ab043f40bdd8a20e" providerId="Windows Live" clId="Web-{F0903236-F8B3-4B8B-93B7-EFCE116D4555}" dt="2025-09-21T17:13:50.678" v="631" actId="1076"/>
          <ac:picMkLst>
            <pc:docMk/>
            <pc:sldMk cId="3513390368" sldId="261"/>
            <ac:picMk id="5" creationId="{8A4BA755-F7DB-2613-E744-85CC5379E84E}"/>
          </ac:picMkLst>
        </pc:picChg>
        <pc:inkChg chg="add">
          <ac:chgData name="Sushil Ninawe" userId="ab043f40bdd8a20e" providerId="Windows Live" clId="Web-{F0903236-F8B3-4B8B-93B7-EFCE116D4555}" dt="2025-09-21T17:19:18.209" v="683"/>
          <ac:inkMkLst>
            <pc:docMk/>
            <pc:sldMk cId="3513390368" sldId="261"/>
            <ac:inkMk id="6" creationId="{D9044A1E-FEC6-78F7-0F98-65BA901FEA86}"/>
          </ac:inkMkLst>
        </pc:inkChg>
        <pc:inkChg chg="add">
          <ac:chgData name="Sushil Ninawe" userId="ab043f40bdd8a20e" providerId="Windows Live" clId="Web-{F0903236-F8B3-4B8B-93B7-EFCE116D4555}" dt="2025-09-21T17:19:23.491" v="684"/>
          <ac:inkMkLst>
            <pc:docMk/>
            <pc:sldMk cId="3513390368" sldId="261"/>
            <ac:inkMk id="7" creationId="{3B3BD85E-FFD1-29BD-749E-DD01BA6AC18B}"/>
          </ac:inkMkLst>
        </pc:inkChg>
        <pc:inkChg chg="add">
          <ac:chgData name="Sushil Ninawe" userId="ab043f40bdd8a20e" providerId="Windows Live" clId="Web-{F0903236-F8B3-4B8B-93B7-EFCE116D4555}" dt="2025-09-21T17:19:27.710" v="685"/>
          <ac:inkMkLst>
            <pc:docMk/>
            <pc:sldMk cId="3513390368" sldId="261"/>
            <ac:inkMk id="8" creationId="{242CFDBF-A414-F9B2-18EE-EBC5454AF500}"/>
          </ac:inkMkLst>
        </pc:inkChg>
        <pc:inkChg chg="add">
          <ac:chgData name="Sushil Ninawe" userId="ab043f40bdd8a20e" providerId="Windows Live" clId="Web-{F0903236-F8B3-4B8B-93B7-EFCE116D4555}" dt="2025-09-21T17:19:31.757" v="686"/>
          <ac:inkMkLst>
            <pc:docMk/>
            <pc:sldMk cId="3513390368" sldId="261"/>
            <ac:inkMk id="9" creationId="{2EB2FA40-9EE4-7F32-1D44-A42858525F09}"/>
          </ac:inkMkLst>
        </pc:inkChg>
        <pc:inkChg chg="add">
          <ac:chgData name="Sushil Ninawe" userId="ab043f40bdd8a20e" providerId="Windows Live" clId="Web-{F0903236-F8B3-4B8B-93B7-EFCE116D4555}" dt="2025-09-21T17:19:37.101" v="687"/>
          <ac:inkMkLst>
            <pc:docMk/>
            <pc:sldMk cId="3513390368" sldId="261"/>
            <ac:inkMk id="10" creationId="{57E49681-7CDA-BA15-0C5D-C1BE3DBDB2D5}"/>
          </ac:inkMkLst>
        </pc:inkChg>
        <pc:inkChg chg="add">
          <ac:chgData name="Sushil Ninawe" userId="ab043f40bdd8a20e" providerId="Windows Live" clId="Web-{F0903236-F8B3-4B8B-93B7-EFCE116D4555}" dt="2025-09-21T17:19:44.492" v="688"/>
          <ac:inkMkLst>
            <pc:docMk/>
            <pc:sldMk cId="3513390368" sldId="261"/>
            <ac:inkMk id="11" creationId="{9624CF31-FD94-9E13-C221-3D05ECDC874E}"/>
          </ac:inkMkLst>
        </pc:inkChg>
        <pc:inkChg chg="add">
          <ac:chgData name="Sushil Ninawe" userId="ab043f40bdd8a20e" providerId="Windows Live" clId="Web-{F0903236-F8B3-4B8B-93B7-EFCE116D4555}" dt="2025-09-21T17:19:50.196" v="689"/>
          <ac:inkMkLst>
            <pc:docMk/>
            <pc:sldMk cId="3513390368" sldId="261"/>
            <ac:inkMk id="12" creationId="{DC292F9E-2397-14C7-67AB-F363A35DBDE3}"/>
          </ac:inkMkLst>
        </pc:inkChg>
        <pc:inkChg chg="add">
          <ac:chgData name="Sushil Ninawe" userId="ab043f40bdd8a20e" providerId="Windows Live" clId="Web-{F0903236-F8B3-4B8B-93B7-EFCE116D4555}" dt="2025-09-21T17:19:55.087" v="690"/>
          <ac:inkMkLst>
            <pc:docMk/>
            <pc:sldMk cId="3513390368" sldId="261"/>
            <ac:inkMk id="13" creationId="{52F5C8AD-7C63-9CA7-6F99-CAF4E0A9283D}"/>
          </ac:inkMkLst>
        </pc:inkChg>
        <pc:inkChg chg="add">
          <ac:chgData name="Sushil Ninawe" userId="ab043f40bdd8a20e" providerId="Windows Live" clId="Web-{F0903236-F8B3-4B8B-93B7-EFCE116D4555}" dt="2025-09-21T17:19:58.071" v="691"/>
          <ac:inkMkLst>
            <pc:docMk/>
            <pc:sldMk cId="3513390368" sldId="261"/>
            <ac:inkMk id="14" creationId="{842A32DB-DBBC-C715-D737-A6F2498372FD}"/>
          </ac:inkMkLst>
        </pc:inkChg>
        <pc:inkChg chg="add">
          <ac:chgData name="Sushil Ninawe" userId="ab043f40bdd8a20e" providerId="Windows Live" clId="Web-{F0903236-F8B3-4B8B-93B7-EFCE116D4555}" dt="2025-09-21T17:20:32.354" v="708"/>
          <ac:inkMkLst>
            <pc:docMk/>
            <pc:sldMk cId="3513390368" sldId="261"/>
            <ac:inkMk id="16" creationId="{DA664857-4675-24DE-D4E4-4A31995589C3}"/>
          </ac:inkMkLst>
        </pc:inkChg>
        <pc:inkChg chg="add del">
          <ac:chgData name="Sushil Ninawe" userId="ab043f40bdd8a20e" providerId="Windows Live" clId="Web-{F0903236-F8B3-4B8B-93B7-EFCE116D4555}" dt="2025-09-21T17:21:00.543" v="728"/>
          <ac:inkMkLst>
            <pc:docMk/>
            <pc:sldMk cId="3513390368" sldId="261"/>
            <ac:inkMk id="17" creationId="{5592E4FF-9C9B-2C0E-A4B7-88B99EBA86B4}"/>
          </ac:inkMkLst>
        </pc:inkChg>
        <pc:inkChg chg="add del">
          <ac:chgData name="Sushil Ninawe" userId="ab043f40bdd8a20e" providerId="Windows Live" clId="Web-{F0903236-F8B3-4B8B-93B7-EFCE116D4555}" dt="2025-09-21T17:21:00.543" v="727"/>
          <ac:inkMkLst>
            <pc:docMk/>
            <pc:sldMk cId="3513390368" sldId="261"/>
            <ac:inkMk id="18" creationId="{D4AC3B65-135F-48CB-E010-147387AAC10E}"/>
          </ac:inkMkLst>
        </pc:inkChg>
        <pc:inkChg chg="add del">
          <ac:chgData name="Sushil Ninawe" userId="ab043f40bdd8a20e" providerId="Windows Live" clId="Web-{F0903236-F8B3-4B8B-93B7-EFCE116D4555}" dt="2025-09-21T17:21:00.543" v="726"/>
          <ac:inkMkLst>
            <pc:docMk/>
            <pc:sldMk cId="3513390368" sldId="261"/>
            <ac:inkMk id="19" creationId="{511C612A-7145-FDEA-44AB-F2CBB17AA923}"/>
          </ac:inkMkLst>
        </pc:inkChg>
        <pc:inkChg chg="add">
          <ac:chgData name="Sushil Ninawe" userId="ab043f40bdd8a20e" providerId="Windows Live" clId="Web-{F0903236-F8B3-4B8B-93B7-EFCE116D4555}" dt="2025-09-21T17:20:35.448" v="712"/>
          <ac:inkMkLst>
            <pc:docMk/>
            <pc:sldMk cId="3513390368" sldId="261"/>
            <ac:inkMk id="20" creationId="{ADFF8E64-703D-8324-1A47-69EB723D592A}"/>
          </ac:inkMkLst>
        </pc:inkChg>
        <pc:inkChg chg="add del">
          <ac:chgData name="Sushil Ninawe" userId="ab043f40bdd8a20e" providerId="Windows Live" clId="Web-{F0903236-F8B3-4B8B-93B7-EFCE116D4555}" dt="2025-09-21T17:21:00.543" v="725"/>
          <ac:inkMkLst>
            <pc:docMk/>
            <pc:sldMk cId="3513390368" sldId="261"/>
            <ac:inkMk id="21" creationId="{4C2B2247-4302-5C22-2786-B1E3C8CE5587}"/>
          </ac:inkMkLst>
        </pc:inkChg>
        <pc:inkChg chg="add del">
          <ac:chgData name="Sushil Ninawe" userId="ab043f40bdd8a20e" providerId="Windows Live" clId="Web-{F0903236-F8B3-4B8B-93B7-EFCE116D4555}" dt="2025-09-21T17:21:00.543" v="724"/>
          <ac:inkMkLst>
            <pc:docMk/>
            <pc:sldMk cId="3513390368" sldId="261"/>
            <ac:inkMk id="22" creationId="{B323BF8F-1E39-0F4F-69BD-62C5D49361BE}"/>
          </ac:inkMkLst>
        </pc:inkChg>
        <pc:inkChg chg="add del">
          <ac:chgData name="Sushil Ninawe" userId="ab043f40bdd8a20e" providerId="Windows Live" clId="Web-{F0903236-F8B3-4B8B-93B7-EFCE116D4555}" dt="2025-09-21T17:21:00.543" v="723"/>
          <ac:inkMkLst>
            <pc:docMk/>
            <pc:sldMk cId="3513390368" sldId="261"/>
            <ac:inkMk id="23" creationId="{27BAD4AB-D4A2-E2D7-F212-BD59CEE437B7}"/>
          </ac:inkMkLst>
        </pc:inkChg>
      </pc:sldChg>
      <pc:sldChg chg="addSp delSp modSp new">
        <pc:chgData name="Sushil Ninawe" userId="ab043f40bdd8a20e" providerId="Windows Live" clId="Web-{F0903236-F8B3-4B8B-93B7-EFCE116D4555}" dt="2025-09-21T17:25:37.158" v="740" actId="20577"/>
        <pc:sldMkLst>
          <pc:docMk/>
          <pc:sldMk cId="820846118" sldId="262"/>
        </pc:sldMkLst>
        <pc:spChg chg="mod">
          <ac:chgData name="Sushil Ninawe" userId="ab043f40bdd8a20e" providerId="Windows Live" clId="Web-{F0903236-F8B3-4B8B-93B7-EFCE116D4555}" dt="2025-09-21T17:25:37.158" v="740" actId="20577"/>
          <ac:spMkLst>
            <pc:docMk/>
            <pc:sldMk cId="820846118" sldId="262"/>
            <ac:spMk id="2" creationId="{4CE74D77-C5C4-3A96-4F76-60015FD9631B}"/>
          </ac:spMkLst>
        </pc:spChg>
        <pc:spChg chg="del">
          <ac:chgData name="Sushil Ninawe" userId="ab043f40bdd8a20e" providerId="Windows Live" clId="Web-{F0903236-F8B3-4B8B-93B7-EFCE116D4555}" dt="2025-09-21T17:15:07.929" v="661"/>
          <ac:spMkLst>
            <pc:docMk/>
            <pc:sldMk cId="820846118" sldId="262"/>
            <ac:spMk id="3" creationId="{F7F5B598-3539-9E10-55DA-A72FD431B0C6}"/>
          </ac:spMkLst>
        </pc:spChg>
        <pc:spChg chg="add del mod">
          <ac:chgData name="Sushil Ninawe" userId="ab043f40bdd8a20e" providerId="Windows Live" clId="Web-{F0903236-F8B3-4B8B-93B7-EFCE116D4555}" dt="2025-09-21T17:15:57.632" v="665"/>
          <ac:spMkLst>
            <pc:docMk/>
            <pc:sldMk cId="820846118" sldId="262"/>
            <ac:spMk id="6" creationId="{D32B0AF5-9A86-EF12-0516-80832938CBF3}"/>
          </ac:spMkLst>
        </pc:spChg>
        <pc:picChg chg="add del mod ord">
          <ac:chgData name="Sushil Ninawe" userId="ab043f40bdd8a20e" providerId="Windows Live" clId="Web-{F0903236-F8B3-4B8B-93B7-EFCE116D4555}" dt="2025-09-21T17:15:55.632" v="664"/>
          <ac:picMkLst>
            <pc:docMk/>
            <pc:sldMk cId="820846118" sldId="262"/>
            <ac:picMk id="4" creationId="{25EE442C-8ABF-A6FA-E3E2-9F27684F6FA0}"/>
          </ac:picMkLst>
        </pc:picChg>
        <pc:picChg chg="add mod ord">
          <ac:chgData name="Sushil Ninawe" userId="ab043f40bdd8a20e" providerId="Windows Live" clId="Web-{F0903236-F8B3-4B8B-93B7-EFCE116D4555}" dt="2025-09-21T17:17:21.773" v="674" actId="1076"/>
          <ac:picMkLst>
            <pc:docMk/>
            <pc:sldMk cId="820846118" sldId="262"/>
            <ac:picMk id="7" creationId="{32D1A454-435B-1306-7BC5-F213D96AD35C}"/>
          </ac:picMkLst>
        </pc:picChg>
        <pc:picChg chg="add del mod">
          <ac:chgData name="Sushil Ninawe" userId="ab043f40bdd8a20e" providerId="Windows Live" clId="Web-{F0903236-F8B3-4B8B-93B7-EFCE116D4555}" dt="2025-09-21T17:17:15.850" v="672"/>
          <ac:picMkLst>
            <pc:docMk/>
            <pc:sldMk cId="820846118" sldId="262"/>
            <ac:picMk id="8" creationId="{C91ECB6D-00AA-2C85-E324-BDB37806F896}"/>
          </ac:picMkLst>
        </pc:picChg>
      </pc:sldChg>
      <pc:sldChg chg="add del replId">
        <pc:chgData name="Sushil Ninawe" userId="ab043f40bdd8a20e" providerId="Windows Live" clId="Web-{F0903236-F8B3-4B8B-93B7-EFCE116D4555}" dt="2025-09-21T15:08:50.359" v="306"/>
        <pc:sldMkLst>
          <pc:docMk/>
          <pc:sldMk cId="4260968819" sldId="262"/>
        </pc:sldMkLst>
      </pc:sldChg>
      <pc:sldChg chg="addSp delSp modSp new">
        <pc:chgData name="Sushil Ninawe" userId="ab043f40bdd8a20e" providerId="Windows Live" clId="Web-{F0903236-F8B3-4B8B-93B7-EFCE116D4555}" dt="2025-09-21T17:24:36.626" v="730"/>
        <pc:sldMkLst>
          <pc:docMk/>
          <pc:sldMk cId="1375130112" sldId="263"/>
        </pc:sldMkLst>
        <pc:spChg chg="del">
          <ac:chgData name="Sushil Ninawe" userId="ab043f40bdd8a20e" providerId="Windows Live" clId="Web-{F0903236-F8B3-4B8B-93B7-EFCE116D4555}" dt="2025-09-21T17:24:36.626" v="730"/>
          <ac:spMkLst>
            <pc:docMk/>
            <pc:sldMk cId="1375130112" sldId="263"/>
            <ac:spMk id="3" creationId="{27735E90-88CD-859C-211E-6917318B65AA}"/>
          </ac:spMkLst>
        </pc:spChg>
        <pc:picChg chg="add mod ord">
          <ac:chgData name="Sushil Ninawe" userId="ab043f40bdd8a20e" providerId="Windows Live" clId="Web-{F0903236-F8B3-4B8B-93B7-EFCE116D4555}" dt="2025-09-21T17:24:36.626" v="730"/>
          <ac:picMkLst>
            <pc:docMk/>
            <pc:sldMk cId="1375130112" sldId="263"/>
            <ac:picMk id="4" creationId="{E9E85135-CC0F-E161-7CB3-F68CCDAA568F}"/>
          </ac:picMkLst>
        </pc:picChg>
      </pc:sldChg>
      <pc:sldChg chg="add del replId">
        <pc:chgData name="Sushil Ninawe" userId="ab043f40bdd8a20e" providerId="Windows Live" clId="Web-{F0903236-F8B3-4B8B-93B7-EFCE116D4555}" dt="2025-09-21T15:08:50.359" v="305"/>
        <pc:sldMkLst>
          <pc:docMk/>
          <pc:sldMk cId="2116692667" sldId="263"/>
        </pc:sldMkLst>
      </pc:sldChg>
      <pc:sldChg chg="addSp delSp modSp new">
        <pc:chgData name="Sushil Ninawe" userId="ab043f40bdd8a20e" providerId="Windows Live" clId="Web-{F0903236-F8B3-4B8B-93B7-EFCE116D4555}" dt="2025-09-21T17:25:08.517" v="733" actId="14100"/>
        <pc:sldMkLst>
          <pc:docMk/>
          <pc:sldMk cId="672745086" sldId="264"/>
        </pc:sldMkLst>
        <pc:spChg chg="del">
          <ac:chgData name="Sushil Ninawe" userId="ab043f40bdd8a20e" providerId="Windows Live" clId="Web-{F0903236-F8B3-4B8B-93B7-EFCE116D4555}" dt="2025-09-21T17:24:59.376" v="732"/>
          <ac:spMkLst>
            <pc:docMk/>
            <pc:sldMk cId="672745086" sldId="264"/>
            <ac:spMk id="3" creationId="{6BC634BC-FB17-3A9D-99CF-22A88AEF8339}"/>
          </ac:spMkLst>
        </pc:spChg>
        <pc:picChg chg="add mod ord">
          <ac:chgData name="Sushil Ninawe" userId="ab043f40bdd8a20e" providerId="Windows Live" clId="Web-{F0903236-F8B3-4B8B-93B7-EFCE116D4555}" dt="2025-09-21T17:25:08.517" v="733" actId="14100"/>
          <ac:picMkLst>
            <pc:docMk/>
            <pc:sldMk cId="672745086" sldId="264"/>
            <ac:picMk id="4" creationId="{DDDB5BD5-2BFA-64FD-BD9B-C78EE9F56F7B}"/>
          </ac:picMkLst>
        </pc:picChg>
      </pc:sldChg>
      <pc:sldChg chg="addSp delSp modSp new">
        <pc:chgData name="Sushil Ninawe" userId="ab043f40bdd8a20e" providerId="Windows Live" clId="Web-{F0903236-F8B3-4B8B-93B7-EFCE116D4555}" dt="2025-09-21T17:46:37.513" v="1159" actId="20577"/>
        <pc:sldMkLst>
          <pc:docMk/>
          <pc:sldMk cId="580363534" sldId="265"/>
        </pc:sldMkLst>
        <pc:spChg chg="del">
          <ac:chgData name="Sushil Ninawe" userId="ab043f40bdd8a20e" providerId="Windows Live" clId="Web-{F0903236-F8B3-4B8B-93B7-EFCE116D4555}" dt="2025-09-21T17:42:46.106" v="994"/>
          <ac:spMkLst>
            <pc:docMk/>
            <pc:sldMk cId="580363534" sldId="265"/>
            <ac:spMk id="3" creationId="{8B1855F1-5946-33BC-7F92-8A8173BA81A5}"/>
          </ac:spMkLst>
        </pc:spChg>
        <pc:spChg chg="add mod">
          <ac:chgData name="Sushil Ninawe" userId="ab043f40bdd8a20e" providerId="Windows Live" clId="Web-{F0903236-F8B3-4B8B-93B7-EFCE116D4555}" dt="2025-09-21T17:40:35.630" v="934" actId="20577"/>
          <ac:spMkLst>
            <pc:docMk/>
            <pc:sldMk cId="580363534" sldId="265"/>
            <ac:spMk id="4" creationId="{0A9F87DE-55FE-BE7A-3112-18BA4C4D52EB}"/>
          </ac:spMkLst>
        </pc:spChg>
        <pc:spChg chg="add mod">
          <ac:chgData name="Sushil Ninawe" userId="ab043f40bdd8a20e" providerId="Windows Live" clId="Web-{F0903236-F8B3-4B8B-93B7-EFCE116D4555}" dt="2025-09-21T17:40:38.380" v="941" actId="20577"/>
          <ac:spMkLst>
            <pc:docMk/>
            <pc:sldMk cId="580363534" sldId="265"/>
            <ac:spMk id="5" creationId="{6EFC2CC3-BE7A-69B5-1D2D-92487A2599BB}"/>
          </ac:spMkLst>
        </pc:spChg>
        <pc:spChg chg="add mod">
          <ac:chgData name="Sushil Ninawe" userId="ab043f40bdd8a20e" providerId="Windows Live" clId="Web-{F0903236-F8B3-4B8B-93B7-EFCE116D4555}" dt="2025-09-21T17:44:56.382" v="1115" actId="1076"/>
          <ac:spMkLst>
            <pc:docMk/>
            <pc:sldMk cId="580363534" sldId="265"/>
            <ac:spMk id="6" creationId="{24D0C390-1EA1-3FFE-D0C2-8D3904AC1720}"/>
          </ac:spMkLst>
        </pc:spChg>
        <pc:spChg chg="add mod">
          <ac:chgData name="Sushil Ninawe" userId="ab043f40bdd8a20e" providerId="Windows Live" clId="Web-{F0903236-F8B3-4B8B-93B7-EFCE116D4555}" dt="2025-09-21T17:45:01.476" v="1116" actId="1076"/>
          <ac:spMkLst>
            <pc:docMk/>
            <pc:sldMk cId="580363534" sldId="265"/>
            <ac:spMk id="7" creationId="{8A6D577A-195D-2922-B85F-904538B01604}"/>
          </ac:spMkLst>
        </pc:spChg>
        <pc:spChg chg="add mod">
          <ac:chgData name="Sushil Ninawe" userId="ab043f40bdd8a20e" providerId="Windows Live" clId="Web-{F0903236-F8B3-4B8B-93B7-EFCE116D4555}" dt="2025-09-21T17:46:37.513" v="1159" actId="20577"/>
          <ac:spMkLst>
            <pc:docMk/>
            <pc:sldMk cId="580363534" sldId="265"/>
            <ac:spMk id="8" creationId="{4334B5FA-9E68-B555-9DC0-78012C62692B}"/>
          </ac:spMkLst>
        </pc:spChg>
        <pc:spChg chg="add mod">
          <ac:chgData name="Sushil Ninawe" userId="ab043f40bdd8a20e" providerId="Windows Live" clId="Web-{F0903236-F8B3-4B8B-93B7-EFCE116D4555}" dt="2025-09-21T17:45:36.650" v="1125"/>
          <ac:spMkLst>
            <pc:docMk/>
            <pc:sldMk cId="580363534" sldId="265"/>
            <ac:spMk id="11" creationId="{70F320A4-AF3D-F7B4-4DAD-1140D6658684}"/>
          </ac:spMkLst>
        </pc:spChg>
        <pc:inkChg chg="add">
          <ac:chgData name="Sushil Ninawe" userId="ab043f40bdd8a20e" providerId="Windows Live" clId="Web-{F0903236-F8B3-4B8B-93B7-EFCE116D4555}" dt="2025-09-21T17:45:08.633" v="1117"/>
          <ac:inkMkLst>
            <pc:docMk/>
            <pc:sldMk cId="580363534" sldId="265"/>
            <ac:inkMk id="9" creationId="{0D8AAFF0-4D11-1FF3-C3F8-40AC9FFBDCB2}"/>
          </ac:inkMkLst>
        </pc:inkChg>
        <pc:inkChg chg="add">
          <ac:chgData name="Sushil Ninawe" userId="ab043f40bdd8a20e" providerId="Windows Live" clId="Web-{F0903236-F8B3-4B8B-93B7-EFCE116D4555}" dt="2025-09-21T17:45:12.899" v="1118"/>
          <ac:inkMkLst>
            <pc:docMk/>
            <pc:sldMk cId="580363534" sldId="265"/>
            <ac:inkMk id="10" creationId="{F03BBEB6-6990-DB64-437D-40D5B0791950}"/>
          </ac:inkMkLst>
        </pc:inkChg>
        <pc:inkChg chg="add">
          <ac:chgData name="Sushil Ninawe" userId="ab043f40bdd8a20e" providerId="Windows Live" clId="Web-{F0903236-F8B3-4B8B-93B7-EFCE116D4555}" dt="2025-09-21T17:45:43.807" v="1126"/>
          <ac:inkMkLst>
            <pc:docMk/>
            <pc:sldMk cId="580363534" sldId="265"/>
            <ac:inkMk id="12" creationId="{B0B7C1A1-9436-447F-DA2C-A8B6D2AC187A}"/>
          </ac:inkMkLst>
        </pc:inkChg>
        <pc:inkChg chg="add">
          <ac:chgData name="Sushil Ninawe" userId="ab043f40bdd8a20e" providerId="Windows Live" clId="Web-{F0903236-F8B3-4B8B-93B7-EFCE116D4555}" dt="2025-09-21T17:45:44.963" v="1127"/>
          <ac:inkMkLst>
            <pc:docMk/>
            <pc:sldMk cId="580363534" sldId="265"/>
            <ac:inkMk id="13" creationId="{911B3A77-6DAE-6465-EA99-DB46F997BCFC}"/>
          </ac:inkMkLst>
        </pc:inkChg>
        <pc:inkChg chg="add">
          <ac:chgData name="Sushil Ninawe" userId="ab043f40bdd8a20e" providerId="Windows Live" clId="Web-{F0903236-F8B3-4B8B-93B7-EFCE116D4555}" dt="2025-09-21T17:46:10.855" v="1128"/>
          <ac:inkMkLst>
            <pc:docMk/>
            <pc:sldMk cId="580363534" sldId="265"/>
            <ac:inkMk id="14" creationId="{5350286E-C5F1-A7AD-3907-BCCF09039A76}"/>
          </ac:inkMkLst>
        </pc:inkChg>
      </pc:sldChg>
      <pc:sldChg chg="addSp delSp modSp new">
        <pc:chgData name="Sushil Ninawe" userId="ab043f40bdd8a20e" providerId="Windows Live" clId="Web-{F0903236-F8B3-4B8B-93B7-EFCE116D4555}" dt="2025-09-21T18:05:39.586" v="1306"/>
        <pc:sldMkLst>
          <pc:docMk/>
          <pc:sldMk cId="1760711936" sldId="266"/>
        </pc:sldMkLst>
        <pc:spChg chg="mod">
          <ac:chgData name="Sushil Ninawe" userId="ab043f40bdd8a20e" providerId="Windows Live" clId="Web-{F0903236-F8B3-4B8B-93B7-EFCE116D4555}" dt="2025-09-21T18:04:57.680" v="1294" actId="1076"/>
          <ac:spMkLst>
            <pc:docMk/>
            <pc:sldMk cId="1760711936" sldId="266"/>
            <ac:spMk id="2" creationId="{2A2167B0-2F5B-C79E-9CE3-F4111121668F}"/>
          </ac:spMkLst>
        </pc:spChg>
        <pc:spChg chg="mod">
          <ac:chgData name="Sushil Ninawe" userId="ab043f40bdd8a20e" providerId="Windows Live" clId="Web-{F0903236-F8B3-4B8B-93B7-EFCE116D4555}" dt="2025-09-21T18:03:30.164" v="1288" actId="14100"/>
          <ac:spMkLst>
            <pc:docMk/>
            <pc:sldMk cId="1760711936" sldId="266"/>
            <ac:spMk id="3" creationId="{686A2DB1-37CD-47E8-49CA-624E6C413F8B}"/>
          </ac:spMkLst>
        </pc:spChg>
        <pc:picChg chg="add mod">
          <ac:chgData name="Sushil Ninawe" userId="ab043f40bdd8a20e" providerId="Windows Live" clId="Web-{F0903236-F8B3-4B8B-93B7-EFCE116D4555}" dt="2025-09-21T18:05:07.133" v="1298" actId="1076"/>
          <ac:picMkLst>
            <pc:docMk/>
            <pc:sldMk cId="1760711936" sldId="266"/>
            <ac:picMk id="4" creationId="{170016F5-E41A-01B1-7EEB-7D8CDD9B2C1A}"/>
          </ac:picMkLst>
        </pc:picChg>
        <pc:inkChg chg="add">
          <ac:chgData name="Sushil Ninawe" userId="ab043f40bdd8a20e" providerId="Windows Live" clId="Web-{F0903236-F8B3-4B8B-93B7-EFCE116D4555}" dt="2025-09-21T18:05:18.524" v="1299"/>
          <ac:inkMkLst>
            <pc:docMk/>
            <pc:sldMk cId="1760711936" sldId="266"/>
            <ac:inkMk id="5" creationId="{13C845D7-C59F-2ED0-B253-B885374B3F62}"/>
          </ac:inkMkLst>
        </pc:inkChg>
        <pc:inkChg chg="add">
          <ac:chgData name="Sushil Ninawe" userId="ab043f40bdd8a20e" providerId="Windows Live" clId="Web-{F0903236-F8B3-4B8B-93B7-EFCE116D4555}" dt="2025-09-21T18:05:21.711" v="1300"/>
          <ac:inkMkLst>
            <pc:docMk/>
            <pc:sldMk cId="1760711936" sldId="266"/>
            <ac:inkMk id="6" creationId="{B1703A5C-A59F-5D3B-9B57-8B00EC1C7048}"/>
          </ac:inkMkLst>
        </pc:inkChg>
        <pc:inkChg chg="add del">
          <ac:chgData name="Sushil Ninawe" userId="ab043f40bdd8a20e" providerId="Windows Live" clId="Web-{F0903236-F8B3-4B8B-93B7-EFCE116D4555}" dt="2025-09-21T18:05:26.086" v="1302"/>
          <ac:inkMkLst>
            <pc:docMk/>
            <pc:sldMk cId="1760711936" sldId="266"/>
            <ac:inkMk id="7" creationId="{33E65DA4-06B3-02DC-04C8-D7AA940B8F8F}"/>
          </ac:inkMkLst>
        </pc:inkChg>
        <pc:inkChg chg="add">
          <ac:chgData name="Sushil Ninawe" userId="ab043f40bdd8a20e" providerId="Windows Live" clId="Web-{F0903236-F8B3-4B8B-93B7-EFCE116D4555}" dt="2025-09-21T18:05:29.227" v="1303"/>
          <ac:inkMkLst>
            <pc:docMk/>
            <pc:sldMk cId="1760711936" sldId="266"/>
            <ac:inkMk id="8" creationId="{367123A2-C3F4-2338-30D9-32AAB6D86A7D}"/>
          </ac:inkMkLst>
        </pc:inkChg>
        <pc:inkChg chg="add">
          <ac:chgData name="Sushil Ninawe" userId="ab043f40bdd8a20e" providerId="Windows Live" clId="Web-{F0903236-F8B3-4B8B-93B7-EFCE116D4555}" dt="2025-09-21T18:05:33.836" v="1304"/>
          <ac:inkMkLst>
            <pc:docMk/>
            <pc:sldMk cId="1760711936" sldId="266"/>
            <ac:inkMk id="9" creationId="{BD22A071-7234-4742-DE4E-6CA093E0E75A}"/>
          </ac:inkMkLst>
        </pc:inkChg>
        <pc:inkChg chg="add">
          <ac:chgData name="Sushil Ninawe" userId="ab043f40bdd8a20e" providerId="Windows Live" clId="Web-{F0903236-F8B3-4B8B-93B7-EFCE116D4555}" dt="2025-09-21T18:05:37.993" v="1305"/>
          <ac:inkMkLst>
            <pc:docMk/>
            <pc:sldMk cId="1760711936" sldId="266"/>
            <ac:inkMk id="10" creationId="{2CFEA8B8-7B99-314C-6853-6FED543ADEC5}"/>
          </ac:inkMkLst>
        </pc:inkChg>
        <pc:inkChg chg="add">
          <ac:chgData name="Sushil Ninawe" userId="ab043f40bdd8a20e" providerId="Windows Live" clId="Web-{F0903236-F8B3-4B8B-93B7-EFCE116D4555}" dt="2025-09-21T18:05:39.586" v="1306"/>
          <ac:inkMkLst>
            <pc:docMk/>
            <pc:sldMk cId="1760711936" sldId="266"/>
            <ac:inkMk id="11" creationId="{DFDC3A62-0B30-C818-4427-4E62B716188C}"/>
          </ac:inkMkLst>
        </pc:inkChg>
      </pc:sldChg>
      <pc:sldChg chg="addSp delSp modSp new">
        <pc:chgData name="Sushil Ninawe" userId="ab043f40bdd8a20e" providerId="Windows Live" clId="Web-{F0903236-F8B3-4B8B-93B7-EFCE116D4555}" dt="2025-09-21T19:53:12.827" v="1396" actId="20577"/>
        <pc:sldMkLst>
          <pc:docMk/>
          <pc:sldMk cId="4104235274" sldId="267"/>
        </pc:sldMkLst>
        <pc:spChg chg="mod">
          <ac:chgData name="Sushil Ninawe" userId="ab043f40bdd8a20e" providerId="Windows Live" clId="Web-{F0903236-F8B3-4B8B-93B7-EFCE116D4555}" dt="2025-09-21T18:03:24.695" v="1286" actId="20577"/>
          <ac:spMkLst>
            <pc:docMk/>
            <pc:sldMk cId="4104235274" sldId="267"/>
            <ac:spMk id="2" creationId="{F5223D03-20F0-877A-CA2C-0FBFB70F5BD5}"/>
          </ac:spMkLst>
        </pc:spChg>
        <pc:spChg chg="add del">
          <ac:chgData name="Sushil Ninawe" userId="ab043f40bdd8a20e" providerId="Windows Live" clId="Web-{F0903236-F8B3-4B8B-93B7-EFCE116D4555}" dt="2025-09-21T19:49:34.716" v="1325"/>
          <ac:spMkLst>
            <pc:docMk/>
            <pc:sldMk cId="4104235274" sldId="267"/>
            <ac:spMk id="3" creationId="{38C37F94-5C2C-5FE6-946B-9B0AE514AF05}"/>
          </ac:spMkLst>
        </pc:spChg>
        <pc:spChg chg="del mod">
          <ac:chgData name="Sushil Ninawe" userId="ab043f40bdd8a20e" providerId="Windows Live" clId="Web-{F0903236-F8B3-4B8B-93B7-EFCE116D4555}" dt="2025-09-21T19:08:13.718" v="1310"/>
          <ac:spMkLst>
            <pc:docMk/>
            <pc:sldMk cId="4104235274" sldId="267"/>
            <ac:spMk id="3" creationId="{6DA9E31C-470F-AD7F-E091-BFDB12871292}"/>
          </ac:spMkLst>
        </pc:spChg>
        <pc:spChg chg="add mod">
          <ac:chgData name="Sushil Ninawe" userId="ab043f40bdd8a20e" providerId="Windows Live" clId="Web-{F0903236-F8B3-4B8B-93B7-EFCE116D4555}" dt="2025-09-21T19:51:01.389" v="1333"/>
          <ac:spMkLst>
            <pc:docMk/>
            <pc:sldMk cId="4104235274" sldId="267"/>
            <ac:spMk id="6" creationId="{BCC5A38D-1427-CB7A-7FF6-7753C8C5E241}"/>
          </ac:spMkLst>
        </pc:spChg>
        <pc:spChg chg="add mod">
          <ac:chgData name="Sushil Ninawe" userId="ab043f40bdd8a20e" providerId="Windows Live" clId="Web-{F0903236-F8B3-4B8B-93B7-EFCE116D4555}" dt="2025-09-21T19:51:16.154" v="1336" actId="14100"/>
          <ac:spMkLst>
            <pc:docMk/>
            <pc:sldMk cId="4104235274" sldId="267"/>
            <ac:spMk id="7" creationId="{AADADF4D-C335-6B41-8891-64856B5A794A}"/>
          </ac:spMkLst>
        </pc:spChg>
        <pc:spChg chg="add mod">
          <ac:chgData name="Sushil Ninawe" userId="ab043f40bdd8a20e" providerId="Windows Live" clId="Web-{F0903236-F8B3-4B8B-93B7-EFCE116D4555}" dt="2025-09-21T19:51:36.967" v="1346" actId="20577"/>
          <ac:spMkLst>
            <pc:docMk/>
            <pc:sldMk cId="4104235274" sldId="267"/>
            <ac:spMk id="8" creationId="{107963C3-54C7-628C-C3FE-10C857480EDA}"/>
          </ac:spMkLst>
        </pc:spChg>
        <pc:spChg chg="add mod">
          <ac:chgData name="Sushil Ninawe" userId="ab043f40bdd8a20e" providerId="Windows Live" clId="Web-{F0903236-F8B3-4B8B-93B7-EFCE116D4555}" dt="2025-09-21T19:53:12.827" v="1396" actId="20577"/>
          <ac:spMkLst>
            <pc:docMk/>
            <pc:sldMk cId="4104235274" sldId="267"/>
            <ac:spMk id="9" creationId="{3C32B519-EB3B-F4A0-EF52-83F62F4F6D2E}"/>
          </ac:spMkLst>
        </pc:spChg>
        <pc:inkChg chg="add">
          <ac:chgData name="Sushil Ninawe" userId="ab043f40bdd8a20e" providerId="Windows Live" clId="Web-{F0903236-F8B3-4B8B-93B7-EFCE116D4555}" dt="2025-09-21T19:08:07.218" v="1307"/>
          <ac:inkMkLst>
            <pc:docMk/>
            <pc:sldMk cId="4104235274" sldId="267"/>
            <ac:inkMk id="4" creationId="{B1E10F21-ABB4-044B-4A22-20559B5F6A8D}"/>
          </ac:inkMkLst>
        </pc:inkChg>
        <pc:inkChg chg="add">
          <ac:chgData name="Sushil Ninawe" userId="ab043f40bdd8a20e" providerId="Windows Live" clId="Web-{F0903236-F8B3-4B8B-93B7-EFCE116D4555}" dt="2025-09-21T19:08:08.093" v="1308"/>
          <ac:inkMkLst>
            <pc:docMk/>
            <pc:sldMk cId="4104235274" sldId="267"/>
            <ac:inkMk id="5" creationId="{3ABFE080-D566-4DF0-31DD-79464F4DDF70}"/>
          </ac:inkMkLst>
        </pc:inkChg>
      </pc:sldChg>
      <pc:sldChg chg="new">
        <pc:chgData name="Sushil Ninawe" userId="ab043f40bdd8a20e" providerId="Windows Live" clId="Web-{F0903236-F8B3-4B8B-93B7-EFCE116D4555}" dt="2025-09-21T17:50:27.026" v="1162"/>
        <pc:sldMkLst>
          <pc:docMk/>
          <pc:sldMk cId="126108084" sldId="26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5865 5368 16383 0 0,'2'0'0'0'0,"14"0"0"0"0,39 0 0 0 0,50 0 0 0 0,51 0 0 0 0,45 0 0 0 0,30 0 0 0 0,16 0 0 0 0,-5 2 0 0 0,-18 5 0 0 0,-23 7 0 0 0,-20 3 0 0 0,-17 4 0 0 0,-18 0 0 0 0,-15-3 0 0 0,-17-3 0 0 0,-17-5 0 0 0,-16-4 0 0 0,-13-1 0 0 0,-7-2 0 0 0,-4 0 0 0 0,-4 1 0 0 0,-1 0 0 0 0,-1-1 0 0 0,1 1 0 0 0,7 1 0 0 0,16 2 0 0 0,20 2 0 0 0,16 0 0 0 0,10-1 0 0 0,0 0 0 0 0,-9-2 0 0 0,-11-2 0 0 0,-8-1 0 0 0,-6-2 0 0 0,-1-1 0 0 0,0 0 0 0 0,1 0 0 0 0,-3 0 0 0 0,-7-1 0 0 0,-8 1 0 0 0,-8 0 0 0 0,-6 0 0 0 0,-5 0 0 0 0,1 0 0 0 0,1 0 0 0 0,3 0 0 0 0,7 0 0 0 0,10-1 0 0 0,17-3 0 0 0,21-4 0 0 0,10-4 0 0 0,0-1 0 0 0,-11 2 0 0 0,-18 1 0 0 0,-19 2 0 0 0,-19 2 0 0 0,-14 2 0 0 0,-11 2 0 0 0,-9 1 0 0 0,-6 1 0 0 0,1 0 0 0 0,8 0 0 0 0,13 1 0 0 0,12-1 0 0 0,6 0 0 0 0,-2 0 0 0 0,-6 0 0 0 0,-9 1 0 0 0,-10-1 0 0 0,-7 0 0 0 0,-6 0 0 0 0,-1-1 0 0 0,1 1 0 0 0,2 0 0 0 0,2 0 0 0 0,-2 0 0 0 0,-3-2 0 0 0,-8-3-16383 0 0,-5 0 16383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5364 9093 16383 0 0,'3'0'0'0'0,"5"0"0"0"0,12 0 0 0 0,16 0 0 0 0,11 0 0 0 0,9 0 0 0 0,5 0 0 0 0,0 0 0 0 0,-2 0 0 0 0,-6 0 0 0 0,-4 0 0 0 0,-3 0 0 0 0,-1 0 0 0 0,-3 0 0 0 0,-3 0 0 0 0,-1 0 0 0 0,-1 0 0 0 0,1 0 0 0 0,2 0 0 0 0,0 0 0 0 0,-3 0 0 0 0,-4 0 0 0 0,-6 0 0 0 0,-6 0 0 0 0,-4 0 0 0 0,-1 0 0 0 0,0 0 0 0 0,1 0 0 0 0,3 0 0 0 0,5 0 0 0 0,5 0 0 0 0,5 0 0 0 0,3 0 0 0 0,1 0 0 0 0,-2 0 0 0 0,-4 0 0 0 0,-5 0 0 0 0,-4 0 0 0 0,-3 0 0 0 0,-1 0 0 0 0,0 0 0 0 0,-1 0 0 0 0,-3 0 0 0 0,-2 0 0 0 0,-2 0 0 0 0,-1 0 0 0 0,1 0 0 0 0,-3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12196 10160 16383 0 0,'0'0'0'0'0,"0"3"0"0"0,0 8 0 0 0,0 12 0 0 0,0 10 0 0 0,0 10 0 0 0,0 6 0 0 0,0 7 0 0 0,0 6 0 0 0,-3 8 0 0 0,-6 7 0 0 0,-5 2 0 0 0,-2-4 0 0 0,1-8 0 0 0,1-14 0 0 0,4-13 0 0 0,3-13 0 0 0,3-7 0 0 0,-1 0 0 0 0,1 2 0 0 0,-1 4 0 0 0,0 1 0 0 0,1-2 0 0 0,2-3 0 0 0,9-7 0 0 0,20-4 0 0 0,30-5 0 0 0,35-4 0 0 0,25-6 0 0 0,12-4 0 0 0,-1-4 0 0 0,-10-3 0 0 0,-13 0 0 0 0,-11 0 0 0 0,-10 1 0 0 0,-6 1 0 0 0,-5 3 0 0 0,-3 1 0 0 0,0 2 0 0 0,0 0 0 0 0,1 2 0 0 0,-5 1 0 0 0,-9 2 0 0 0,-11 1 0 0 0,-11 0 0 0 0,-12-1 0 0 0,-9-2 0 0 0,-7-3 0 0 0,-4-2 0 0 0,-4-3 0 0 0,0-3 0 0 0,-2-3 0 0 0,-2-3 0 0 0,-2-2 0 0 0,0-1 0 0 0,-1 0 0 0 0,1 1 0 0 0,0 0 0 0 0,0-11 0 0 0,-1-20 0 0 0,0-21 0 0 0,-1-15 0 0 0,-1-2 0 0 0,1 10 0 0 0,1 16 0 0 0,2 20 0 0 0,-1 17 0 0 0,0 13 0 0 0,-1 10 0 0 0,-2 5 0 0 0,-3 4 0 0 0,-4 0 0 0 0,-7 1 0 0 0,-8-2 0 0 0,-8 0 0 0 0,-9 0 0 0 0,-5-2 0 0 0,-3 1 0 0 0,0-1 0 0 0,2-1 0 0 0,1-2 0 0 0,2 0 0 0 0,1 1 0 0 0,1-2 0 0 0,2 0 0 0 0,2-1 0 0 0,3 0 0 0 0,-1 0 0 0 0,1-1 0 0 0,-1-1 0 0 0,1-1 0 0 0,5 0 0 0 0,7 1 0 0 0,5 1 0 0 0,6 2 0 0 0,4 1 0 0 0,-4 1 0 0 0,-7 2 0 0 0,-7-1 0 0 0,-3 2 0 0 0,3-1 0 0 0,3 0 0 0 0,6 0 0 0 0,1 1 0 0 0,-1-1 0 0 0,-1 0 0 0 0,1 0 0 0 0,5 0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15002 5233 16383 0 0,'0'0'0'0'0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19143 10355 16383 0 0,'0'0'0'0'0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19149 11048 16383 0 0,'0'0'0'0'0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19163 11499 16383 0 0,'0'0'0'0'0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12063 16383 0 0,'0'0'0'0'0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12288 16383 0 0,'0'0'0'0'0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12487 16383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19196 13056 16383 0 0,'0'0'0'0'0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20357 7116 16383 0 0,'1'0'0'0'0,"7"0"0"0"0,17 0 0 0 0,29 0 0 0 0,35 0 0 0 0,38 0 0 0 0,41-2 0 0 0,35-4 0 0 0,31-7 0 0 0,21-8 0 0 0,6-4 0 0 0,31 0 0 0 0,-5 4 0 0 0,-28 6 0 0 0,-43 5 0 0 0,-50 5 0 0 0,-48 3 0 0 0,-42 2 0 0 0,-34 0 0 0 0,-26 1 0 0 0,-17 0 0 0 0,-12-5 0 0 0,-8-6 0 0 0,-6-4 0 0 0,0-2 0 0 0,1-1 0 0 0,3 1 0 0 0,4 2 0 0 0,4 2 0 0 0,2 1 0 0 0,2 1 0 0 0,2 1 0 0 0,0 2 0 0 0,1 1 0 0 0,1 1 0 0 0,2 1 0 0 0,1 0 0 0 0,1 3 0 0 0,1 3 0 0 0,2 2 0 0 0,4 2 0 0 0,5 2 0 0 0,4 2 0 0 0,3 1 0 0 0,4 1 0 0 0,4 1 0 0 0,4 1 0 0 0,5 2 0 0 0,3 3 0 0 0,0-1 0 0 0,-3 0 0 0 0,-7-3 0 0 0,-9-5 0 0 0,-11-3 0 0 0,-11-3 0 0 0,-10-2 0 0 0,-7-1 0 0 0,-3 1 0 0 0,0 3 0 0 0,1 4 0 0 0,3 4 0 0 0,3 1 0 0 0,4 1 0 0 0,2 1 0 0 0,3-2 0 0 0,1-1 0 0 0,2 6 0 0 0,-10 32 0 0 0,-2 6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6732 9081 16383 0 0,'1'0'0'0'0,"9"0"0"0"0,14 0 0 0 0,18 0 0 0 0,14 0 0 0 0,13 0 0 0 0,9 0 0 0 0,8 0 0 0 0,9 0 0 0 0,6 0 0 0 0,3 0 0 0 0,4 0 0 0 0,6 0 0 0 0,7 0 0 0 0,7 0 0 0 0,3 0 0 0 0,5 0 0 0 0,1 0 0 0 0,0 0 0 0 0,-1 0 0 0 0,3 0 0 0 0,10 0 0 0 0,11 0 0 0 0,12 0 0 0 0,7 0 0 0 0,-2 0 0 0 0,-13 0 0 0 0,-16 0 0 0 0,-21 0 0 0 0,-18 0 0 0 0,-13 0 0 0 0,-1 0 0 0 0,5 0 0 0 0,8 0 0 0 0,0 0 0 0 0,-6 0 0 0 0,-15 0 0 0 0,-19 0 0 0 0,-19 0 0 0 0,-24 0-16383 0 0,-16 0 16383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23609 6683 16383 0 0,'-1'0'0'0'0,"-5"0"0"0"0,-11 0 0 0 0,-11 0 0 0 0,-6 0 0 0 0,-5 0 0 0 0,2 0 0 0 0,3 0 0 0 0,8 0 0 0 0,7 4 0 0 0,7 3 0 0 0,6 3 0 0 0,4 4 0 0 0,2 2 0 0 0,1 2 0 0 0,0 4 0 0 0,1 8 0 0 0,-1 12 0 0 0,0 13 0 0 0,-1 9 0 0 0,1 1 0 0 0,-1-4 0 0 0,0-10 0 0 0,2-10 0 0 0,3-8 0 0 0,3-9 0 0 0,3-7 0 0 0,2-7 0 0 0,1-4 0 0 0,0-2 0 0 0,2-2 0 0 0,0 1 0 0 0,1-1 0 0 0,0-1 0 0 0,1 0 0 0 0,0 0 0 0 0,-1-1 0 0 0,-1 0 0 0 0,2-2 0 0 0,5-4 0 0 0,6-4 0 0 0,4-2 0 0 0,0-4 0 0 0,-3-1 0 0 0,-6-4 0 0 0,-5-7 0 0 0,-5-6 0 0 0,-6-5 0 0 0,-3-1 0 0 0,-2 4 0 0 0,-3 3 0 0 0,-1 5 0 0 0,0 4 0 0 0,1 3 0 0 0,-1 4 0 0 0,0 0 0 0 0,1 2 0 0 0,-1 0 0 0 0,-1-2 0 0 0,-4-2 0 0 0,-3-2 0 0 0,-4 1 0 0 0,-1 0 0 0 0,-3 4 0 0 0,0 3 0 0 0,0 2 0 0 0,0 2 0 0 0,1 3 0 0 0,1 2 0 0 0,2 1 0 0 0,0 2 0 0 0,-1 1 0 0 0,0 0 0 0 0,1 1 0 0 0,-1-1-16383 0 0,3 0 16383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19759 7811 16383 0 0,'1'0'0'0'0,"10"0"0"0"0,29 0 0 0 0,48 0 0 0 0,52 0 0 0 0,43 0 0 0 0,26 0 0 0 0,19 0 0 0 0,5 0 0 0 0,-4 0 0 0 0,-7 0 0 0 0,-9 0 0 0 0,-11 0 0 0 0,-15 0 0 0 0,-23 0 0 0 0,-28 0 0 0 0,-32 0 0 0 0,-30 0 0 0 0,-26 0 0 0 0,-18 0 0 0 0,-5 0 0 0 0,10 0 0 0 0,24 0 0 0 0,28 0 0 0 0,20-2 0 0 0,3-1 0 0 0,-9 0 0 0 0,-19 0 0 0 0,-22 0 0 0 0,-21-2 0 0 0,-15 0 0 0 0,-11-1 0 0 0,1 0 0 0 0,17-3 0 0 0,28-3 0 0 0,27-3 0 0 0,15-1 0 0 0,-1 4 0 0 0,-12 3 0 0 0,-23 2 0 0 0,-27-1 0 0 0,-27-4 0 0 0,-21-1 0 0 0,-13-2 0 0 0,-6 1 0 0 0,1 0 0 0 0,1 2 0 0 0,5 0 0 0 0,3 2 0 0 0,3 2 0 0 0,4 2 0 0 0,2 2 0 0 0,6 5 0 0 0,7 5 0 0 0,10 6 0 0 0,8 3 0 0 0,7 1 0 0 0,2-1 0 0 0,1-2 0 0 0,-3-2 0 0 0,-3-1 0 0 0,-3 0 0 0 0,-6 1 0 0 0,-4 0 0 0 0,-3 1 0 0 0,-4-1 0 0 0,-5-2 0 0 0,-7-2 0 0 0,-6 0 0 0 0,-7 2 0 0 0,-5 3 0 0 0,-3 3 0 0 0,-2 3 0 0 0,2 0 0 0 0,4-1 0 0 0,4-6 0 0 0,7-15 0 0 0,5-23-16383 0 0,3-7 16383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23364 7619 16383 0 0,'2'-4'0'0'0,"5"-12"0"0"0,15-24 0 0 0,18-29 0 0 0,12-16 0 0 0,3-3 0 0 0,-5 10 0 0 0,-10 19 0 0 0,-12 20 0 0 0,-11 21 0 0 0,-9 17 0 0 0,-5 17 0 0 0,-5 11 0 0 0,-3 12 0 0 0,1 7 0 0 0,0 4 0 0 0,2 0 0 0 0,-1-1 0 0 0,-1-1 0 0 0,1 1 0 0 0,1-3 0 0 0,0-3 0 0 0,1-6 0 0 0,1-1 0 0 0,0 1 0 0 0,0 3 0 0 0,0 6 0 0 0,0 1 0 0 0,0-2 0 0 0,0-5 0 0 0,0-8 0 0 0,0-5 0 0 0,0-5 0 0 0,0 4 0 0 0,0 9 0 0 0,0 11 0 0 0,0 5 0 0 0,0 0 0 0 0,0-7 0 0 0,-2-13 0 0 0,-3-15 0 0 0,-1-13 0 0 0,-3-7 0 0 0,0-4 0 0 0,-2 0 0 0 0,-1 2 0 0 0,0 1 0 0 0,-1 1 0 0 0,1 2 0 0 0,-1 1 0 0 0,0 1 0 0 0,0 0 0 0 0,1 1 0 0 0,2-1 0 0 0,9 0 0 0 0,10 1 0 0 0,11 1 0 0 0,7 1 0 0 0,5 2 0 0 0,1 0 0 0 0,-1-2 0 0 0,-1 0 0 0 0,-3-2 0 0 0,-3 0 0 0 0,-3 0 0 0 0,-4-2 0 0 0,-5-1 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19663 8942 16383 0 0,'0'-1'0'0'0,"1"-1"0"0"0,4 0 0 0 0,13 1 0 0 0,23-1 0 0 0,31 1 0 0 0,24 1 0 0 0,18 0 0 0 0,17 0 0 0 0,20 0 0 0 0,23 0 0 0 0,24 0 0 0 0,25 0 0 0 0,18 0 0 0 0,11 0 0 0 0,0 0 0 0 0,-10 0 0 0 0,-17 0 0 0 0,-27 0 0 0 0,-23 0 0 0 0,-18 0 0 0 0,-11 0 0 0 0,-6 0 0 0 0,-3 0 0 0 0,-9 0 0 0 0,-16 0 0 0 0,-20 0 0 0 0,-23 0 0 0 0,-22 0 0 0 0,-16-1 0 0 0,-14 0 0 0 0,-1-1 0 0 0,6 0 0 0 0,7 0 0 0 0,4-1 0 0 0,0 0 0 0 0,-4-1 0 0 0,-7-2 0 0 0,-7-3 0 0 0,-7 0 0 0 0,-3-2 0 0 0,-4 1 0 0 0,-2 1 0 0 0,-3 2 0 0 0,-3 2 0 0 0,-6 2 0 0 0,-5 1 0 0 0,-5 1 0 0 0,-3 1 0 0 0,1 0 0 0 0,1 0 0 0 0,4-3 0 0 0,3-2 0 0 0,4-3 0 0 0,2-2 0 0 0,1 0 0 0 0,3-1 0 0 0,1 1 0 0 0,3 0 0 0 0,1 1 0 0 0,3 2 0 0 0,5 3 0 0 0,4 1 0 0 0,5 1 0 0 0,2 5 0 0 0,1 4 0 0 0,1 4 0 0 0,0 4 0 0 0,-2 1 0 0 0,-2-2 0 0 0,-1-3 0 0 0,-4 0 0 0 0,-5-1 0 0 0,-6 3 0 0 0,-6 3 0 0 0,-5 5 0 0 0,-2 4 0 0 0,0 4 0 0 0,-2 3 0 0 0,0 2 0 0 0,0 0 0 0 0,3 0 0 0 0,2-2 0 0 0,2-5 0 0 0,3-6 0 0 0,2-7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23491 8639 16383 0 0,'1'0'0'0'0,"2"-3"0"0"0,4-3 0 0 0,2-3 0 0 0,3-2 0 0 0,-1 0 0 0 0,1 0 0 0 0,-2 4 0 0 0,0 1 0 0 0,-1 3 0 0 0,1 1 0 0 0,1 1 0 0 0,4 1 0 0 0,1 0 0 0 0,2 0 0 0 0,2 1 0 0 0,-1-1 0 0 0,-1 1 0 0 0,-4 3 0 0 0,-4 6 0 0 0,-3 6 0 0 0,-3 6 0 0 0,-3 2 0 0 0,-1 1 0 0 0,0-1 0 0 0,-3 0 0 0 0,-4-1 0 0 0,-4-1 0 0 0,-3-1 0 0 0,-1 0 0 0 0,0 0 0 0 0,2-1 0 0 0,1 1 0 0 0,1-1 0 0 0,1-2 0 0 0,0-2 0 0 0,0-1 0 0 0,1-2 0 0 0,0 0 0 0 0,0-1 0 0 0,0 0 0 0 0,1 0 0 0 0,-1 0 0 0 0,1 1 0 0 0,1 0 0 0 0,2 0 0 0 0,2 0 0 0 0,1 2 0 0 0,2 0 0 0 0,0-1 0 0 0,3-2 0 0 0,3-1 0 0 0,5-4 0 0 0,7-2 0 0 0,6-3 0 0 0,4-1 0 0 0,2-1 0 0 0,0 0 0 0 0,-1 0 0 0 0,-1-1 0 0 0,5 1 0 0 0,8-1 0 0 0,1 1 0 0 0,-1 0 0 0 0,-6 0 0 0 0,-6 0 0 0 0,-7 0 0 0 0,-6-1 0 0 0,-6-1-16383 0 0,-5-1 16383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20208 9919 16383 0 0,'1'0'0'0'0,"9"0"0"0"0,28 0 0 0 0,42 0 0 0 0,51 0 0 0 0,53 0 0 0 0,42 0 0 0 0,19 0 0 0 0,0 0 0 0 0,-14 0 0 0 0,-24 0 0 0 0,-27 0 0 0 0,-12 0 0 0 0,7 0 0 0 0,9 0 0 0 0,10 0 0 0 0,0 0 0 0 0,-13 0 0 0 0,-27 0 0 0 0,-34 0 0 0 0,-34 0 0 0 0,-27 0 0 0 0,-15-1 0 0 0,-5 0 0 0 0,4-3 0 0 0,10-3 0 0 0,3-1 0 0 0,-3 0 0 0 0,-8 2 0 0 0,-10 1 0 0 0,-15-2 0 0 0,-15-6 0 0 0,-13-5 0 0 0,-8-3 0 0 0,-5-2 0 0 0,0 4 0 0 0,1 3 0 0 0,0 6 0 0 0,0 4 0 0 0,2 3 0 0 0,2 0 0 0 0,2 2 0 0 0,3 0 0 0 0,4 1 0 0 0,6 4 0 0 0,6 3 0 0 0,8 3 0 0 0,5 4 0 0 0,4 3 0 0 0,2 1 0 0 0,-1-1 0 0 0,-1-3 0 0 0,-3-4 0 0 0,-4-4 0 0 0,-1-3 0 0 0,-3-1 0 0 0,-3 0 0 0 0,0-1 0 0 0,-2 0 0 0 0,-1 2 0 0 0,-2 1 0 0 0,-1 3 0 0 0,-2 0 0 0 0,0 4 0 0 0,0 2 0 0 0,0 4 0 0 0,-1 1 0 0 0,-3 3 0 0 0,-2 5 0 0 0,-4 2 0 0 0,-3 4 0 0 0,-2-1 0 0 0,0-1 0 0 0,0-4 0 0 0,3-4 0 0 0,2-7 0 0 0,0-5 0 0 0,2-5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23660 9654 16383 0 0,'1'0'0'0'0,"1"0"0"0"0,3 0 0 0 0,7-1 0 0 0,9 0 0 0 0,9-4 0 0 0,2-1 0 0 0,-1-1 0 0 0,-4 1 0 0 0,-6 0 0 0 0,-7 0 0 0 0,-4 0 0 0 0,-4 0 0 0 0,3-2 0 0 0,5-2 0 0 0,7-2 0 0 0,2-1 0 0 0,2 0 0 0 0,-3 2 0 0 0,-5 5 0 0 0,-6 7 0 0 0,-8 11 0 0 0,-8 11 0 0 0,-8 11 0 0 0,-6 8 0 0 0,-5 7 0 0 0,-2 3 0 0 0,0-2 0 0 0,2-5 0 0 0,2-8 0 0 0,5-7 0 0 0,2-6 0 0 0,4-6 0 0 0,3-4 0 0 0,1-1 0 0 0,2-1 0 0 0,0 0 0 0 0,1 1 0 0 0,2-2 0 0 0,0 0 0 0 0,2-2 0 0 0,4-2 0 0 0,5-2 0 0 0,4-5 0 0 0,3-3 0 0 0,2-3 0 0 0,0-2 0 0 0,1 1 0 0 0,-1 2 0 0 0,-2 1 0 0 0,-1 1 0 0 0,-1 2 0 0 0,-1 1 0 0 0,1 0 0 0 0,1 1 0 0 0,-1 1 0 0 0,-2 2 0 0 0,-2 1 0 0 0,-2 2 0 0 0,-3 1 0 0 0,1 2 0 0 0,3 3 0 0 0,3 2 0 0 0,2 3 0 0 0,0 1 0 0 0,-3 2 0 0 0,-3 0 0 0 0,-3 0 0 0 0,-2 0 0 0 0,-2 0 0 0 0,-1 0 0 0 0,0 0 0 0 0,-1-1 0 0 0,-2-2 0 0 0,-6-3 0 0 0,-7-5 0 0 0,-8-4 0 0 0,-7-3 0 0 0,-4-2 0 0 0,0-1 0 0 0,2-1 0 0 0,4 1 0 0 0,4-1 0 0 0,4 0 0 0 0,0 1 0 0 0,-2-1 0 0 0,-2 1 0 0 0,1 0 0 0 0,3 0 0 0 0,5-3 0 0 0,6-7 0 0 0,3-3 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9542 5507 16383 0 0,'3'0'0'0'0,"10"0"0"0"0,17 0 0 0 0,18 0 0 0 0,17 0 0 0 0,10 0 0 0 0,5 0 0 0 0,11 0 0 0 0,21 0 0 0 0,26 0 0 0 0,25 0 0 0 0,18 0 0 0 0,8 0 0 0 0,-4 0 0 0 0,-11 0 0 0 0,-12 0 0 0 0,-12 0 0 0 0,-11 0 0 0 0,-11 0 0 0 0,-12 0 0 0 0,-10 0 0 0 0,-10 0 0 0 0,-12 0 0 0 0,-15 0 0 0 0,-16 0 0 0 0,-16 0 0 0 0,-13-3 0 0 0,-13-3 0 0 0,-13-9 0 0 0,-12-9 0 0 0,-10-7 0 0 0,-5-2 0 0 0,1 4 0 0 0,2 5 0 0 0,2 6 0 0 0,4 7 0 0 0,1 5 0 0 0,3 4 0 0 0,0 2 0 0 0,2 0 0 0 0,1 2 0 0 0,4 0 0 0 0,7 3 0 0 0,10 3 0 0 0,8 4 0 0 0,6 1 0 0 0,4 0 0 0 0,0 0 0 0 0,-1-1 0 0 0,-2-2 0 0 0,-5 0 0 0 0,-4 0 0 0 0,-5-2 0 0 0,-2-1 0 0 0,-3 0 0 0 0,-1 0 0 0 0,0-1 0 0 0,-1 0 0 0 0,-1 0 0 0 0,0 0 0 0 0,0 1 0 0 0,-1 0 0 0 0,0 1 0 0 0,-2 2 0 0 0,-4 5 0 0 0,-6 9 0 0 0,-4 9 0 0 0,-5 6 0 0 0,-1 3 0 0 0,-1-1 0 0 0,2-3 0 0 0,3-7 0 0 0,3-8 0 0 0,5-9 0 0 0,3-13 0 0 0,9-15 0 0 0,4-4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16026 5468 16383 0 0,'0'0'0'0'0,"4"0"0"0"0,9 0 0 0 0,20 0 0 0 0,26 0 0 0 0,35 0 0 0 0,36 0 0 0 0,30 0 0 0 0,22 0 0 0 0,8 0 0 0 0,-6 0 0 0 0,-14 0 0 0 0,-13 0 0 0 0,-8 0 0 0 0,-8 0 0 0 0,-13 0 0 0 0,-17 0 0 0 0,-22 0 0 0 0,-22 0 0 0 0,-20 0 0 0 0,-8 0 0 0 0,-1 0 0 0 0,3 0 0 0 0,-1 0 0 0 0,-3 0 0 0 0,-5 0 0 0 0,-8-2 0 0 0,-6-2 0 0 0,4-1 0 0 0,18-2 0 0 0,26-5 0 0 0,19-2 0 0 0,4 0 0 0 0,-9 3 0 0 0,-16 2 0 0 0,-18 2 0 0 0,-17 2 0 0 0,-12-1 0 0 0,-9 2 0 0 0,-10-2 0 0 0,-6 0 0 0 0,-6-4 0 0 0,-4-2 0 0 0,-5-1 0 0 0,-1 2 0 0 0,-2 0 0 0 0,-1 3 0 0 0,3 3 0 0 0,2 0 0 0 0,4 2 0 0 0,2 0 0 0 0,2 2 0 0 0,1 1 0 0 0,2-1 0 0 0,3 1 0 0 0,5 1 0 0 0,9-1 0 0 0,9 1 0 0 0,5 5 0 0 0,4 2 0 0 0,0 2 0 0 0,0 0 0 0 0,-1 0 0 0 0,-3-2 0 0 0,-3-1 0 0 0,-3-2 0 0 0,-4-1 0 0 0,-2 0 0 0 0,-1-1 0 0 0,-2 1 0 0 0,-2 1 0 0 0,-1 1 0 0 0,-2 2 0 0 0,-2 0 0 0 0,-3 3 0 0 0,-5-1 0 0 0,-5 3 0 0 0,-6 2 0 0 0,-5 2 0 0 0,-3 2 0 0 0,0 0 0 0 0,2 0 0 0 0,1 1 0 0 0,3-1 0 0 0,4-2 0 0 0,4-2 0 0 0,4-5-16383 0 0,4-4 16383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16064 13227 16383 0 0,'0'-1'0'0'0,"0"0"0"0"0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8165 9059 16383 0 0,'0'1'0'0'0,"0"5"0"0"0,0 12 0 0 0,-1 21 0 0 0,1 27 0 0 0,8 27 0 0 0,18 22 0 0 0,24 16 0 0 0,26 8 0 0 0,29 4 0 0 0,31 2 0 0 0,26-3 0 0 0,19-7 0 0 0,10-13 0 0 0,3-16 0 0 0,-5-17 0 0 0,-11-18 0 0 0,-15-15 0 0 0,-13-13 0 0 0,-12-11 0 0 0,-8-8 0 0 0,-1-5 0 0 0,0-1 0 0 0,-1-1 0 0 0,0 3 0 0 0,-2 4 0 0 0,3 2 0 0 0,3 5 0 0 0,-3 5 0 0 0,-11 3 0 0 0,-19-1 0 0 0,-20-1 0 0 0,-18-1 0 0 0,-16 0 0 0 0,-10 0 0 0 0,-9-3 0 0 0,-8-2 0 0 0,-6-4 0 0 0,-6-3 0 0 0,-3-4 0 0 0,-3-2 0 0 0,0-3 0 0 0,-2 0 0 0 0,1 1 0 0 0,0 1 0 0 0,1 2 0 0 0,1 0 0 0 0,1 2 0 0 0,0-2 0 0 0,0-1 0 0 0,-1-3 0 0 0,2-1 0 0 0,0-3 0 0 0,0 0 0 0 0,1 0 0 0 0,0 1 0 0 0,1 4 0 0 0,1 4 0 0 0,2 2 0 0 0,-2 0 0 0 0,-2-4 0 0 0,-6-4 0 0 0,-5-5 0 0 0,-8-4 0 0 0,-6-6 0 0 0,-6-4 0 0 0,-3-5 0 0 0,-2-5 0 0 0,-1-2 0 0 0,3-2 0 0 0,3 2 0 0 0,7 3 0 0 0,6 3 0 0 0,8 3 0 0 0,7 4 0 0 0,6 2 0 0 0,7 4 0 0 0,4 3 0 0 0,2 3 0 0 0,2 1 0 0 0,-2 0 0 0 0,-3-2 0 0 0,-2-1 0 0 0,-2-2 0 0 0,-2 0 0 0 0,-1-1 0 0 0,0-1 0 0 0,-1 1 0 0 0,1 1 0 0 0,-1 0 0 0 0,0 0 0 0 0,-1 0 0 0 0,0 0 0 0 0,-1-1 0 0 0,1-1 0 0 0,-1-1 0 0 0,1-1 0 0 0,1 1 0 0 0,1-3 0 0 0,-2-2 0 0 0,0-4 0 0 0,0-3 0 0 0,0-4 0 0 0,3-4 0 0 0,0-2 0 0 0,1 0 0 0 0,0 2 0 0 0,-1 4 0 0 0,0 3 0 0 0,-1 2 0 0 0,0 3 0 0 0,-3 1 0 0 0,1 2 0 0 0,-2 0 0 0 0,-3 1 0 0 0,-8-2-16383 0 0,-3 0 16383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23809 10637 16383 0 0,'0'0'0'0'0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11140 16383 0 0,'0'0'0'0'0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11465 16383 0 0,'0'0'0'0'0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11751 16383 0 0,'0'0'0'0'0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12057 16383 0 0,'0'0'0'0'0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23816 12431 16383 0 0,'0'0'0'0'0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23870 12996 16383 0 0,'0'0'0'0'0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11241 4569 16383 0 0,'1'0'0'0'0,"0"0"0"0"0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3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12137 8078 16383 0 0,'0'0'0'0'0,"0"-1"0"0"0,0 2 0 0 0,0 5 0 0 0,0 4 0 0 0,0 7 0 0 0,0 8 0 0 0,0 6 0 0 0,0 6 0 0 0,0 4 0 0 0,0 2 0 0 0,0 1 0 0 0,0-3 0 0 0,0-2 0 0 0,0 0 0 0 0,0 2 0 0 0,0 0 0 0 0,0-2 0 0 0,0-4 0 0 0,0-6 0 0 0,0-5 0 0 0,0-5 0 0 0,0-3 0 0 0,0-1 0 0 0,0 0 0 0 0,0 1 0 0 0,1-2 0 0 0,1-3 0 0 0,2-3 0 0 0,1-3 0 0 0,3-3 0 0 0,9-1 0 0 0,14-1 0 0 0,16 0 0 0 0,16 3 0 0 0,8 1 0 0 0,5 0 0 0 0,0 1 0 0 0,-3-1 0 0 0,-5-2 0 0 0,-5 1 0 0 0,-3-1 0 0 0,-1 2 0 0 0,-2 1 0 0 0,-2 1 0 0 0,-3 0 0 0 0,-5-1 0 0 0,-5 0 0 0 0,-4-1 0 0 0,-1 0 0 0 0,-1-1 0 0 0,0-1 0 0 0,-4-1 0 0 0,-3 0 0 0 0,-4-2 0 0 0,-7-1 0 0 0,-5-1 0 0 0,-5-3 0 0 0,-4-2 0 0 0,-1-3 0 0 0,2-10 0 0 0,5-15 0 0 0,5-12 0 0 0,4-6 0 0 0,1 1 0 0 0,-3 7 0 0 0,-4 9 0 0 0,-4-4 0 0 0,-3-23 0 0 0,-4-27 0 0 0,-1-18 0 0 0,-1-2 0 0 0,-1 12 0 0 0,0 22 0 0 0,0 23 0 0 0,-2 20 0 0 0,-1 17 0 0 0,-3 10 0 0 0,-3 7 0 0 0,-7 3 0 0 0,-8 2 0 0 0,-12-1 0 0 0,-15 0 0 0 0,-12 1 0 0 0,-11 3 0 0 0,-4 2 0 0 0,2 3 0 0 0,7 0 0 0 0,10 0 0 0 0,13-3 0 0 0,12-1 0 0 0,10-4 0 0 0,9-1 0 0 0,6-1 0 0 0,0 0 0 0 0,-8 2 0 0 0,-16 4 0 0 0,-21 4 0 0 0,-17 3 0 0 0,-8 2 0 0 0,4-1 0 0 0,12-3 0 0 0,15-3 0 0 0,13-3 0 0 0,6-3 0 0 0,-6-3 0 0 0,-10-1 0 0 0,-13-2 0 0 0,-4 1 0 0 0,6-1 0 0 0,12 0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13312 7787 16383 0 0,'0'1'0'0'0,"0"1"0"0"0,0 7 0 0 0,0 8 0 0 0,0 8 0 0 0,0 7 0 0 0,0 5 0 0 0,0 2 0 0 0,0-2 0 0 0,0-1 0 0 0,0-1 0 0 0,0-4 0 0 0,0-4 0 0 0,0-4 0 0 0,0-5 0 0 0,0-4 0 0 0,-2 3 0 0 0,-3 11 0 0 0,-3 19 0 0 0,-4 16 0 0 0,-1 9 0 0 0,0-3 0 0 0,2-11 0 0 0,3-13 0 0 0,3-14 0 0 0,2-10 0 0 0,2-7 0 0 0,1 1 0 0 0,1 10 0 0 0,-1 11 0 0 0,1 7 0 0 0,-1 1 0 0 0,1-5 0 0 0,2-9 0 0 0,2-10 0 0 0,6-7 0 0 0,12-7 0 0 0,18-4 0 0 0,18-3 0 0 0,17 0 0 0 0,14-1 0 0 0,8 0 0 0 0,0 1 0 0 0,-3 0 0 0 0,-3 0 0 0 0,-4 1 0 0 0,-2 0 0 0 0,0 0 0 0 0,3 0 0 0 0,2 0 0 0 0,-1 0 0 0 0,-7 0 0 0 0,-14 0 0 0 0,-14 0 0 0 0,-15 0 0 0 0,-14-2 0 0 0,-11-3 0 0 0,-8 0 0 0 0,-5-2 0 0 0,-3-1 0 0 0,-2 1 0 0 0,0-3 0 0 0,1 0 0 0 0,0-1 0 0 0,1-1 0 0 0,1-1 0 0 0,-1 1 0 0 0,1 0 0 0 0,0 0 0 0 0,0-9 0 0 0,0-23 0 0 0,1-30 0 0 0,-1-22 0 0 0,0-8 0 0 0,-1 6 0 0 0,-1 18 0 0 0,0 20 0 0 0,-1 19 0 0 0,-1 16 0 0 0,1 11 0 0 0,1 6 0 0 0,0 3 0 0 0,1 2 0 0 0,0-1 0 0 0,1-1 0 0 0,-1-2 0 0 0,0-6 0 0 0,-2-12 0 0 0,-3-13 0 0 0,-1-7 0 0 0,1-1 0 0 0,0 4 0 0 0,0 9 0 0 0,-1 10 0 0 0,0 8 0 0 0,0 8 0 0 0,-2 4 0 0 0,0 3 0 0 0,-5 2 0 0 0,-6 0 0 0 0,-14 1 0 0 0,-16 1 0 0 0,-16 1 0 0 0,-12 1 0 0 0,-5 0 0 0 0,1 1 0 0 0,9-2 0 0 0,12 0 0 0 0,14-3 0 0 0,13 0 0 0 0,8-1 0 0 0,-3-1 0 0 0,-11 0 0 0 0,-13 0 0 0 0,-8 0 0 0 0,1-1 0 0 0,9 1 0 0 0,11 0 0 0 0,7 0 0 0 0,2 0 0 0 0,-2 0 0 0 0,0 0 0 0 0,1-2 0 0 0,5-3 0 0 0,6-1 0 0 0,6-1 0 0 0,4 1 0 0 0,3 0 0 0 0,1 2 0 0 0,0 0 0 0 0,0 2 0 0 0,1 1 0 0 0,-1 1 0 0 0,-1 0 0 0 0,0 0 0 0 0,-1-1 0 0 0,1 0 0 0 0,-1 0 0 0 0,1-1 0 0 0,1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6153 8997 16383 0 0,'1'0'0'0'0,"0"1"0"0"0,1 3 0 0 0,0 9 0 0 0,-1 17 0 0 0,0 14 0 0 0,-1 7 0 0 0,1 1 0 0 0,-1 5 0 0 0,0 12 0 0 0,0 23 0 0 0,0 32 0 0 0,-5 37 0 0 0,-13 43 0 0 0,-20 34 0 0 0,-21 25 0 0 0,-17 9 0 0 0,-9-13 0 0 0,4-35 0 0 0,10-47 0 0 0,15-48 0 0 0,14-43 0 0 0,8-29 0 0 0,0-11 0 0 0,-2-3 0 0 0,0-1 0 0 0,5 0 0 0 0,4-2 0 0 0,6-2 0 0 0,4-4 0 0 0,5-4 0 0 0,3-6 0 0 0,5-8 0 0 0,1-10 0 0 0,3-8 0 0 0,0-8 0 0 0,0-7 0 0 0,-2-8 0 0 0,-3-7 0 0 0,-1-3 0 0 0,1-1 0 0 0,0 0 0 0 0,1 0 0 0 0,2 2 0 0 0,1 1 0 0 0,0 1 0 0 0,1 3 0 0 0,0 4 0 0 0,1 5 0 0 0,1 6 0 0 0,0 10 0 0 0,0 14 0 0 0,-1 14 0 0 0,0 14 0 0 0,0 8 0 0 0,-1 3 0 0 0,0-2 0 0 0,0-4 0 0 0,1-7 0 0 0,0-6 0 0 0,2-6 0 0 0,0-4 0 0 0,0-2 0 0 0,1-2 0 0 0,-1-2 0 0 0,1-4 0 0 0,1-2 0 0 0,3-4 0 0 0,3-2 0 0 0,2-1 0 0 0,4-1 0 0 0,2-2 0 0 0,2-2 0 0 0,5-2 0 0 0,3-3 0 0 0,4 0 0 0 0,1 1 0 0 0,3 3 0 0 0,3 1 0 0 0,3 1 0 0 0,1 2 0 0 0,-3 1 0 0 0,-5 0 0 0 0,-5 0 0 0 0,-6-1 0 0 0,-6-1 0 0 0,-5-2 0 0 0,-3 0 0 0 0,-1 1 0 0 0,-1 0 0 0 0,-1-2 0 0 0,-4-1 0 0 0,-13-10 0 0 0,-4-2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14639 7886 16383 0 0,'0'1'0'0'0,"0"3"0"0"0,0 0 0 0 0,0 0 0 0 0,0 4 0 0 0,0 11 0 0 0,0 16 0 0 0,0 11 0 0 0,1 7 0 0 0,0-2 0 0 0,2-7 0 0 0,-1-9 0 0 0,0-9 0 0 0,0-8 0 0 0,1 0 0 0 0,4 9 0 0 0,1 14 0 0 0,3 12 0 0 0,2 5 0 0 0,-2-4 0 0 0,-2-9 0 0 0,-2-11 0 0 0,-3-9 0 0 0,-1-2 0 0 0,1 7 0 0 0,1 13 0 0 0,1 8 0 0 0,-2 1 0 0 0,0-6 0 0 0,0-11 0 0 0,1-12 0 0 0,1-9 0 0 0,1-9 0 0 0,1-5 0 0 0,4-7 0 0 0,6-4 0 0 0,15-4 0 0 0,16-4 0 0 0,17-3 0 0 0,15 0 0 0 0,7 1 0 0 0,0 4 0 0 0,-4 3 0 0 0,-5 3 0 0 0,-5 2 0 0 0,-2 1 0 0 0,-1 1 0 0 0,0 2 0 0 0,-2 1 0 0 0,-2 2 0 0 0,-5 1 0 0 0,-5 1 0 0 0,-6 0 0 0 0,-7 0 0 0 0,-7 1 0 0 0,-7-1 0 0 0,-5 0 0 0 0,-3 0 0 0 0,-3 0 0 0 0,-3 0 0 0 0,0 0 0 0 0,3 0 0 0 0,7 0 0 0 0,6 0 0 0 0,5 0 0 0 0,3 0 0 0 0,-1 0 0 0 0,-2 0 0 0 0,-5 0 0 0 0,-8 0 0 0 0,-8-2 0 0 0,-6-2 0 0 0,-5-3 0 0 0,-4-2 0 0 0,-1-1 0 0 0,-1 0 0 0 0,2 3 0 0 0,3 1 0 0 0,4 2 0 0 0,5 2 0 0 0,2 1 0 0 0,1 1 0 0 0,0 0 0 0 0,0 0 0 0 0,-1 1 0 0 0,-1-1 0 0 0,0 0 0 0 0,-3 0 0 0 0,-2-4 0 0 0,-3-2 0 0 0,-2-4 0 0 0,-3-4 0 0 0,0-9 0 0 0,-1-12 0 0 0,-1-11 0 0 0,1-9 0 0 0,-1-2 0 0 0,1 0 0 0 0,-1 4 0 0 0,1 4 0 0 0,-2 7 0 0 0,0 9 0 0 0,-1 9 0 0 0,0 7 0 0 0,0 6 0 0 0,0 2 0 0 0,0 2 0 0 0,-1-4 0 0 0,-3-10 0 0 0,-3-10 0 0 0,-3-8 0 0 0,0-2 0 0 0,1 5 0 0 0,2 6 0 0 0,1 10 0 0 0,1 7 0 0 0,-3 6 0 0 0,-6 2 0 0 0,-11 3 0 0 0,-15 0 0 0 0,-17 2 0 0 0,-17 0 0 0 0,-15 1 0 0 0,-12-1 0 0 0,-7 1 0 0 0,0-1 0 0 0,4 0 0 0 0,10 0 0 0 0,15 0 0 0 0,13 0 0 0 0,12 0 0 0 0,7 0 0 0 0,6 0 0 0 0,3 0 0 0 0,-1 0 0 0 0,-1 0 0 0 0,-2 0 0 0 0,-3 0 0 0 0,-2 0 0 0 0,1 0 0 0 0,6 0 0 0 0,8 0 0 0 0,6 0 0 0 0,3 0 0 0 0,2 0 0 0 0,1 1 0 0 0,2 0 0 0 0,3 1 0 0 0,4 0 0 0 0,2 0 0 0 0,0-1 0 0 0,0-1 0 0 0,0 1 0 0 0,1-1 0 0 0,2 0 0 0 0,0 0 0 0 0,-1 1 0 0 0,-2 0 0 0 0,-2 2 0 0 0,-1-2 0 0 0,2 1 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16497 7929 16383 0 0,'0'2'0'0'0,"0"6"0"0"0,0 10 0 0 0,0 9 0 0 0,0 4 0 0 0,0-1 0 0 0,0-5 0 0 0,0-5 0 0 0,0-5 0 0 0,0-2 0 0 0,0 4 0 0 0,0 16 0 0 0,-1 20 0 0 0,-2 15 0 0 0,0 1 0 0 0,1-6 0 0 0,0-12 0 0 0,-1-10 0 0 0,0-8 0 0 0,-3-1 0 0 0,-1 2 0 0 0,0-2 0 0 0,0-3 0 0 0,5-6 0 0 0,10-7 0 0 0,21-5 0 0 0,25-1 0 0 0,21 2 0 0 0,11-2 0 0 0,-2 0 0 0 0,-9-3 0 0 0,-7-2 0 0 0,3-1 0 0 0,10-3 0 0 0,14-1 0 0 0,10 0 0 0 0,-3 0 0 0 0,-12-1 0 0 0,-19 1 0 0 0,-19 0 0 0 0,-15-1 0 0 0,-12-2 0 0 0,-7-2 0 0 0,-3 0 0 0 0,-2-2 0 0 0,-4 0 0 0 0,-3-1 0 0 0,-3-1 0 0 0,-2-1 0 0 0,-1 0 0 0 0,0 0 0 0 0,-1-1 0 0 0,1-7 0 0 0,-1-10 0 0 0,0-15 0 0 0,-3-13 0 0 0,-1-3 0 0 0,-1 2 0 0 0,-1 8 0 0 0,1 11 0 0 0,-1 6 0 0 0,-2 0 0 0 0,-3-2 0 0 0,-1-2 0 0 0,1 1 0 0 0,1 5 0 0 0,2 7 0 0 0,2 4 0 0 0,2 4 0 0 0,-1 0 0 0 0,-1-1 0 0 0,0-4 0 0 0,-1 0 0 0 0,1-1 0 0 0,0 3 0 0 0,1 3 0 0 0,0 4 0 0 0,1 2 0 0 0,-2 4 0 0 0,-3 2 0 0 0,-6 0 0 0 0,-7 0 0 0 0,-9 2 0 0 0,-6-1 0 0 0,-8 1 0 0 0,-8 1 0 0 0,-11 0 0 0 0,-8 0 0 0 0,-4 0 0 0 0,3 0 0 0 0,11 0 0 0 0,13 0 0 0 0,11 1 0 0 0,5-1 0 0 0,4 0 0 0 0,1 0 0 0 0,0 0 0 0 0,-2 0 0 0 0,-1 0 0 0 0,1 0 0 0 0,-2 0 0 0 0,-1 0 0 0 0,3 0 0 0 0,2 2 0 0 0,4 0 0 0 0,1 1 0 0 0,2 1 0 0 0,2-1 0 0 0,1 2 0 0 0,-1-2 0 0 0,1 0 0 0 0,2-1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12055 9178 16383 0 0,'0'1'0'0'0,"0"5"0"0"0,0 6 0 0 0,0 6 0 0 0,0 2 0 0 0,0 2 0 0 0,0 4 0 0 0,0 6 0 0 0,0 8 0 0 0,0 10 0 0 0,0 8 0 0 0,0 4 0 0 0,0 3 0 0 0,0 0 0 0 0,1-2 0 0 0,1-5 0 0 0,1-7 0 0 0,1-9 0 0 0,1-11 0 0 0,0-9 0 0 0,2-7 0 0 0,7-8 0 0 0,16-4 0 0 0,19-2 0 0 0,24-3 0 0 0,21 1 0 0 0,16-1 0 0 0,9 1 0 0 0,0 0 0 0 0,-2 0 0 0 0,-5 2 0 0 0,-4 3 0 0 0,-4 2 0 0 0,-4 1 0 0 0,-7 1 0 0 0,-7-2 0 0 0,-6-1 0 0 0,-6-1 0 0 0,-6-2 0 0 0,-7-1 0 0 0,-9-1 0 0 0,-8 0 0 0 0,-8-1 0 0 0,-6 1 0 0 0,-2 0 0 0 0,0-1 0 0 0,4 1 0 0 0,2 0 0 0 0,0 0 0 0 0,-3 0 0 0 0,-6-1 0 0 0,-7-1 0 0 0,-5-2 0 0 0,-5-2 0 0 0,1-5 0 0 0,1-6 0 0 0,2-7 0 0 0,0-4 0 0 0,0-1 0 0 0,-4 2 0 0 0,-2 3 0 0 0,-2 4 0 0 0,-2 2 0 0 0,-2 2 0 0 0,0 2 0 0 0,0 2 0 0 0,-1 1 0 0 0,1 1 0 0 0,-1 1 0 0 0,1 0 0 0 0,0 0 0 0 0,0-1 0 0 0,-1-9 0 0 0,-1-17 0 0 0,-4-17 0 0 0,-1-9 0 0 0,-2-1 0 0 0,0 9 0 0 0,1 12 0 0 0,2 11 0 0 0,1 10 0 0 0,1 7 0 0 0,2 4 0 0 0,1 3 0 0 0,-1-2 0 0 0,0-9 0 0 0,-2-15 0 0 0,-1-18 0 0 0,-2-12 0 0 0,-2-2 0 0 0,2 8 0 0 0,0 12 0 0 0,1 13 0 0 0,0 13 0 0 0,-1 9 0 0 0,0 7 0 0 0,-3 3 0 0 0,-5 3 0 0 0,-11 4 0 0 0,-16 2 0 0 0,-23 4 0 0 0,-22 3 0 0 0,-17 2 0 0 0,-8 0 0 0 0,-1-1 0 0 0,2 0 0 0 0,8-3 0 0 0,10-2 0 0 0,13-1 0 0 0,11-1 0 0 0,8 0 0 0 0,5-1 0 0 0,2 1 0 0 0,2 0 0 0 0,2 0 0 0 0,2-2 0 0 0,2-1 0 0 0,2-3 0 0 0,0-1 0 0 0,2-1 0 0 0,4-2 0 0 0,2 0 0 0 0,5 0 0 0 0,1 0 0 0 0,0-1 0 0 0,1 1 0 0 0,2 0 0 0 0,1 0 0 0 0,3-1 0 0 0,-2 1 0 0 0,-5 0 0 0 0,-6 1 0 0 0,-1 1 0 0 0,3 0 0 0 0,7 0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13916 9058 16383 0 0,'0'0'0'0'0,"0"0"0"0"0,0 3 0 0 0,0 5 0 0 0,0 5 0 0 0,0 8 0 0 0,0 7 0 0 0,0 8 0 0 0,0 6 0 0 0,0 6 0 0 0,0 3 0 0 0,-2 0 0 0 0,-3 0 0 0 0,0 0 0 0 0,1 0 0 0 0,-1-1 0 0 0,1-2 0 0 0,0-3 0 0 0,1-8 0 0 0,1-8 0 0 0,0-7 0 0 0,2-6 0 0 0,0-4 0 0 0,6-5 0 0 0,9-2 0 0 0,16-4 0 0 0,18 2 0 0 0,12 3 0 0 0,7 2 0 0 0,-1-1 0 0 0,-4-1 0 0 0,-4-1 0 0 0,-2-3 0 0 0,2 0 0 0 0,2-2 0 0 0,0 0 0 0 0,-1 0 0 0 0,-2-1 0 0 0,-7 1 0 0 0,-8 0 0 0 0,-8 0 0 0 0,-9 0 0 0 0,-7-1 0 0 0,-5 1 0 0 0,4 0 0 0 0,8 0 0 0 0,8 0 0 0 0,5 1 0 0 0,3-1 0 0 0,-4 0 0 0 0,-6-1 0 0 0,-9-2 0 0 0,-8-3 0 0 0,-7-5 0 0 0,-6-6 0 0 0,-6-3 0 0 0,-3-4 0 0 0,-2-3 0 0 0,0-1 0 0 0,2 1 0 0 0,1 1 0 0 0,2 3 0 0 0,2 5 0 0 0,1 4 0 0 0,1 3 0 0 0,0 2 0 0 0,1 1 0 0 0,-1-1 0 0 0,1-5 0 0 0,-1-22 0 0 0,0-33 0 0 0,0-26 0 0 0,0-12 0 0 0,0 7 0 0 0,0 18 0 0 0,-1 22 0 0 0,-1 22 0 0 0,-2 16 0 0 0,-5 13 0 0 0,-7 7 0 0 0,-8 5 0 0 0,-6 1 0 0 0,-9 0 0 0 0,-9 0 0 0 0,-7-1 0 0 0,-6-2 0 0 0,-2 0 0 0 0,1 0 0 0 0,2-1 0 0 0,4 0 0 0 0,0-1 0 0 0,1 1 0 0 0,2 0 0 0 0,4 0 0 0 0,4 0 0 0 0,7 0 0 0 0,7 0 0 0 0,8 0 0 0 0,5 0 0 0 0,2 0 0 0 0,-2 0 0 0 0,-6 0 0 0 0,-5 0 0 0 0,-3-1 0 0 0,1-1 0 0 0,4 0 0 0 0,6 0 0 0 0,4 0 0 0 0,-1 1 0 0 0,-2 1 0 0 0,-3-1 0 0 0,-1 1 0 0 0,5 0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15124 9160 16383 0 0,'0'1'0'0'0,"0"5"0"0"0,0 7 0 0 0,0 5 0 0 0,0 3 0 0 0,0 3 0 0 0,0 2 0 0 0,0-1 0 0 0,0-3 0 0 0,0-3 0 0 0,0-1 0 0 0,0-2 0 0 0,0 3 0 0 0,0 15 0 0 0,0 25 0 0 0,0 21 0 0 0,0 8 0 0 0,0-5 0 0 0,0-14 0 0 0,0-16 0 0 0,0-16 0 0 0,3-16 0 0 0,6-10 0 0 0,11-7 0 0 0,20-5 0 0 0,18-2 0 0 0,13 0 0 0 0,5 0 0 0 0,-1 1 0 0 0,-8 0 0 0 0,-8 1 0 0 0,-3 1 0 0 0,-4 0 0 0 0,-2 0 0 0 0,-3 0 0 0 0,-4 0 0 0 0,-1 0 0 0 0,-3 0 0 0 0,-4 0 0 0 0,-6 0 0 0 0,-8-4 0 0 0,-7-5 0 0 0,-6-6 0 0 0,-8-6 0 0 0,-4-3 0 0 0,-4 0 0 0 0,0 1 0 0 0,-1 1 0 0 0,0 0 0 0 0,0-1 0 0 0,-1-4 0 0 0,0-3 0 0 0,0 0 0 0 0,2 4 0 0 0,1 4 0 0 0,2 3 0 0 0,1 2 0 0 0,2-6 0 0 0,1-7 0 0 0,-2-7 0 0 0,1-1 0 0 0,0 1 0 0 0,0 1 0 0 0,1-5 0 0 0,1-2 0 0 0,-1 2 0 0 0,1 4 0 0 0,1 6 0 0 0,-1 3 0 0 0,0-1 0 0 0,0 0 0 0 0,0 3 0 0 0,-1 4 0 0 0,-2 6 0 0 0,-2 5 0 0 0,-3 5 0 0 0,-4 4 0 0 0,-7 1 0 0 0,-11 2 0 0 0,-13 1 0 0 0,-10 3 0 0 0,-6 1 0 0 0,-3 3 0 0 0,2 1 0 0 0,2-2 0 0 0,4-1 0 0 0,3-1 0 0 0,5-1 0 0 0,8-1 0 0 0,9 0 0 0 0,7-2 0 0 0,7 0 0 0 0,2 1 0 0 0,-1-1 0 0 0,-2 1 0 0 0,-1 0 0 0 0,2-1 0 0 0,2 1 0 0 0,2 0 0 0 0,0 2 0 0 0,-3 3 0 0 0,-3 2 0 0 0,0 0 0 0 0,2-1 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16290 9061 16383 0 0,'0'1'0'0'0,"0"4"0"0"0,0 10 0 0 0,0 16 0 0 0,0 15 0 0 0,0 9 0 0 0,0 4 0 0 0,0-2 0 0 0,0-3 0 0 0,0-1 0 0 0,0 3 0 0 0,0 7 0 0 0,0 6 0 0 0,0 0 0 0 0,0-8 0 0 0,0-10 0 0 0,0-12 0 0 0,0-12 0 0 0,1-9 0 0 0,1-8 0 0 0,2-6 0 0 0,1-3 0 0 0,1-2 0 0 0,1-2 0 0 0,0 0 0 0 0,2-1 0 0 0,7 1 0 0 0,16 0 0 0 0,24 2 0 0 0,27 5 0 0 0,21 6 0 0 0,10 6 0 0 0,2 3 0 0 0,-3 1 0 0 0,-2-1 0 0 0,-4-2 0 0 0,-7-2 0 0 0,-14-3 0 0 0,-18-4 0 0 0,-17-3 0 0 0,-14-3 0 0 0,-11-1 0 0 0,-2-1 0 0 0,1-1 0 0 0,6 1 0 0 0,6-1 0 0 0,4 1 0 0 0,1-1 0 0 0,-4 1 0 0 0,-5 0 0 0 0,-7-1 0 0 0,-7-2 0 0 0,-6-7 0 0 0,-5-13 0 0 0,-4-13 0 0 0,-3-15 0 0 0,-1-13 0 0 0,-1-16 0 0 0,-1-18 0 0 0,-3-15 0 0 0,-2-8 0 0 0,-1 3 0 0 0,-1 16 0 0 0,1 21 0 0 0,1 23 0 0 0,-1 18 0 0 0,2 14 0 0 0,0 10 0 0 0,0 7 0 0 0,0 3 0 0 0,-2 2 0 0 0,-3-1 0 0 0,-4 0 0 0 0,-6-2 0 0 0,-6-1 0 0 0,-12 0 0 0 0,-16 2 0 0 0,-24 2 0 0 0,-24 1 0 0 0,-19 3 0 0 0,-10 4 0 0 0,3 4 0 0 0,10 3 0 0 0,14 0 0 0 0,10 1 0 0 0,7 1 0 0 0,6 0 0 0 0,6 0 0 0 0,9-1 0 0 0,11-3 0 0 0,12-3 0 0 0,9-2 0 0 0,2-2 0 0 0,3-1 0 0 0,1-1 0 0 0,4-1 0 0 0,6 1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20:05:11.8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12196 10160 16383 0 0,'0'0'0'0'0,"0"3"0"0"0,0 8 0 0 0,0 12 0 0 0,0 10 0 0 0,0 10 0 0 0,0 6 0 0 0,0 7 0 0 0,0 6 0 0 0,-3 8 0 0 0,-6 7 0 0 0,-5 2 0 0 0,-2-4 0 0 0,1-8 0 0 0,1-14 0 0 0,4-13 0 0 0,3-13 0 0 0,3-7 0 0 0,-1 0 0 0 0,1 2 0 0 0,-1 4 0 0 0,0 1 0 0 0,1-2 0 0 0,2-3 0 0 0,9-7 0 0 0,20-4 0 0 0,30-5 0 0 0,35-4 0 0 0,25-6 0 0 0,12-4 0 0 0,-1-4 0 0 0,-10-3 0 0 0,-13 0 0 0 0,-11 0 0 0 0,-10 1 0 0 0,-6 1 0 0 0,-5 3 0 0 0,-3 1 0 0 0,0 2 0 0 0,0 0 0 0 0,1 2 0 0 0,-5 1 0 0 0,-9 2 0 0 0,-11 1 0 0 0,-11 0 0 0 0,-12-1 0 0 0,-9-2 0 0 0,-7-3 0 0 0,-4-2 0 0 0,-4-3 0 0 0,0-3 0 0 0,-2-3 0 0 0,-2-3 0 0 0,-2-2 0 0 0,0-1 0 0 0,-1 0 0 0 0,1 1 0 0 0,0 0 0 0 0,0-11 0 0 0,-1-20 0 0 0,0-21 0 0 0,-1-15 0 0 0,-1-2 0 0 0,1 10 0 0 0,1 16 0 0 0,2 20 0 0 0,-1 17 0 0 0,0 13 0 0 0,-1 10 0 0 0,-2 5 0 0 0,-3 4 0 0 0,-4 0 0 0 0,-7 1 0 0 0,-8-2 0 0 0,-8 0 0 0 0,-9 0 0 0 0,-5-2 0 0 0,-3 1 0 0 0,0-1 0 0 0,2-1 0 0 0,1-2 0 0 0,2 0 0 0 0,1 1 0 0 0,1-2 0 0 0,2 0 0 0 0,2-1 0 0 0,3 0 0 0 0,-1 0 0 0 0,1-1 0 0 0,-1-1 0 0 0,1-1 0 0 0,5 0 0 0 0,7 1 0 0 0,5 1 0 0 0,6 2 0 0 0,4 1 0 0 0,-4 1 0 0 0,-7 2 0 0 0,-7-1 0 0 0,-3 2 0 0 0,3-1 0 0 0,3 0 0 0 0,6 0 0 0 0,1 1 0 0 0,-1-1 0 0 0,-1 0 0 0 0,1 0 0 0 0,5 0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4752 10036 16383 0 0,'0'0'0'0'0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10548 5399 16383 0 0,'0'1'0'0'0,"0"5"0"0"0,0 13 0 0 0,0 21 0 0 0,0 27 0 0 0,-1 27 0 0 0,-5 26 0 0 0,-9 16 0 0 0,-8 13 0 0 0,-5 5 0 0 0,-2 2 0 0 0,0-5 0 0 0,2-7 0 0 0,2-6 0 0 0,4-13 0 0 0,3-17 0 0 0,3-18 0 0 0,5-19 0 0 0,4-19 0 0 0,3-17 0 0 0,2-12 0 0 0,2-6 0 0 0,-2 4 0 0 0,-1 10 0 0 0,-2 8 0 0 0,0 2 0 0 0,-1-2 0 0 0,0-6 0 0 0,0-8 0 0 0,-1-10 0 0 0,1-11 0 0 0,0-11 0 0 0,1-7 0 0 0,0-5 0 0 0,1-5 0 0 0,-1-4 0 0 0,0-3 0 0 0,0 2 0 0 0,-1 3 0 0 0,2 4 0 0 0,1 2 0 0 0,0 4 0 0 0,0 1 0 0 0,-1 1 0 0 0,-1 1 0 0 0,0 1 0 0 0,0 1 0 0 0,0 2 0 0 0,1 1 0 0 0,0 1 0 0 0,0 5 0 0 0,2 6 0 0 0,0 6 0 0 0,2 7 0 0 0,0 6 0 0 0,3 3 0 0 0,3 3 0 0 0,1-1 0 0 0,1-1 0 0 0,-1-4 0 0 0,-1-5 0 0 0,0-5 0 0 0,1-5 0 0 0,0-4 0 0 0,1-3 0 0 0,0-2 0 0 0,1-5 0 0 0,3-9 0 0 0,2-7 0 0 0,2-5 0 0 0,1 0 0 0 0,2 3 0 0 0,-2 4 0 0 0,0 4 0 0 0,2 3 0 0 0,-1 2 0 0 0,-2 4 0 0 0,-3 2 0 0 0,-4 3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11200 10495 16383 0 0,'0'0'0'0'0,"0"5"0"0"0,0 6 0 0 0,0 6 0 0 0,0 8 0 0 0,0 21 0 0 0,0 31 0 0 0,0 24 0 0 0,0 9 0 0 0,0-7 0 0 0,0-19 0 0 0,-2-9 0 0 0,-3 12 0 0 0,-7 20 0 0 0,-5 15 0 0 0,0-2 0 0 0,1-13 0 0 0,5-21 0 0 0,3-19 0 0 0,4-5 0 0 0,1 4 0 0 0,-1 4 0 0 0,1-2 0 0 0,1-9 0 0 0,0-12 0 0 0,0-15 0 0 0,-3-12 0 0 0,-2-9 0 0 0,0-9 0 0 0,-1-6 0 0 0,0-7 0 0 0,-2-6 0 0 0,0-5 0 0 0,-1-5 0 0 0,-1-5 0 0 0,-1-1 0 0 0,0 1 0 0 0,2 5 0 0 0,2 7 0 0 0,1 6 0 0 0,2 9 0 0 0,3 7 0 0 0,3 8 0 0 0,4 6 0 0 0,4 5 0 0 0,2 4 0 0 0,2 2 0 0 0,2 0 0 0 0,0-2 0 0 0,0-4 0 0 0,-3-4 0 0 0,0-4 0 0 0,0-4 0 0 0,-1-2 0 0 0,-1-2 0 0 0,0-2 0 0 0,1-2 0 0 0,-1-1 0 0 0,0 0 0 0 0,-1 0 0 0 0,1-3 0 0 0,2-3 0 0 0,0-7 0 0 0,2-8 0 0 0,0-5 0 0 0,0-5 0 0 0,0 2 0 0 0,-1 2 0 0 0,0 3 0 0 0,-2 4 0 0 0,0 5 0 0 0,0 5-16383 0 0,0 4 16383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7315 11653 16383 0 0,'0'0'0'0'0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24570 5483 16383 0 0,'0'1'0'0'0,"0"2"0"0"0,0 12 0 0 0,0 29 0 0 0,0 36 0 0 0,0 33 0 0 0,0 28 0 0 0,0 13 0 0 0,0-2 0 0 0,0-11 0 0 0,0-10 0 0 0,0-10 0 0 0,0-8 0 0 0,0-5 0 0 0,0-6 0 0 0,0-11 0 0 0,0-11 0 0 0,0-16 0 0 0,0-15 0 0 0,0-14 0 0 0,0-13 0 0 0,-2-13 0 0 0,-4-11 0 0 0,-4-9 0 0 0,-5-7 0 0 0,-1-4 0 0 0,-2-2 0 0 0,2 0 0 0 0,1 2 0 0 0,1 3 0 0 0,1 3 0 0 0,2 4 0 0 0,1 3 0 0 0,2 3 0 0 0,-1 1 0 0 0,1 3 0 0 0,1 4 0 0 0,6 3 0 0 0,5 6 0 0 0,8 4 0 0 0,4 3 0 0 0,3 3 0 0 0,3-1 0 0 0,1 0 0 0 0,-1-4 0 0 0,-2-3 0 0 0,-3-3 0 0 0,-2-2 0 0 0,-3-3 0 0 0,-2-2 0 0 0,-1-1 0 0 0,-1-2 0 0 0,-1 0 0 0 0,0-5 0 0 0,1-5 0 0 0,1-6 0 0 0,2-7 0 0 0,0-7 0 0 0,0-5 0 0 0,-1 1 0 0 0,-1 2 0 0 0,-1 5 0 0 0,-3 6 0 0 0,-4 7-16383 0 0,-2 6 16383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12377 7516 16383 0 0,'0'-1'0'0'0,"3"-1"0"0"0,13 0 0 0 0,21 0 0 0 0,23 1 0 0 0,23 0 0 0 0,21 0 0 0 0,9 1 0 0 0,2 0 0 0 0,-3 0 0 0 0,-2 4 0 0 0,-2 10 0 0 0,1 14 0 0 0,1 16 0 0 0,0 12 0 0 0,-6 6 0 0 0,-11 0 0 0 0,-10-2 0 0 0,-11-4 0 0 0,-11-3 0 0 0,-9-2 0 0 0,-7-1 0 0 0,-4 4 0 0 0,-4 6 0 0 0,0 10 0 0 0,0 11 0 0 0,0 13 0 0 0,-3 12 0 0 0,-4 6 0 0 0,-6 2 0 0 0,-7 1 0 0 0,-7-3 0 0 0,-5-4 0 0 0,-6-6 0 0 0,-12-5 0 0 0,-15-6 0 0 0,-15-8 0 0 0,-12-10 0 0 0,-4-13 0 0 0,2-11 0 0 0,7-12 0 0 0,11-10 0 0 0,9-10 0 0 0,9-7 0 0 0,7-7 0 0 0,5-5 0 0 0,5-5 0 0 0,2-7 0 0 0,2-8 0 0 0,0-7 0 0 0,1-7 0 0 0,0-3 0 0 0,0-1 0 0 0,0-1 0 0 0,-1 3 0 0 0,0 3 0 0 0,1 5 0 0 0,0 5 0 0 0,2 6 0 0 0,1 10 0 0 0,0 11 0 0 0,-2 12 0 0 0,-4 12 0 0 0,-2 7 0 0 0,-2 4 0 0 0,0 1 0 0 0,0-2 0 0 0,2-3 0 0 0,0-4 0 0 0,0-2 0 0 0,1-4 0 0 0,1-3 0 0 0,0-2 0 0 0,1-2 0 0 0,1-2 0 0 0,0-2 0 0 0,1-2 0 0 0,3-3 0 0 0,8-4 0 0 0,10-4 0 0 0,8-2 0 0 0,6-3 0 0 0,4 0 0 0 0,2 0 0 0 0,-3-1 0 0 0,-5 2 0 0 0,-3 1 0 0 0,-5 2 0 0 0,-3 0 0 0 0,-7 2 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27729 7237 16383 0 0,'0'0'0'0'0,"4"0"0"0"0,5 0 0 0 0,16 0 0 0 0,29 0 0 0 0,28 0 0 0 0,25 0 0 0 0,16 0 0 0 0,6 0 0 0 0,-1 0 0 0 0,-7 0 0 0 0,-11 3 0 0 0,-14 7 0 0 0,-11 12 0 0 0,-7 12 0 0 0,-6 12 0 0 0,-8 7 0 0 0,-10 1 0 0 0,-10-3 0 0 0,-9-2 0 0 0,-4 3 0 0 0,-3 10 0 0 0,-1 9 0 0 0,0 5 0 0 0,-3-2 0 0 0,-5-5 0 0 0,-7-3 0 0 0,-4 2 0 0 0,-5 10 0 0 0,-4 9 0 0 0,-8 4 0 0 0,-11 0 0 0 0,-8-4 0 0 0,-11-5 0 0 0,-14 2 0 0 0,-12 4 0 0 0,-10 0 0 0 0,-3-3 0 0 0,1-6 0 0 0,4-6 0 0 0,0-5 0 0 0,0-3 0 0 0,-3-4 0 0 0,-1-2 0 0 0,4-5 0 0 0,8-8 0 0 0,11-9 0 0 0,14-10 0 0 0,11-10 0 0 0,9-8 0 0 0,8-5 0 0 0,5-6 0 0 0,4-3 0 0 0,3-2 0 0 0,1-2 0 0 0,0-2 0 0 0,1-3 0 0 0,-1-1 0 0 0,0-1 0 0 0,-1 0 0 0 0,1-1 0 0 0,-1-3 0 0 0,0-5 0 0 0,0-6 0 0 0,0-3 0 0 0,0 0 0 0 0,0 3 0 0 0,0 3 0 0 0,-1 6 0 0 0,0 9 0 0 0,-3 10 0 0 0,-3 9 0 0 0,0 9 0 0 0,0 7 0 0 0,-1 4 0 0 0,1 0 0 0 0,1 0 0 0 0,1-3 0 0 0,2-5 0 0 0,1-3 0 0 0,0-2 0 0 0,2-2 0 0 0,0-1 0 0 0,0-1 0 0 0,0 1 0 0 0,1-2 0 0 0,2 1 0 0 0,5-1 0 0 0,3-1 0 0 0,2-2 0 0 0,5-1 0 0 0,7-2 0 0 0,6 0 0 0 0,5 1 0 0 0,2 0 0 0 0,1 0 0 0 0,0 2 0 0 0,-1 0 0 0 0,-4 1 0 0 0,-3 1 0 0 0,-4-1 0 0 0,-6 0 0 0 0,-4 1 0 0 0,-5 0 0 0 0,-7-1 0 0 0,-8-1 0 0 0,-11 0-16383 0 0,-3-2 16383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24007 9071 16383 0 0,'0'1'0'0'0,"0"14"0"0"0,0 28 0 0 0,0 36 0 0 0,0 22 0 0 0,0 6 0 0 0,0-10 0 0 0,0-18 0 0 0,0-19 0 0 0,1-19 0 0 0,1-16 0 0 0,0-8 0 0 0,0 2 0 0 0,2 11 0 0 0,0 12 0 0 0,0 8 0 0 0,-1-1 0 0 0,-2-7 0 0 0,-2-13 0 0 0,-5-14 0 0 0,-4-13 0 0 0,-3-10 0 0 0,-3-7 0 0 0,-1-5 0 0 0,-2-2 0 0 0,-2-1 0 0 0,0 1 0 0 0,3 2 0 0 0,2 3 0 0 0,3 4 0 0 0,4 3 0 0 0,2 2 0 0 0,5 3 0 0 0,6 7 0 0 0,7 10 0 0 0,10 10 0 0 0,5 6 0 0 0,3 2 0 0 0,0 0 0 0 0,-2-2 0 0 0,-1-2 0 0 0,-3-3 0 0 0,-4-5 0 0 0,-4-4 0 0 0,-3-4 0 0 0,-2-4 0 0 0,0-3 0 0 0,1-1 0 0 0,0-2 0 0 0,0-2 0 0 0,0-1 0 0 0,2-4 0 0 0,2-4 0 0 0,2-6 0 0 0,1-6 0 0 0,2-5 0 0 0,2-3 0 0 0,1 0 0 0 0,0 4 0 0 0,0 4 0 0 0,0 4 0 0 0,-1 5 0 0 0,-2 3 0 0 0,-3 3 0 0 0,-4 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6341 3326 16383 0 0,'0'1'0'0'0,"0"0"0"0"0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7265 2461 16383 0 0,'0'0'0'0'0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6958 3571 16383 0 0,'0'0'0'0'0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6633 11416 16383 0 0,'0'0'0'0'0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7989 10973 16383 0 0,'1'0'0'0'0,"0"0"0"0"0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7992 10973 16383 0 0,'0'0'0'0'0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9296 11281 16383 0 0,'0'1'0'0'0,"0"1"0"0"0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21963 6520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8085 5409 16383 0 0,'-3'0'0'0'0,"-13"0"0"0"0,-23 3 0 0 0,-21 6 0 0 0,-17 12 0 0 0,-6 20 0 0 0,8 20 0 0 0,16 19 0 0 0,14 12 0 0 0,16 4 0 0 0,12 1 0 0 0,10 2 0 0 0,5 13 0 0 0,4 17 0 0 0,5 10 0 0 0,13 4 0 0 0,22-3 0 0 0,28-7 0 0 0,35-7 0 0 0,39-2 0 0 0,41 1 0 0 0,48 2 0 0 0,56 5 0 0 0,65 2 0 0 0,60-1 0 0 0,55-4 0 0 0,50-9 0 0 0,46-12 0 0 0,42-15 0 0 0,28-15 0 0 0,-10-17 0 0 0,-31-17 0 0 0,-37-13 0 0 0,-54-12 0 0 0,-63-10 0 0 0,-73-6 0 0 0,-78-4 0 0 0,-79-1 0 0 0,-72-1 0 0 0,-60 1 0 0 0,-45 1 0 0 0,-33 3 0 0 0,-20 2 0 0 0,-14 0 0 0 0,-9 0 0 0 0,-3 0 0 0 0,3 0 0 0 0,5-1 0 0 0,7 0 0 0 0,6-1 0 0 0,7 0 0 0 0,4 1 0 0 0,3 0 0 0 0,-1 2 0 0 0,-1 2 0 0 0,-1 1 0 0 0,3 1 0 0 0,10-2 0 0 0,14-1 0 0 0,17-3 0 0 0,10-1 0 0 0,9-1 0 0 0,5-1 0 0 0,1 0 0 0 0,-3-1 0 0 0,-4 1 0 0 0,-4 0 0 0 0,-6-1 0 0 0,-6 0 0 0 0,-3-2 0 0 0,-7 1 0 0 0,-6-2 0 0 0,-6 0 0 0 0,-7 0 0 0 0,-7 0 0 0 0,-9-1 0 0 0,-11-1 0 0 0,-10-2 0 0 0,-7-1 0 0 0,-4 0 0 0 0,0-1 0 0 0,4 0 0 0 0,6 2 0 0 0,6 0 0 0 0,4 1 0 0 0,2 0 0 0 0,4 1 0 0 0,2 1 0 0 0,4 1 0 0 0,1 0 0 0 0,1 0 0 0 0,-1-1 0 0 0,3 1 0 0 0,7 2 0 0 0,11 1 0 0 0,12 3 0 0 0,10 4 0 0 0,5 1 0 0 0,2 1 0 0 0,-1 1 0 0 0,1 1 0 0 0,-3-1 0 0 0,-5-1 0 0 0,-8-1 0 0 0,-9 0 0 0 0,-7 1 0 0 0,-6-1 0 0 0,-4 1 0 0 0,-2 0 0 0 0,0-1 0 0 0,-2-2 0 0 0,-1-2 0 0 0,-12-2 0 0 0,-17-2-16383 0 0,-1-1 16383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9590 11385 16383 0 0,'-3'0'0'0'0,"-14"0"0"0"0,-29 0 0 0 0,-29 0 0 0 0,-15 0 0 0 0,-4 0 0 0 0,2 0 0 0 0,-7 0 0 0 0,-19 0 0 0 0,-23 0 0 0 0,-11 1 0 0 0,6 2 0 0 0,23 2 0 0 0,28 1 0 0 0,20 4 0 0 0,5 5 0 0 0,-2 2 0 0 0,-1 4 0 0 0,5-1 0 0 0,6 1 0 0 0,1 1 0 0 0,-12 4 0 0 0,-20 9 0 0 0,-16 6 0 0 0,1 1 0 0 0,13-3 0 0 0,18-4 0 0 0,13 0 0 0 0,8 0 0 0 0,6 1 0 0 0,8 0 0 0 0,10-2 0 0 0,9-3 0 0 0,7-2 0 0 0,0 1 0 0 0,-3 4 0 0 0,-3 3 0 0 0,1 1 0 0 0,4-2 0 0 0,5-3 0 0 0,1-3 0 0 0,-7 7 0 0 0,-12 13 0 0 0,-11 13 0 0 0,-2 4 0 0 0,2-2 0 0 0,8-9 0 0 0,9-10 0 0 0,9-13 0 0 0,6-11 0 0 0,5-6 0 0 0,-2 2 0 0 0,-8 11 0 0 0,-11 12 0 0 0,-7 5 0 0 0,0 1 0 0 0,3-5 0 0 0,7-8 0 0 0,7-9 0 0 0,6-7 0 0 0,2-7 0 0 0,2-5 0 0 0,0-4 0 0 0,-1-5 0 0 0,0-5 0 0 0,0-5 0 0 0,1-5 0 0 0,0-4 0 0 0,1-2 0 0 0,0-2 0 0 0,1 1 0 0 0,2 1 0 0 0,0 2 0 0 0,0 4 0 0 0,1 3 0 0 0,0 1 0 0 0,1 3 0 0 0,-1-1 0 0 0,0 4 0 0 0,0 4 0 0 0,0 7 0 0 0,0 8 0 0 0,0 8 0 0 0,0 6 0 0 0,0 5 0 0 0,0 1 0 0 0,1-2 0 0 0,2-1 0 0 0,0-4 0 0 0,2-4 0 0 0,0-3 0 0 0,1-4 0 0 0,-1-1 0 0 0,-1-3 0 0 0,1 0 0 0 0,-1-1 0 0 0,0-1 0 0 0,0 0 0 0 0,1-3 0 0 0,4-1 0 0 0,5-1 0 0 0,3-1 0 0 0,4-1 0 0 0,4 0 0 0 0,5 0 0 0 0,2-1 0 0 0,1 1 0 0 0,-1 0 0 0 0,-2 0 0 0 0,-3 0 0 0 0,-3 0 0 0 0,0-1 0 0 0,-3-1 0 0 0,-2-1 0 0 0,-5-3 0 0 0,-11-4 0 0 0,-6 0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5016 12146 16383 0 0,'0'1'0'0'0,"0"3"0"0"0,0 3 0 0 0,0 6 0 0 0,0 4 0 0 0,0 5 0 0 0,0 2 0 0 0,0 1 0 0 0,0 0 0 0 0,0-1 0 0 0,0-1 0 0 0,0-3 0 0 0,0-2 0 0 0,0-1 0 0 0,0-3 0 0 0,0-1 0 0 0,0-1 0 0 0,0 2 0 0 0,0-1 0 0 0,0 0 0 0 0,0-1 0 0 0,0-3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5329 11990 16383 0 0,'0'-1'0'0'0,"0"-1"0"0"0,-4 0 0 0 0,-6 0 0 0 0,-5 1 0 0 0,-4 0 0 0 0,-1 0 0 0 0,2 1 0 0 0,2 0 0 0 0,1 0 0 0 0,1 0 0 0 0,2 0 0 0 0,0 0 0 0 0,0 0 0 0 0,-3 0 0 0 0,-3 0 0 0 0,-1 0 0 0 0,-4 0 0 0 0,-2 0 0 0 0,-2 0 0 0 0,-2 1 0 0 0,-1 1 0 0 0,1 0 0 0 0,2 1 0 0 0,2 1 0 0 0,3 2 0 0 0,4 2 0 0 0,2 2 0 0 0,3 1 0 0 0,1 0 0 0 0,1 1 0 0 0,2 1 0 0 0,2 0 0 0 0,1 1 0 0 0,1 1 0 0 0,0 1 0 0 0,-1-1 0 0 0,0-1 0 0 0,0-2 0 0 0,1-1 0 0 0,1-1 0 0 0,1-2 0 0 0,1 1 0 0 0,2 2 0 0 0,-1-1 0 0 0,1 2 0 0 0,0 2 0 0 0,0 0 0 0 0,1 1 0 0 0,2 1 0 0 0,2 1 0 0 0,3 1 0 0 0,2 1 0 0 0,0-1 0 0 0,1-2 0 0 0,-1 0 0 0 0,-2-1 0 0 0,-1-1 0 0 0,-1-2 0 0 0,-1 0 0 0 0,-1-2 0 0 0,0-1 0 0 0,-2 0 0 0 0,1-1 0 0 0,0 1 0 0 0,1 0 0 0 0,0 2 0 0 0,0 2 0 0 0,0 0 0 0 0,0 1 0 0 0,0 1 0 0 0,-1 1 0 0 0,1 0 0 0 0,0-1 0 0 0,1-1 0 0 0,0-3 0 0 0,0-2 0 0 0,1-3 0 0 0,1-1 0 0 0,2 0 0 0 0,1 0 0 0 0,1 0 0 0 0,1 2 0 0 0,1 0 0 0 0,0 0 0 0 0,1-1 0 0 0,0-2 0 0 0,1-1 0 0 0,1-2 0 0 0,1 0 0 0 0,0-1 0 0 0,2 0 0 0 0,2 0 0 0 0,4-1 0 0 0,2 1 0 0 0,-1 0 0 0 0,-2-2 0 0 0,-4-3 0 0 0,-4-5 0 0 0,-2-4 0 0 0,-3-2 0 0 0,0-2 0 0 0,0 0 0 0 0,0 1 0 0 0,1-2 0 0 0,2-3 0 0 0,3-1 0 0 0,1 0 0 0 0,2 0 0 0 0,0 3 0 0 0,-2 2 0 0 0,-3 2 0 0 0,-4 1 0 0 0,-1 0 0 0 0,-1-1 0 0 0,-1 0 0 0 0,-1 0 0 0 0,-1 1 0 0 0,-1-1 0 0 0,-2 1 0 0 0,-1-2 0 0 0,-1-2 0 0 0,-1 0 0 0 0,0-1 0 0 0,-1 2 0 0 0,1 1 0 0 0,-3 2 0 0 0,-2 1 0 0 0,-3-1 0 0 0,-3 1 0 0 0,-2 0 0 0 0,-1 2 0 0 0,-1 0 0 0 0,-1 1 0 0 0,-1 0 0 0 0,-1-2 0 0 0,0-3 0 0 0,1-1 0 0 0,2 1 0 0 0,1 1 0 0 0,2 2 0 0 0,2 2 0 0 0,2 2 0 0 0,1 1 0 0 0,1 0 0 0 0,3 0 0 0 0,0-1 0 0 0,0 0 0 0 0,-1 1 0 0 0,-1 2 0 0 0,-1 1 0 0 0,-1-1 0 0 0,1 1 0 0 0,-1 1 0 0 0,1 1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10329 9409 16383 0 0,'0'0'0'0'0,"-14"-9"0"0"0,-31-23 0 0 0,-34-26 0 0 0,-33-19 0 0 0,-33-20 0 0 0,-33-21 0 0 0,-32-25 0 0 0,-25-18 0 0 0,-11-11 0 0 0,-2-2 0 0 0,-2 6 0 0 0,3 12 0 0 0,5 19 0 0 0,9 24 0 0 0,13 24 0 0 0,17 27 0 0 0,13 23 0 0 0,14 18 0 0 0,15 13 0 0 0,13 8 0 0 0,9 8 0 0 0,5 14 0 0 0,0 19 0 0 0,-5 23 0 0 0,-3 24 0 0 0,3 16 0 0 0,13 1 0 0 0,24-9 0 0 0,25-13 0 0 0,25-15 0 0 0,16-12 0 0 0,11-6 0 0 0,6-4 0 0 0,7-4 0 0 0,3 1 0 0 0,-1 0 0 0 0,-1 5 0 0 0,-4-1 0 0 0,1 1 0 0 0,-1 2 0 0 0,0 5 0 0 0,0 1 0 0 0,1 2 0 0 0,2-4 0 0 0,3-9 0 0 0,3-8 0 0 0,2-10 0 0 0,3-5 0 0 0,0-6 0 0 0,2-3 0 0 0,-1 0 0 0 0,-2 3 0 0 0,-2 4 0 0 0,-1 4 0 0 0,0 2 0 0 0,-1-3 0 0 0,0-5 0 0 0,0-7 0 0 0,-1-10 0 0 0,-4-13 0 0 0,-4-19 0 0 0,-2-16 0 0 0,-3-13 0 0 0,3-10 0 0 0,1-2 0 0 0,4 4 0 0 0,3 8 0 0 0,3 11 0 0 0,3 14 0 0 0,3 14 0 0 0,4 15 0 0 0,3 14 0 0 0,5 14 0 0 0,3 14 0 0 0,4 12 0 0 0,5 8 0 0 0,2 4 0 0 0,1 3 0 0 0,0-2 0 0 0,-1-4 0 0 0,-4-5 0 0 0,-4-8 0 0 0,-6-7 0 0 0,-5-8 0 0 0,-2-8 0 0 0,-2-6 0 0 0,-1-3 0 0 0,1-3 0 0 0,1-2 0 0 0,1-3 0 0 0,2-3 0 0 0,1-3 0 0 0,2-3 0 0 0,2-3 0 0 0,3-3 0 0 0,2 0 0 0 0,1-2 0 0 0,1-3 0 0 0,-3 1 0 0 0,-1-2 0 0 0,-1 2 0 0 0,-4 0 0 0 0,0 0 0 0 0,-1 3 0 0 0,-1 2 0 0 0,1 3 0 0 0,1 1 0 0 0,-1 2 0 0 0,-1 2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4359 8099 16383 0 0,'0'-1'0'0'0,"0"-2"0"0"0,0-3 0 0 0,0-1 0 0 0,0-3 0 0 0,1-1 0 0 0,1 0 0 0 0,1 0 0 0 0,2 0 0 0 0,1 2 0 0 0,1 1 0 0 0,2 2 0 0 0,0 1 0 0 0,1 1 0 0 0,0 1 0 0 0,0 0 0 0 0,1-1 0 0 0,1 1 0 0 0,-1 1 0 0 0,-1 0 0 0 0,-1 2 0 0 0,0-1 0 0 0,1 1 0 0 0,-1 1 0 0 0,-1 1 0 0 0,-1 1 0 0 0,-2 3 0 0 0,0 3 0 0 0,-1 4 0 0 0,0 3 0 0 0,-2 3 0 0 0,-1 5 0 0 0,0 2 0 0 0,-1 2 0 0 0,0-1 0 0 0,0 0 0 0 0,0-2 0 0 0,0-1 0 0 0,0-2 0 0 0,0 1 0 0 0,0-2 0 0 0,0 1 0 0 0,0-1 0 0 0,0-1 0 0 0,-1-3 0 0 0,-1-3 0 0 0,-2-2 0 0 0,0-1 0 0 0,-2-4 0 0 0,-1-1 0 0 0,-1-2 0 0 0,-1 0 0 0 0,1-2 0 0 0,4-1 0 0 0,6 0 0 0 0,4-1 0 0 0,3 0 0 0 0,2 0 0 0 0,1-1 0 0 0,1 0 0 0 0,0-1 0 0 0,-2-1 0 0 0,0 0 0 0 0,0 0 0 0 0,0 0 0 0 0,0 1 0 0 0,0 0 0 0 0,0 2 0 0 0,0-1 0 0 0,-1 1 0 0 0,1 0 0 0 0,0 0 0 0 0,0 1 0 0 0,-3-1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5042 8185 16383 0 0,'1'0'0'0'0,"1"-2"0"0"0,-3-3 0 0 0,-2-4 0 0 0,-5-4 0 0 0,-4-3 0 0 0,-3-2 0 0 0,-1-1 0 0 0,-1-1 0 0 0,-2-2 0 0 0,-1-2 0 0 0,-1-1 0 0 0,0 1 0 0 0,0 2 0 0 0,2 2 0 0 0,2 3 0 0 0,1 1 0 0 0,1 3 0 0 0,0 0 0 0 0,1 2 0 0 0,0-1 0 0 0,-1 0 0 0 0,0-1 0 0 0,-1 0 0 0 0,-1-1 0 0 0,-2 2 0 0 0,-2 0 0 0 0,1 0 0 0 0,1 3 0 0 0,-1 2 0 0 0,0 1 0 0 0,0 3 0 0 0,-1 2 0 0 0,-1 0 0 0 0,0 1 0 0 0,-3 1 0 0 0,0-1 0 0 0,-1 0 0 0 0,0 1 0 0 0,0 0 0 0 0,4 2 0 0 0,2 4 0 0 0,3 4 0 0 0,0 5 0 0 0,-2 3 0 0 0,-1 4 0 0 0,-1 2 0 0 0,1 1 0 0 0,2-1 0 0 0,4-1 0 0 0,5-3 0 0 0,4-1 0 0 0,3 0 0 0 0,1-1 0 0 0,1-2 0 0 0,1-1 0 0 0,0-2 0 0 0,0 1 0 0 0,-1 1 0 0 0,1 0 0 0 0,-1 0 0 0 0,0 0 0 0 0,0 0 0 0 0,1-1 0 0 0,1-1 0 0 0,-1-1 0 0 0,1 0 0 0 0,0-1 0 0 0,-2-2 0 0 0,1 2 0 0 0,-1 1 0 0 0,0 2 0 0 0,0 0 0 0 0,0 0 0 0 0,0-1 0 0 0,1 1 0 0 0,1-1 0 0 0,0 1 0 0 0,1-1 0 0 0,1-2 0 0 0,1-1 0 0 0,1 1 0 0 0,1 1 0 0 0,0 1 0 0 0,2 0 0 0 0,1 3 0 0 0,0 1 0 0 0,1 2 0 0 0,0 1 0 0 0,1-1 0 0 0,-1 1 0 0 0,-1-2 0 0 0,0-2 0 0 0,-1-2 0 0 0,1-2 0 0 0,-1 1 0 0 0,2 0 0 0 0,1 1 0 0 0,0 0 0 0 0,1-1 0 0 0,1 2 0 0 0,1 0 0 0 0,0 0 0 0 0,1-2 0 0 0,-1-2 0 0 0,0-2 0 0 0,-1-3 0 0 0,0-2 0 0 0,1 0 0 0 0,1 0 0 0 0,2 0 0 0 0,1-2 0 0 0,1-1 0 0 0,1-1 0 0 0,1-1 0 0 0,0 1 0 0 0,0-2 0 0 0,0 1 0 0 0,0-1 0 0 0,0-1 0 0 0,0-2 0 0 0,0-4 0 0 0,-1 0 0 0 0,1-3 0 0 0,1-3 0 0 0,1-1 0 0 0,1-2 0 0 0,0 0 0 0 0,-3 1 0 0 0,-4 1 0 0 0,-3-1 0 0 0,-3 0 0 0 0,-2-1 0 0 0,-1-3 0 0 0,-2-1 0 0 0,1-3 0 0 0,2-3 0 0 0,0-5 0 0 0,3-3 0 0 0,0-5 0 0 0,0 0 0 0 0,0 1 0 0 0,0 2 0 0 0,-1 0 0 0 0,0 1 0 0 0,-2 4 0 0 0,-2 5 0 0 0,-2 3 0 0 0,-3 4 0 0 0,-1 2 0 0 0,-1 2 0 0 0,-1 0 0 0 0,0 0 0 0 0,-1-2 0 0 0,0-1 0 0 0,-3-2 0 0 0,-3 1 0 0 0,0 0 0 0 0,-2 3 0 0 0,0 4 0 0 0,-2 3 0 0 0,0 4 0 0 0,-1 3 0 0 0,-1 1 0 0 0,0 1 0 0 0,1 1 0 0 0,0 1 0 0 0,2 0 0 0 0,0 0 0 0 0,0 2 0 0 0,3 1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4489 8306 16383 0 0,'-1'0'0'0'0,"-3"0"0"0"0,-3 0 0 0 0,-3 0 0 0 0,-5 0 0 0 0,-1 0 0 0 0,0 0 0 0 0,0 0 0 0 0,2 0 0 0 0,1 0 0 0 0,4 0 0 0 0,4-1 0 0 0,7-1 0 0 0,6-1 0 0 0,5 1 0 0 0,5 1 0 0 0,4 0 0 0 0,3-1 0 0 0,3 0 0 0 0,0-1 0 0 0,1 0 0 0 0,-3-1 0 0 0,0-1 0 0 0,-3 0 0 0 0,0-1 0 0 0,-1 1 0 0 0,-1 1 0 0 0,-3 1 0 0 0,-4 2 0 0 0,-2 0 0 0 0,-1 1 0 0 0,-4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7720 10141 16383 0 0,'0'-2'0'0'0,"2"-1"0"0"0,4-3 0 0 0,7-6 0 0 0,4-3 0 0 0,4-4 0 0 0,0 2 0 0 0,-3 1 0 0 0,-2 3 0 0 0,-4 3 0 0 0,-3 2 0 0 0,-2 1 0 0 0,-1-1 0 0 0,-2 0 0 0 0,0-2 0 0 0,-2-1 0 0 0,-2 2 0 0 0,-2 1 0 0 0,-4 3 0 0 0,-4 2 0 0 0,-3 1 0 0 0,-5 1 0 0 0,-1 2 0 0 0,-2 1 0 0 0,0 4 0 0 0,0 3 0 0 0,2 3 0 0 0,0 1 0 0 0,1 2 0 0 0,2 0 0 0 0,2 0 0 0 0,0 0 0 0 0,2-1 0 0 0,1-2 0 0 0,0-1 0 0 0,2 0 0 0 0,0 1 0 0 0,0 0 0 0 0,1 3 0 0 0,1 1 0 0 0,2 0 0 0 0,2 1 0 0 0,2-1 0 0 0,0 0 0 0 0,1 0 0 0 0,1-1 0 0 0,1-2 0 0 0,4 0 0 0 0,7-2 0 0 0,8 0 0 0 0,8 1 0 0 0,2-2 0 0 0,1 0 0 0 0,-2-3 0 0 0,-2-3 0 0 0,-3-1 0 0 0,-2-2 0 0 0,-4 0 0 0 0,-2-1 0 0 0,-2-2 0 0 0,-2 0 0 0 0,-3-1 0 0 0,-2-2 0 0 0,-2 1 0 0 0,-5 1 0 0 0,-7 0 0 0 0,-9 2 0 0 0,-6 3 0 0 0,-5 2 0 0 0,-2 3 0 0 0,0 2 0 0 0,2 1 0 0 0,2 1 0 0 0,2-1 0 0 0,3 0 0 0 0,1 1 0 0 0,2 1 0 0 0,0 1 0 0 0,2-1 0 0 0,1 0 0 0 0,1-1 0 0 0,2-1 0 0 0,3-1 0 0 0,2 0 0 0 0,2 0 0 0 0,1 1 0 0 0,2 1 0 0 0,0 2 0 0 0,1 1 0 0 0,5 2 0 0 0,2 0 0 0 0,4 2 0 0 0,2-1 0 0 0,2-2 0 0 0,1-2 0 0 0,-2-3 0 0 0,-1-2 0 0 0,-2-3 0 0 0,-2-2 0 0 0,-1-1 0 0 0,0-2 0 0 0,0 0 0 0 0,0-1 0 0 0,1 1 0 0 0,-1-1 0 0 0,1 1 0 0 0,-1-1 0 0 0,1 1 0 0 0,0 0 0 0 0,1 0 0 0 0,1-2 0 0 0,1-4 0 0 0,2-2 0 0 0,0 0 0 0 0,0 1 0 0 0,-1 3 0 0 0,0 1 0 0 0,1 1 0 0 0,0 1 0 0 0,0 1 0 0 0,1 2 0 0 0,-2 3 0 0 0,-2 1 0 0 0,-2 1 0 0 0,-2 0 0 0 0,0 1 0 0 0,-1 2 0 0 0,0 0 0 0 0,1 3 0 0 0,0 0 0 0 0,0-1 0 0 0,0 0 0 0 0,-2-2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7984 10263 16383 0 0,'0'0'0'0'0,"0"3"0"0"0,0 3 0 0 0,0 3 0 0 0,0 2 0 0 0,0 1 0 0 0,0 0 0 0 0,0 0 0 0 0,0 0 0 0 0,0 1 0 0 0,0-1 0 0 0,0-1 0 0 0,0 0 0 0 0,0 2 0 0 0,0 0 0 0 0,0 2 0 0 0,0 1 0 0 0,0 0 0 0 0,0-1 0 0 0,0-3 0 0 0,0-5 0 0 0,0-6 0 0 0,0-7 0 0 0,0-6 0 0 0,0-5 0 0 0,0-3 0 0 0,0-1 0 0 0,0 0 0 0 0,1 2 0 0 0,1 1 0 0 0,3 3 0 0 0,1 1 0 0 0,1 4 0 0 0,1 1 0 0 0,0 1 0 0 0,2 0 0 0 0,-1-1 0 0 0,0 1 0 0 0,0 1 0 0 0,-1 0 0 0 0,-1-1 0 0 0,0 0 0 0 0,-1-1 0 0 0,1-1 0 0 0,1 2 0 0 0,1 0 0 0 0,1 0 0 0 0,1 1 0 0 0,1 1 0 0 0,0 2 0 0 0,0 2 0 0 0,0 0 0 0 0,0 2 0 0 0,0 2 0 0 0,0 3 0 0 0,-1 2 0 0 0,0 1 0 0 0,-1 1 0 0 0,0 1 0 0 0,-1 0 0 0 0,-2 2 0 0 0,-2-1 0 0 0,-2 1 0 0 0,-2-2 0 0 0,0 0 0 0 0,-1 2 0 0 0,-1 1 0 0 0,1 1 0 0 0,0 0 0 0 0,-1 0 0 0 0,1-1 0 0 0,0-2 0 0 0,0 0 0 0 0,0 1 0 0 0,0-1 0 0 0,0 0 0 0 0,0-1 0 0 0,0-1 0 0 0,0 1 0 0 0,0-1 0 0 0,0 0 0 0 0,1-1 0 0 0,0 1 0 0 0,2 1 0 0 0,1-1 0 0 0,-1 0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3.1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11020 10578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13555 10470 16383 0 0,'0'0'0'0'0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13269 10847 16383 0 0,'0'0'0'0'0,"0"5"0"0"0,0 13 0 0 0,0 25 0 0 0,0 29 0 0 0,0 31 0 0 0,0 25 0 0 0,-2 18 0 0 0,-3 7 0 0 0,-3-7 0 0 0,-1-17 0 0 0,0-26 0 0 0,1-26 0 0 0,2-23 0 0 0,1-14 0 0 0,3-3 0 0 0,0 6 0 0 0,-1 6 0 0 0,0 0 0 0 0,1-3 0 0 0,1-9 0 0 0,0-11-16383 0 0,0-11 16383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13289 10818 16383 0 0,'0'0'0'0'0,"0"4"0"0"0,-1 4 0 0 0,-3 7 0 0 0,-5 7 0 0 0,-4 4 0 0 0,-3 2 0 0 0,-2 0 0 0 0,1-3 0 0 0,2-2 0 0 0,1-1 0 0 0,1-2 0 0 0,1-1 0 0 0,-1 0 0 0 0,0-1 0 0 0,-1 1 0 0 0,0-1 0 0 0,0 1 0 0 0,1-2 0 0 0,2-4 0 0 0,5-7 0 0 0,5-7 0 0 0,9-11 0 0 0,7-9 0 0 0,4-8 0 0 0,3-3 0 0 0,0 0 0 0 0,1 2 0 0 0,-2 2 0 0 0,0 3 0 0 0,0 0 0 0 0,-1 0 0 0 0,-1-1 0 0 0,1 0 0 0 0,0 0 0 0 0,-1 1 0 0 0,-2 5 0 0 0,-3 5 0 0 0,-4 7 0 0 0,-3 8 0 0 0,-1 7 0 0 0,0 6 0 0 0,0 4 0 0 0,2 2 0 0 0,0 2 0 0 0,2 2 0 0 0,1 3 0 0 0,0-1 0 0 0,-1-2 0 0 0,0-1 0 0 0,-1-2 0 0 0,1-4 0 0 0,-1 0 0 0 0,1-1 0 0 0,0-2 0 0 0,0 0 0 0 0,-2-4 0 0 0,0-1 0 0 0,-2-1 0 0 0,-1 0 0 0 0,1-2 0 0 0,-5-4 0 0 0,-2-2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13065 10455 16383 0 0,'0'-1'0'0'0,"0"-10"0"0"0,0-23 0 0 0,0-35 0 0 0,0-36 0 0 0,3-26 0 0 0,3-8 0 0 0,0 8 0 0 0,0 23 0 0 0,-1 26 0 0 0,-2 24 0 0 0,-2 18 0 0 0,0 15 0 0 0,-1 8 0 0 0,0 6 0 0 0,0 3 0 0 0,0 1 0 0 0,-1-1 0 0 0,1-5 0 0 0,1-6 0 0 0,1-5 0 0 0,0-5 0 0 0,0-1 0 0 0,0-2 0 0 0,0-2 0 0 0,0-1 0 0 0,1-1 0 0 0,-1 3 0 0 0,0 2 0 0 0,-1 4 0 0 0,1 2 0 0 0,1 1 0 0 0,-1 1 0 0 0,0 1 0 0 0,-1 2 0 0 0,-1 1 0 0 0,1 2 0 0 0,-1 2 0 0 0,0 0 0 0 0,0 2 0 0 0,0 1 0 0 0,-1 1 0 0 0,1 1 0 0 0,0 0 0 0 0,0 1 0 0 0,0 1 0 0 0,0 1 0 0 0,0-2 0 0 0,0 2 0 0 0,-1 2 0 0 0,-2 4 0 0 0,-2 6 0 0 0,-2 5 0 0 0,-1 2 0 0 0,-1 3 0 0 0,0 0 0 0 0,1 1 0 0 0,0-2 0 0 0,0-1 0 0 0,0 0 0 0 0,1-1 0 0 0,0 0 0 0 0,1-2 0 0 0,0-1 0 0 0,2-2 0 0 0,-1 0 0 0 0,1-2 0 0 0,0 1 0 0 0,2-1 0 0 0,0 1 0 0 0,1 1 0 0 0,-1-1 0 0 0,1 1 0 0 0,-1 2 0 0 0,-1 2 0 0 0,0 0 0 0 0,0-2 0 0 0,2-4 0 0 0,4-7 0 0 0,3-7 0 0 0,3-4 0 0 0,1-2 0 0 0,2 0 0 0 0,0 1 0 0 0,0-1 0 0 0,2-1 0 0 0,-1 0 0 0 0,0 0 0 0 0,-1 1 0 0 0,-2 3 0 0 0,-2 3 0 0 0,-1 2 0 0 0,-1 3 0 0 0,2 5 0 0 0,1 4 0 0 0,3 4 0 0 0,2 1 0 0 0,2 3 0 0 0,1 1 0 0 0,-2 0 0 0 0,0 0 0 0 0,-3-1 0 0 0,-2-2 0 0 0,-1-2 0 0 0,-1-2 0 0 0,-1-1 0 0 0,-1-2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13133 8586 16383 0 0,'0'-1'0'0'0,"0"-3"0"0"0,0-15 0 0 0,0-26 0 0 0,0-40 0 0 0,0-35 0 0 0,0-15 0 0 0,0 5 0 0 0,0 21 0 0 0,0 26 0 0 0,0 22 0 0 0,0 12 0 0 0,0-2 0 0 0,0-5 0 0 0,0-2 0 0 0,0 3 0 0 0,0 9 0 0 0,0 11 0 0 0,0 10 0 0 0,0 8 0 0 0,0 4 0 0 0,0 3 0 0 0,0 2 0 0 0,0-2 0 0 0,0-4 0 0 0,0-5 0 0 0,0-3 0 0 0,0-1 0 0 0,0 2 0 0 0,0 3 0 0 0,0 4 0 0 0,0 2 0 0 0,0 2 0 0 0,0-1 0 0 0,0 0 0 0 0,0 0 0 0 0,0-4 0 0 0,0-3 0 0 0,0-1 0 0 0,0-1 0 0 0,0 3 0 0 0,-1 6 0 0 0,-3 11 0 0 0,-2 7 0 0 0,-2 7 0 0 0,0 3 0 0 0,-1 2 0 0 0,0 2 0 0 0,1-1 0 0 0,0-2 0 0 0,1-3 0 0 0,2-2 0 0 0,1-1 0 0 0,1-2 0 0 0,0 0 0 0 0,-1 0 0 0 0,1-2 0 0 0,-1 0 0 0 0,0 0 0 0 0,0-1 0 0 0,0 0 0 0 0,1-1 0 0 0,1 0 0 0 0,0-4 0 0 0,1-2 0 0 0,1-4 0 0 0,2-4 0 0 0,4-4 0 0 0,2-3 0 0 0,1 0 0 0 0,3-1 0 0 0,0 1 0 0 0,1 0 0 0 0,-1 1 0 0 0,-1 1 0 0 0,-1 3 0 0 0,-2 1 0 0 0,1 0 0 0 0,0 1 0 0 0,0 0 0 0 0,1 3 0 0 0,0 4 0 0 0,0 3 0 0 0,2 3 0 0 0,1 4 0 0 0,0 1 0 0 0,2 3 0 0 0,0 1 0 0 0,0 0 0 0 0,1-1 0 0 0,-2-1 0 0 0,1 0 0 0 0,-2 0 0 0 0,-1-1 0 0 0,-2 0 0 0 0,-5-3 0 0 0,-3-4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12989 6830 16383 0 0,'0'0'0'0'0,"0"-4"0"0"0,0-15 0 0 0,0-27 0 0 0,0-25 0 0 0,0-16 0 0 0,0-1 0 0 0,0 10 0 0 0,0 18 0 0 0,0 17 0 0 0,0 12 0 0 0,0 6 0 0 0,0 3 0 0 0,0 1 0 0 0,0-2 0 0 0,0-2 0 0 0,0-5 0 0 0,0 0 0 0 0,0 0 0 0 0,0 4 0 0 0,0 1 0 0 0,0 0 0 0 0,0 1 0 0 0,0 0 0 0 0,0 0 0 0 0,0 2 0 0 0,1 0 0 0 0,1-1 0 0 0,0-3 0 0 0,0-6 0 0 0,-1-6 0 0 0,-1-1 0 0 0,1 0 0 0 0,-1 5 0 0 0,0 5 0 0 0,0 0 0 0 0,0-1 0 0 0,0-2 0 0 0,0 1 0 0 0,0 3 0 0 0,0 5 0 0 0,-1 7 0 0 0,0 8 0 0 0,-3 9 0 0 0,-3 7 0 0 0,-2 6 0 0 0,-2 3 0 0 0,0 3 0 0 0,0 0 0 0 0,0-1 0 0 0,0 0 0 0 0,2-3 0 0 0,1-2 0 0 0,0-1 0 0 0,1-1 0 0 0,2-2 0 0 0,-1 0 0 0 0,2-2 0 0 0,2-3 0 0 0,3-3 0 0 0,1-4 0 0 0,4-4 0 0 0,2-4 0 0 0,4-3 0 0 0,1-2 0 0 0,1-1 0 0 0,0 0 0 0 0,-2 2 0 0 0,0 2 0 0 0,-2 0 0 0 0,-1 1 0 0 0,1 0 0 0 0,-2 0 0 0 0,-1 1 0 0 0,-2 1 0 0 0,0 2 0 0 0,0 2 0 0 0,0 3 0 0 0,1 3 0 0 0,1 3 0 0 0,1 1 0 0 0,2 1 0 0 0,0 0 0 0 0,0 0 0 0 0,-2 0 0 0 0,1 0 0 0 0,-2 0 0 0 0,0-2 0 0 0,-1 0 0 0 0,-1 0 0 0 0,1 0 0 0 0,-1 1 0 0 0,1-1 0 0 0,-1 2 0 0 0,1-1 0 0 0,-1 1 0 0 0,0-1 0 0 0,-3 1 0 0 0,0-2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13965 5590 16383 0 0,'1'0'0'0'0,"1"0"0"0"0,3 0 0 0 0,3 0 0 0 0,4 0 0 0 0,2 0 0 0 0,3 0 0 0 0,2-2 0 0 0,1-2 0 0 0,2-1 0 0 0,3-2 0 0 0,4-1 0 0 0,4 0 0 0 0,6 0 0 0 0,6-1 0 0 0,7 0 0 0 0,2-2 0 0 0,-1-1 0 0 0,-6 2 0 0 0,-8 0 0 0 0,-7 2 0 0 0,-6 1 0 0 0,-4 2 0 0 0,-2 1 0 0 0,1 1 0 0 0,3-1 0 0 0,3-1 0 0 0,4 0 0 0 0,2-2 0 0 0,-1 2 0 0 0,-3-1 0 0 0,-3 2 0 0 0,-4 0 0 0 0,-4 1 0 0 0,-6 4 0 0 0,-5 6 0 0 0,-3 7 0 0 0,-3 6 0 0 0,-1 6 0 0 0,-1 3 0 0 0,0 0 0 0 0,0 1 0 0 0,0-2 0 0 0,1-2 0 0 0,0-1 0 0 0,-1-1 0 0 0,1-1 0 0 0,0 0 0 0 0,0 0 0 0 0,0 0 0 0 0,0-2 0 0 0,0 0 0 0 0,0-1 0 0 0,1-1 0 0 0,-1-1 0 0 0,0 1 0 0 0,0-1 0 0 0,0 0 0 0 0,2-1 0 0 0,1 0 0 0 0,0 0 0 0 0,1 0 0 0 0,1 1 0 0 0,2 1 0 0 0,-1 3 0 0 0,1 3 0 0 0,0 2 0 0 0,1 3 0 0 0,-1 3 0 0 0,0 3 0 0 0,1 3 0 0 0,-1 2 0 0 0,0 0 0 0 0,0 1 0 0 0,-1 1 0 0 0,-2 1 0 0 0,1 1 0 0 0,-2 0 0 0 0,0-1 0 0 0,-2-1 0 0 0,0-3 0 0 0,-1 1 0 0 0,0-2 0 0 0,0-1 0 0 0,0 0 0 0 0,0 5 0 0 0,0 4 0 0 0,0 4 0 0 0,0 4 0 0 0,0 2 0 0 0,0 2 0 0 0,0-3 0 0 0,0-5 0 0 0,0-6 0 0 0,0-9 0 0 0,0-7 0 0 0,0-6 0 0 0,0-7 0 0 0,0-4 0 0 0,0-1 0 0 0,0-1 0 0 0,0 2 0 0 0,0 6 0 0 0,0 7 0 0 0,0 6 0 0 0,0 2 0 0 0,0-3 0 0 0,2-7 0 0 0,2-6 0 0 0,0-9 0 0 0,1-8 0 0 0,0-3 0 0 0,0-3 0 0 0,0-1 0 0 0,0-1 0 0 0,0 0 0 0 0,0-1 0 0 0,1 0 0 0 0,1 0 0 0 0,0 2 0 0 0,2 1 0 0 0,2 1 0 0 0,3 1 0 0 0,8 1 0 0 0,11 2 0 0 0,16 0 0 0 0,14 1 0 0 0,9 0 0 0 0,3 0 0 0 0,-2 0 0 0 0,-6 1 0 0 0,-7-1 0 0 0,-5 0 0 0 0,-4 0 0 0 0,-1 0 0 0 0,-1 0 0 0 0,2 0 0 0 0,3 0 0 0 0,5 0 0 0 0,7 0 0 0 0,5 1 0 0 0,2 1 0 0 0,1 2 0 0 0,1 1 0 0 0,1 0 0 0 0,1 2 0 0 0,0-1 0 0 0,1 0 0 0 0,-2 1 0 0 0,-4-1 0 0 0,-4-1 0 0 0,-5 0 0 0 0,-4-1 0 0 0,-1 0 0 0 0,-4-1 0 0 0,-5 1 0 0 0,-8-2 0 0 0,-7 1 0 0 0,-7-2 0 0 0,-4 0 0 0 0,-3-1 0 0 0,-5-1 0 0 0,-3 0 0 0 0,-6-1 0 0 0,-6-1 0 0 0,-4-1 0 0 0,-6-3 0 0 0,-3-1 0 0 0,-1 1 0 0 0,-1 0 0 0 0,1 0 0 0 0,-1 2 0 0 0,0 0 0 0 0,-1 0 0 0 0,1 0 0 0 0,1 1 0 0 0,1 0 0 0 0,1 2 0 0 0,1 0 0 0 0,1 1 0 0 0,0 0 0 0 0,1-1 0 0 0,1 0 0 0 0,1-1 0 0 0,0 1 0 0 0,2-1 0 0 0,-1-1 0 0 0,2 0 0 0 0,0-2 0 0 0,1-1 0 0 0,2 0 0 0 0,3 2 0 0 0,3 1 0 0 0,3 5 0 0 0,5 3 0 0 0,2 5 0 0 0,2 1 0 0 0,0 1 0 0 0,-1-2 0 0 0,-3-1 0 0 0,-2-1 0 0 0,-1-3 0 0 0,-2-1 0 0 0,0-2 0 0 0,0 0 0 0 0,0 1 0 0 0,-1 1 0 0 0,1 1 0 0 0,0 1 0 0 0,-2 0 0 0 0,-2 2 0 0 0,-1-1 0 0 0,-2 1 0 0 0,0 0 0 0 0,-2 0 0 0 0,-1 1 0 0 0,-3 1 0 0 0,-2-1 0 0 0,-4 0 0 0 0,-2-1 0 0 0,-1-2 0 0 0,1 0 0 0 0,1 0 0 0 0,1 0 0 0 0,2-1 0 0 0,2 1 0 0 0,2-1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14740 5920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14841 6151 16383 0 0,'1'0'0'0'0,"-1"0"0"0"0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6719 5828 16383 0 0,'0'-1'0'0'0,"3"-1"0"0"0,3-3 0 0 0,5-1 0 0 0,1 0 0 0 0,2-1 0 0 0,1 0 0 0 0,1 0 0 0 0,2-1 0 0 0,1 0 0 0 0,2-2 0 0 0,0 0 0 0 0,0 1 0 0 0,0 2 0 0 0,-2 2 0 0 0,-2 2 0 0 0,-4 3 0 0 0,-2 3 0 0 0,-2 4 0 0 0,-2 3 0 0 0,-2 3 0 0 0,-2 3 0 0 0,-2 3 0 0 0,-2 1 0 0 0,-3 0 0 0 0,-3 0 0 0 0,-5 0 0 0 0,-3 0 0 0 0,-1 0 0 0 0,-1-1 0 0 0,0 1 0 0 0,2-2 0 0 0,3-1 0 0 0,3-2 0 0 0,6-6 0 0 0,5-6 0 0 0,7-6 0 0 0,5-5 0 0 0,3-2 0 0 0,1-2 0 0 0,0 0 0 0 0,-2 3 0 0 0,-2 2 0 0 0,-1 1 0 0 0,-1 2 0 0 0,5 1 0 0 0,2 2 0 0 0,-3 4 0 0 0,-3 5 0 0 0,-5 6 0 0 0,-3 5 0 0 0,-3 4 0 0 0,-1 4 0 0 0,-1 1 0 0 0,-2-1 0 0 0,-1-2 0 0 0,-2-2 0 0 0,0-1 0 0 0,-2-4 0 0 0,0-2 0 0 0,0-2 0 0 0,1-2 0 0 0,0 0 0 0 0,1 0 0 0 0,0 1 0 0 0,0-2 0 0 0,0 0 0 0 0,-1-1 0 0 0,-1-1 0 0 0,1-1 0 0 0,-2-1 0 0 0,0-2 0 0 0,-3 0 0 0 0,0-2 0 0 0,0 0 0 0 0,0-2 0 0 0,-1-1 0 0 0,-2 0 0 0 0,1-1 0 0 0,1-1 0 0 0,0-2 0 0 0,3-2 0 0 0,1-2 0 0 0,3-1 0 0 0,2-2 0 0 0,2-6-16383 0 0,1 0 16383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7411 5720 16383 0 0,'-2'0'0'0'0,"-2"0"0"0"0,-6 0 0 0 0,-6-3 0 0 0,-7-3 0 0 0,-7-5 0 0 0,-3-3 0 0 0,-2-2 0 0 0,0-1 0 0 0,1 1 0 0 0,2 0 0 0 0,0 0 0 0 0,2 0 0 0 0,-1 0 0 0 0,0 1 0 0 0,2 1 0 0 0,3 1 0 0 0,1 1 0 0 0,3 1 0 0 0,1 2 0 0 0,3 0 0 0 0,1 3 0 0 0,0 0 0 0 0,1 0 0 0 0,-1 2 0 0 0,-1 1 0 0 0,-1 1 0 0 0,1 1 0 0 0,0 1 0 0 0,-1 0 0 0 0,1 0 0 0 0,-1 0 0 0 0,-2 1 0 0 0,-4-1 0 0 0,-1 1 0 0 0,-1 2 0 0 0,4 2 0 0 0,5 3 0 0 0,5 3 0 0 0,5 0 0 0 0,4 0 0 0 0,1 0 0 0 0,1 0 0 0 0,1 0 0 0 0,0 2 0 0 0,0-1 0 0 0,1 1 0 0 0,0 1 0 0 0,0-1 0 0 0,0-1 0 0 0,0-1 0 0 0,0-1 0 0 0,0 0 0 0 0,0 0 0 0 0,0 2 0 0 0,0 2 0 0 0,0 0 0 0 0,0 2 0 0 0,0 0 0 0 0,0-2 0 0 0,0-1 0 0 0,0 0 0 0 0,0-1 0 0 0,0 0 0 0 0,0 1 0 0 0,0 0 0 0 0,0 1 0 0 0,0 0 0 0 0,0 0 0 0 0,0 0 0 0 0,0 1 0 0 0,0 1 0 0 0,0 2 0 0 0,0 1 0 0 0,0 0 0 0 0,0 0 0 0 0,0 0 0 0 0,0-1 0 0 0,0 0 0 0 0,0 0 0 0 0,0-1 0 0 0,0 1 0 0 0,0 0 0 0 0,0 2 0 0 0,0 1 0 0 0,1-1 0 0 0,2-2 0 0 0,2-1 0 0 0,1-1 0 0 0,2-1 0 0 0,0 0 0 0 0,0 0 0 0 0,2-1 0 0 0,0 0 0 0 0,2 0 0 0 0,2-1 0 0 0,2 0 0 0 0,0 0 0 0 0,3-1 0 0 0,0-1 0 0 0,3-2 0 0 0,4-3 0 0 0,5-3 0 0 0,3-1 0 0 0,4-2 0 0 0,3 0 0 0 0,0-1 0 0 0,2 1 0 0 0,1-1 0 0 0,-2 1 0 0 0,-3 0 0 0 0,-3 0 0 0 0,-2 0 0 0 0,-1 0 0 0 0,-1 0 0 0 0,-1 0 0 0 0,0-1 0 0 0,-2 0 0 0 0,-1-5 0 0 0,0-3 0 0 0,0-5 0 0 0,1-4 0 0 0,1-3 0 0 0,-1 0 0 0 0,-3 0 0 0 0,0 1 0 0 0,-3-2 0 0 0,0-4 0 0 0,1-4 0 0 0,-1-2 0 0 0,0-4 0 0 0,-1 0 0 0 0,-2 1 0 0 0,-4 0 0 0 0,-3 4 0 0 0,-3 1 0 0 0,-2 3 0 0 0,-4 2 0 0 0,-2 2 0 0 0,-1 2 0 0 0,-1 2 0 0 0,-1 2 0 0 0,-2 0 0 0 0,-3 0 0 0 0,-2-3 0 0 0,-4-6 0 0 0,-4-5 0 0 0,-3-1 0 0 0,0 2 0 0 0,-1 3 0 0 0,0 5 0 0 0,0 3 0 0 0,3 3 0 0 0,1 2 0 0 0,-1 4 0 0 0,-3 2 0 0 0,-2 2 0 0 0,-1 2 0 0 0,0 1 0 0 0,2 0 0 0 0,4 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13914 11384 16383 0 0,'1'0'0'0'0,"0"0"0"0"0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10064 7283 16383 0 0,'-1'0'0'0'0,"-4"0"0"0"0,-10 0 0 0 0,-11 0 0 0 0,-13 0 0 0 0,-12 0 0 0 0,-8 0 0 0 0,-4 0 0 0 0,-4 0 0 0 0,-4 0 0 0 0,-4 0 0 0 0,-1 2 0 0 0,0 1 0 0 0,-2 3 0 0 0,0 1 0 0 0,-1 0 0 0 0,1-1 0 0 0,2-2 0 0 0,2-1 0 0 0,2-2 0 0 0,4 0 0 0 0,3-1 0 0 0,3 0 0 0 0,4 0 0 0 0,1-1 0 0 0,0 1 0 0 0,5 0 0 0 0,4 0 0 0 0,3 0 0 0 0,1 0 0 0 0,-1 0 0 0 0,-5-2 0 0 0,-5-1 0 0 0,-7-3 0 0 0,-2-2 0 0 0,0-2 0 0 0,0-2 0 0 0,1-2 0 0 0,2-1 0 0 0,0-4 0 0 0,0-2 0 0 0,-2-3 0 0 0,1-2 0 0 0,1 1 0 0 0,3 0 0 0 0,4 1 0 0 0,5 1 0 0 0,6 2 0 0 0,8 1 0 0 0,7 3 0 0 0,7 2 0 0 0,4 1 0 0 0,2 2 0 0 0,2 0 0 0 0,0 0 0 0 0,1-1 0 0 0,0 0 0 0 0,0 0 0 0 0,1-2 0 0 0,1 1 0 0 0,0 0 0 0 0,2 4 0 0 0,2 0 0 0 0,1 2 0 0 0,2 0 0 0 0,1 0 0 0 0,1-2 0 0 0,0-1 0 0 0,-1-3 0 0 0,-2-2 0 0 0,-4 0 0 0 0,-2-2 0 0 0,-2-1 0 0 0,-1 1 0 0 0,-2 3 0 0 0,2 0 0 0 0,1 3 0 0 0,2 2 0 0 0,2 4 0 0 0,2 3 0 0 0,1 5 0 0 0,2 5 0 0 0,2 5 0 0 0,0 5 0 0 0,1 2 0 0 0,0 3 0 0 0,1 0 0 0 0,-1 1 0 0 0,0 0 0 0 0,1-1 0 0 0,-1 1 0 0 0,0-1 0 0 0,0 0 0 0 0,0-2 0 0 0,0-2 0 0 0,0-4 0 0 0,0-7 0 0 0,0-9 0 0 0,1-7 0 0 0,1-7 0 0 0,2-7 0 0 0,0-5 0 0 0,0-1 0 0 0,0 1 0 0 0,1 3 0 0 0,-2 3 0 0 0,-1 2 0 0 0,-1 4 0 0 0,0 2 0 0 0,0 2 0 0 0,2 4 0 0 0,1 3 0 0 0,2 2 0 0 0,2 2 0 0 0,3 1 0 0 0,3 0 0 0 0,1 1 0 0 0,2-1 0 0 0,2 1 0 0 0,0-1 0 0 0,1 0 0 0 0,1 0 0 0 0,-3 1 0 0 0,-3-1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10459 6074 16383 0 0,'0'-1'0'0'0,"0"-3"0"0"0,0-7 0 0 0,-3-13 0 0 0,-9-17 0 0 0,-11-14 0 0 0,-9-8 0 0 0,-4-2 0 0 0,-2 3 0 0 0,1 4 0 0 0,-1 5 0 0 0,1 3 0 0 0,-1 0 0 0 0,0 0 0 0 0,0 0 0 0 0,1-1 0 0 0,0 0 0 0 0,-17-17 0 0 0,-14-10 0 0 0,-3 2 0 0 0,2 9 0 0 0,3 9 0 0 0,3 9 0 0 0,0 7 0 0 0,-3 5 0 0 0,-2 2 0 0 0,-3 3 0 0 0,0 3 0 0 0,3 4 0 0 0,4 4 0 0 0,5 3 0 0 0,7 4 0 0 0,6 2 0 0 0,6 0 0 0 0,1 2 0 0 0,0 1 0 0 0,1 0 0 0 0,0 0 0 0 0,0 1 0 0 0,0 1 0 0 0,2 0 0 0 0,-1 0 0 0 0,-1 0 0 0 0,-3-1 0 0 0,-3 0 0 0 0,1 1 0 0 0,0-1 0 0 0,1 1 0 0 0,2 0 0 0 0,1 1 0 0 0,0-1 0 0 0,2 1 0 0 0,-1 0 0 0 0,0 1 0 0 0,-2 2 0 0 0,1-1 0 0 0,1 1 0 0 0,1-1 0 0 0,4 0 0 0 0,4 0 0 0 0,6 0 0 0 0,5 0 0 0 0,5 0 0 0 0,4 0 0 0 0,5-1 0 0 0,4 1 0 0 0,4 1 0 0 0,7 0 0 0 0,4 2 0 0 0,8 0 0 0 0,3 1 0 0 0,2 0 0 0 0,0 0 0 0 0,-2 0 0 0 0,-1 0 0 0 0,-2 0 0 0 0,-2 0 0 0 0,-4 1 0 0 0,-4 1 0 0 0,-2 4 0 0 0,-2 1 0 0 0,-3 4 0 0 0,-1 1 0 0 0,-3 2 0 0 0,0 1 0 0 0,-2 0 0 0 0,0-1 0 0 0,-1 0 0 0 0,1-1 0 0 0,0 0 0 0 0,-1-1 0 0 0,1 2 0 0 0,0 0 0 0 0,-1 0 0 0 0,0-1 0 0 0,-1-1 0 0 0,0-2 0 0 0,0-6 0 0 0,-1-7 0 0 0,-3-7 0 0 0,-1-5 0 0 0,0-2 0 0 0,-2-3 0 0 0,0 0 0 0 0,-1 2 0 0 0,2 1 0 0 0,0 2 0 0 0,0 1 0 0 0,1 1 0 0 0,-1-2 0 0 0,0 0 0 0 0,0-1 0 0 0,-3 0 0 0 0,0 0 0 0 0,-1 3 0 0 0,2 2 0 0 0,-1 3 0 0 0,2 1 0 0 0,1 2 0 0 0,1-1 0 0 0,2 1 0 0 0,3 0 0 0 0,3 0 0 0 0,5 2 0 0 0,6 0 0 0 0,4 2 0 0 0,6 0 0 0 0,2-2 0 0 0,1 0 0 0 0,0-4 0 0 0,0-2 0 0 0,2-3 0 0 0,-1-4 0 0 0,-1-1 0 0 0,-1 1 0 0 0,-2 2 0 0 0,-3 3 0 0 0,-4 2 0 0 0,-4 2 0 0 0,-2 1 0 0 0,-3 1 0 0 0,-3-1 0 0 0,-2 0 0 0 0,-6 0 0 0 0,-3 3 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4457 3835 16383 0 0,'0'-1'0'0'0,"0"0"0"0"0,0 2 0 0 0,0 3 0 0 0,-1 5 0 0 0,-3 3 0 0 0,-3 2 0 0 0,-3 1 0 0 0,-4 2 0 0 0,-1 0 0 0 0,-2 1 0 0 0,-2-2 0 0 0,1-1 0 0 0,-1 0 0 0 0,0-1 0 0 0,0 0 0 0 0,1-1 0 0 0,1-4 0 0 0,3-1 0 0 0,2-2 0 0 0,2-1 0 0 0,0 0 0 0 0,3-2 0 0 0,5-2 0 0 0,6-3 0 0 0,7-3 0 0 0,4-1 0 0 0,3 0 0 0 0,1 2 0 0 0,1 1 0 0 0,-1 1 0 0 0,-1 1 0 0 0,-1 0 0 0 0,-2-1 0 0 0,0-1 0 0 0,0-1 0 0 0,0-1 0 0 0,0 0 0 0 0,-2 0 0 0 0,-1 0 0 0 0,0 1 0 0 0,-2 1 0 0 0,-1 1 0 0 0,0 0 0 0 0,-2 0 0 0 0,0 0 0 0 0,-1 0 0 0 0,2 1 0 0 0,0 0 0 0 0,1 0 0 0 0,1 1 0 0 0,1 0 0 0 0,-1-1 0 0 0,-2-3 0 0 0,-1-2 0 0 0,-3-1 0 0 0,-1-3 0 0 0,-2 2 0 0 0,-1 4 0 0 0,0 4 0 0 0,0 6 0 0 0,-2 5 0 0 0,0 4 0 0 0,0 2 0 0 0,-1 0 0 0 0,1 0 0 0 0,0 0 0 0 0,-1-1 0 0 0,0-3 0 0 0,2-1 0 0 0,-1-1 0 0 0,1-1 0 0 0,1 0 0 0 0,-1 0 0 0 0,1-1 0 0 0,0 2 0 0 0,0-1 0 0 0,0-1 0 0 0,0-1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4723 3647 16383 0 0,'0'-1'0'0'0,"-1"-1"0"0"0,-2 1 0 0 0,-5-1 0 0 0,-8 0 0 0 0,-6 2 0 0 0,-6-1 0 0 0,-1 1 0 0 0,0 0 0 0 0,-1 0 0 0 0,1 0 0 0 0,1 0 0 0 0,-1 0 0 0 0,-2 0 0 0 0,-2 0 0 0 0,1 0 0 0 0,1 1 0 0 0,0 1 0 0 0,2 2 0 0 0,2 1 0 0 0,0 3 0 0 0,0 1 0 0 0,0 2 0 0 0,3 2 0 0 0,1 0 0 0 0,4 0 0 0 0,2 1 0 0 0,2 2 0 0 0,2 1 0 0 0,1 2 0 0 0,2 1 0 0 0,0-1 0 0 0,1-2 0 0 0,3-1 0 0 0,2-3 0 0 0,2 0 0 0 0,1-1 0 0 0,0 1 0 0 0,1-2 0 0 0,0 1 0 0 0,1 1 0 0 0,-1-1 0 0 0,0 0 0 0 0,0 2 0 0 0,1-1 0 0 0,-1 0 0 0 0,0 0 0 0 0,0 0 0 0 0,0 0 0 0 0,0 1 0 0 0,0 3 0 0 0,0 1 0 0 0,2 0 0 0 0,2 1 0 0 0,0 0 0 0 0,3 1 0 0 0,1 0 0 0 0,-1 1 0 0 0,1 1 0 0 0,1-2 0 0 0,0 0 0 0 0,1-2 0 0 0,-1-1 0 0 0,0-1 0 0 0,1-1 0 0 0,0-1 0 0 0,-1-3 0 0 0,0-2 0 0 0,0 0 0 0 0,0-1 0 0 0,2 1 0 0 0,1 1 0 0 0,1-1 0 0 0,1 1 0 0 0,0 0 0 0 0,3 0 0 0 0,2 2 0 0 0,2 1 0 0 0,3 0 0 0 0,2 1 0 0 0,3 0 0 0 0,2-2 0 0 0,3-1 0 0 0,0-2 0 0 0,-1-3 0 0 0,-1-2 0 0 0,-1-1 0 0 0,-1-2 0 0 0,-1-1 0 0 0,2 0 0 0 0,0-2 0 0 0,2-2 0 0 0,2-5 0 0 0,-1-2 0 0 0,-2-3 0 0 0,-4-1 0 0 0,-1-3 0 0 0,-3-1 0 0 0,-2-2 0 0 0,-1-1 0 0 0,-2-3 0 0 0,-2-2 0 0 0,0-2 0 0 0,-1-1 0 0 0,1-1 0 0 0,-1 1 0 0 0,1 0 0 0 0,-3 2 0 0 0,-4 1 0 0 0,-2 1 0 0 0,-4 0 0 0 0,-2 1 0 0 0,-2 1 0 0 0,0 1 0 0 0,-1 2 0 0 0,1 1 0 0 0,-1 1 0 0 0,0-1 0 0 0,-2 0 0 0 0,-4 1 0 0 0,-2 0 0 0 0,-2 0 0 0 0,-3-1 0 0 0,-1 0 0 0 0,-1 2 0 0 0,0 1 0 0 0,0 1 0 0 0,1 1 0 0 0,-1 0 0 0 0,1 1 0 0 0,-1 1 0 0 0,1 1 0 0 0,-1 1 0 0 0,1 1 0 0 0,-1 1 0 0 0,2 3 0 0 0,3 0 0 0 0,0 1 0 0 0,2 1 0 0 0,0-1 0 0 0,0 1 0 0 0,1 1 0 0 0,-2 1 0 0 0,-2 1 0 0 0,-2 0 0 0 0,1 1 0 0 0,0 0 0 0 0,1 0 0 0 0,-2 0 0 0 0,-1 1 0 0 0,0-1 0 0 0,-1 0 0 0 0,0 0 0 0 0,0 0 0 0 0,2 0 0 0 0,1 0 0 0 0,0 0 0 0 0,0 0 0 0 0,1 0 0 0 0,3 1-16383 0 0,1 1 16383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22832 11596 16383 0 0,'-1'0'0'0'0,"-4"0"0"0"0,-12 0 0 0 0,-12 0 0 0 0,-15 0 0 0 0,-14 0 0 0 0,-4 0 0 0 0,3 0 0 0 0,4 1 0 0 0,6 2 0 0 0,8 2 0 0 0,7 1 0 0 0,9 1 0 0 0,7-1 0 0 0,7 2 0 0 0,5 0 0 0 0,4 0 0 0 0,2 2 0 0 0,3 1 0 0 0,2 2 0 0 0,4 2 0 0 0,5 3 0 0 0,2 2 0 0 0,1 1 0 0 0,0 1 0 0 0,-1 0 0 0 0,-2-1 0 0 0,-2-2 0 0 0,-2-4 0 0 0,-2-3 0 0 0,-2-3 0 0 0,-1-6 0 0 0,-2-4 0 0 0,-1-5 0 0 0,0-4 0 0 0,1-4 0 0 0,1-2 0 0 0,2-2 0 0 0,1 2 0 0 0,1 2 0 0 0,0 5 0 0 0,0 2 0 0 0,2 4 0 0 0,1 1 0 0 0,1 1 0 0 0,1 1 0 0 0,1 1 0 0 0,1-1 0 0 0,0 1 0 0 0,0-1 0 0 0,-1 0 0 0 0,-2 0 0 0 0,-1 1 0 0 0,0 1 0 0 0,-2 2 0 0 0,1 2 0 0 0,-2 1 0 0 0,0 2 0 0 0,-1 0 0 0 0,-1 2 0 0 0,1 1 0 0 0,-1 3 0 0 0,1 1 0 0 0,-1 3 0 0 0,-2 1 0 0 0,0 0 0 0 0,0 0 0 0 0,-1 0 0 0 0,-1 0 0 0 0,1 1 0 0 0,0-1 0 0 0,0-2 0 0 0,-1-2 0 0 0,0-1 0 0 0,-1-2 0 0 0,-1-2 0 0 0,0-1 0 0 0,-3-3 0 0 0,-2-2 0 0 0,-4-2 0 0 0,-3-2 0 0 0,-2-1 0 0 0,-2 0 0 0 0,-2 0 0 0 0,-1-1 0 0 0,-1 1 0 0 0,-2-2 0 0 0,1-4 0 0 0,2-2 0 0 0,3-3 0 0 0,3-1 0 0 0,4-2 0 0 0,3 1-16383 0 0,3 2 16383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22728 11257 16383 0 0,'-1'0'0'0'0,"-3"0"0"0"0,-5 0 0 0 0,-5 0 0 0 0,-5 0 0 0 0,-1 0 0 0 0,-3 0 0 0 0,-4 0 0 0 0,-4 2 0 0 0,-7 6 0 0 0,-5 5 0 0 0,-3 5 0 0 0,-1 5 0 0 0,-2 3 0 0 0,-2 2 0 0 0,3 1 0 0 0,4-1 0 0 0,7-3 0 0 0,9-3 0 0 0,6-2 0 0 0,5-2 0 0 0,2 0 0 0 0,2 1 0 0 0,1 0 0 0 0,3 1 0 0 0,0 1 0 0 0,2 2 0 0 0,0 1 0 0 0,0 3 0 0 0,2 1 0 0 0,1 1 0 0 0,2 0 0 0 0,0-1 0 0 0,2-2 0 0 0,0-2 0 0 0,0-1 0 0 0,0 0 0 0 0,1-3 0 0 0,2-1 0 0 0,2 2 0 0 0,3 1 0 0 0,3 4 0 0 0,2 4 0 0 0,2 2 0 0 0,2-1 0 0 0,1-1 0 0 0,2 2 0 0 0,2 4 0 0 0,1 4 0 0 0,1 1 0 0 0,1-2 0 0 0,-2-4 0 0 0,1-4 0 0 0,-1-4 0 0 0,3-1 0 0 0,2 0 0 0 0,1-1 0 0 0,1-1 0 0 0,-2-3 0 0 0,-1-4 0 0 0,0-1 0 0 0,2-1 0 0 0,2-2 0 0 0,0-2 0 0 0,-2-3 0 0 0,-2-3 0 0 0,-2-2 0 0 0,-1-1 0 0 0,-2-2 0 0 0,0 0 0 0 0,0-1 0 0 0,2 1 0 0 0,0-1 0 0 0,0 1 0 0 0,0 0 0 0 0,0-1 0 0 0,-2-2 0 0 0,0-1 0 0 0,-1-1 0 0 0,-3-3 0 0 0,-2-2 0 0 0,0-2 0 0 0,0-1 0 0 0,1-2 0 0 0,2-1 0 0 0,0 1 0 0 0,-1-1 0 0 0,1 0 0 0 0,1-2 0 0 0,0-1 0 0 0,-2 0 0 0 0,-1 0 0 0 0,-3-2 0 0 0,-1 0 0 0 0,-1-1 0 0 0,0-3 0 0 0,-1 0 0 0 0,0 2 0 0 0,-1 3 0 0 0,-3 3 0 0 0,0 3 0 0 0,-2-1 0 0 0,-2 1 0 0 0,-1-1 0 0 0,-1 0 0 0 0,-1 0 0 0 0,0 0 0 0 0,0-2 0 0 0,0-3 0 0 0,0-4 0 0 0,2-3 0 0 0,0-2 0 0 0,0 2 0 0 0,0 2 0 0 0,-1 1 0 0 0,-1 0 0 0 0,1-3 0 0 0,-1-1 0 0 0,0 1 0 0 0,0 0 0 0 0,-1 0 0 0 0,1-2 0 0 0,0-4 0 0 0,0-3 0 0 0,-1-2 0 0 0,-2 0 0 0 0,-2 2 0 0 0,-2 4 0 0 0,-2 3 0 0 0,1 5 0 0 0,-1 3 0 0 0,1 3 0 0 0,-1 4 0 0 0,-1 1 0 0 0,0 2 0 0 0,-1 0 0 0 0,0 1 0 0 0,0 3 0 0 0,0 0 0 0 0,0 1 0 0 0,1 2 0 0 0,1 1 0 0 0,0 1 0 0 0,-1 1 0 0 0,-1 1 0 0 0,-3 0 0 0 0,1 0 0 0 0,-1 0 0 0 0,1 1 0 0 0,1-1 0 0 0,0 0 0 0 0,2 0 0 0 0,-1 0 0 0 0,0 0 0 0 0,1 0 0 0 0,0-2 0 0 0,1 1 0 0 0,0-1 0 0 0,-1 0 0 0 0,0 0 0 0 0,-2-2 0 0 0,-2 0 0 0 0,0-1 0 0 0,0-1 0 0 0,1 1 0 0 0,1 0 0 0 0,0 0 0 0 0,0-2 0 0 0,-1 0 0 0 0,0 0 0 0 0,0 0 0 0 0,0 1 0 0 0,1-1 0 0 0,1 1 0 0 0,-1 1 0 0 0,0-2 0 0 0,0 0 0 0 0,0 0 0 0 0,0 0 0 0 0,1 1 0 0 0,1 1 0 0 0,-1 0 0 0 0,-1 0 0 0 0,0 1 0 0 0,0-1 0 0 0,-2 2 0 0 0,0 1 0 0 0,3 0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16984 11308 16383 0 0,'0'0'0'0'0,"0"-4"0"0"0,0-1 0 0 0,0-6 0 0 0,0-3 0 0 0,0-11 0 0 0,0-16 0 0 0,0-12 0 0 0,0-9 0 0 0,0-6 0 0 0,0-3 0 0 0,0 2 0 0 0,0 7 0 0 0,0 8 0 0 0,0 12 0 0 0,0 10 0 0 0,0 8 0 0 0,0 5 0 0 0,0 1 0 0 0,0 1 0 0 0,0 0 0 0 0,0 2 0 0 0,0 1 0 0 0,0 1 0 0 0,0-2 0 0 0,0-1 0 0 0,-3 1 0 0 0,-1 3 0 0 0,-3 4 0 0 0,0 2 0 0 0,-1 4 0 0 0,1 3 0 0 0,-2 4 0 0 0,-1 5 0 0 0,-1 5 0 0 0,-1 3 0 0 0,-2 2 0 0 0,-2 2 0 0 0,0 0 0 0 0,0 1 0 0 0,-1-1 0 0 0,0 0 0 0 0,2-3 0 0 0,3-3 0 0 0,4-4 0 0 0,4-3 0 0 0,8-4 0 0 0,6-5 0 0 0,7-8 0 0 0,6-5 0 0 0,4-5 0 0 0,2-2 0 0 0,-1 0 0 0 0,-1 2 0 0 0,-3 1 0 0 0,-3 4 0 0 0,-4 2 0 0 0,-4 3 0 0 0,-4 6 0 0 0,-3 4 0 0 0,-3 3 0 0 0,-1 3 0 0 0,1 0 0 0 0,4-2 0 0 0,5-1 0 0 0,4-1 0 0 0,5-1 0 0 0,7 0 0 0 0,5 0 0 0 0,4-1 0 0 0,1 0 0 0 0,-2-2 0 0 0,-4 1 0 0 0,-7 0-16383 0 0,-7-1 16383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16949 10166 16383 0 0,'0'-1'0'0'0,"0"-2"0"0"0,0-3 0 0 0,0-12 0 0 0,0-13 0 0 0,0-8 0 0 0,0-4 0 0 0,0 0 0 0 0,0 3 0 0 0,0 1 0 0 0,0-3 0 0 0,0-2 0 0 0,0-1 0 0 0,-1-1 0 0 0,-2 3 0 0 0,-2-2 0 0 0,-2-2 0 0 0,0-1 0 0 0,-1 2 0 0 0,-1 3 0 0 0,2 4 0 0 0,-1 0 0 0 0,0-5 0 0 0,1-8 0 0 0,0-5 0 0 0,1 0 0 0 0,0 5 0 0 0,1 10 0 0 0,2 9 0 0 0,1 9 0 0 0,1 7 0 0 0,0 5 0 0 0,1 2 0 0 0,0 4 0 0 0,-2 2 0 0 0,0 7 0 0 0,-3 6 0 0 0,-2 5 0 0 0,-5 6 0 0 0,-3 4 0 0 0,-4 7 0 0 0,-3 2 0 0 0,-1 3 0 0 0,2-2 0 0 0,1 0 0 0 0,1-2 0 0 0,4-2 0 0 0,5-6 0 0 0,5-8 0 0 0,8-11 0 0 0,5-11 0 0 0,7-10 0 0 0,4-7 0 0 0,3-4 0 0 0,1-3 0 0 0,0 3 0 0 0,-3 3 0 0 0,-3 4 0 0 0,-4 3 0 0 0,-2 3 0 0 0,-3 4 0 0 0,-3 2 0 0 0,0 2 0 0 0,-2 0 0 0 0,1 2 0 0 0,0 0 0 0 0,1 1 0 0 0,3 2 0 0 0,3 0 0 0 0,2 2 0 0 0,1 3 0 0 0,2 3 0 0 0,1 2 0 0 0,1 1 0 0 0,0 0 0 0 0,-1-1 0 0 0,-1 0 0 0 0,0 0 0 0 0,0-1 0 0 0,-2 0 0 0 0,-3-3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17001 8658 16383 0 0,'0'-1'0'0'0,"0"-5"0"0"0,0-12 0 0 0,0-18 0 0 0,0-20 0 0 0,0-11 0 0 0,0-4 0 0 0,0 3 0 0 0,0 9 0 0 0,0 11 0 0 0,0 6 0 0 0,0 3 0 0 0,0 1 0 0 0,0-1 0 0 0,0 0 0 0 0,0 0 0 0 0,0 0 0 0 0,0 2 0 0 0,0 3 0 0 0,0 4 0 0 0,0 3 0 0 0,0 0 0 0 0,0-2 0 0 0,0-4 0 0 0,0-3 0 0 0,0-1 0 0 0,-1 2 0 0 0,-1 4 0 0 0,-1 3 0 0 0,1 6 0 0 0,1 4 0 0 0,-1 3 0 0 0,2 3 0 0 0,-1 2 0 0 0,1 1 0 0 0,0 0 0 0 0,0 0 0 0 0,-2 1 0 0 0,-1 2 0 0 0,-2 1 0 0 0,-3 1 0 0 0,0 2 0 0 0,-2 1 0 0 0,-1 2 0 0 0,1 3 0 0 0,-1 5 0 0 0,-2 5 0 0 0,-1 4 0 0 0,-1 4 0 0 0,-1 3 0 0 0,0 0 0 0 0,0 0 0 0 0,2-1 0 0 0,1-1 0 0 0,1 0 0 0 0,3-2 0 0 0,1-4 0 0 0,1-3 0 0 0,1-4 0 0 0,0-3 0 0 0,3-4 0 0 0,3-5 0 0 0,5-7 0 0 0,5-7 0 0 0,6-7 0 0 0,4-3 0 0 0,3-1 0 0 0,2 1 0 0 0,1 3 0 0 0,0 1 0 0 0,-3 4 0 0 0,-3 1 0 0 0,-5 4 0 0 0,-4 2 0 0 0,-3 1 0 0 0,-1 3 0 0 0,-2 0 0 0 0,0 1 0 0 0,0 1 0 0 0,-1 0 0 0 0,2 2 0 0 0,1 1 0 0 0,1 1 0 0 0,2 0 0 0 0,0 2 0 0 0,2 1 0 0 0,1 3 0 0 0,1 2 0 0 0,3 2 0 0 0,2 1 0 0 0,1 0 0 0 0,1-1 0 0 0,1-1 0 0 0,-2-2 0 0 0,-3 0 0 0 0,-5-2 0 0 0,-6 0 0 0 0,-5-1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29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17071 7044 16383 0 0,'0'-1'0'0'0,"0"-7"0"0"0,0-11 0 0 0,0-15 0 0 0,0-17 0 0 0,0-9 0 0 0,0-9 0 0 0,0-1 0 0 0,0 2 0 0 0,0 9 0 0 0,0 10 0 0 0,0 10 0 0 0,0 7 0 0 0,0 3 0 0 0,0 1 0 0 0,0 0 0 0 0,0 2 0 0 0,0 2 0 0 0,0 3 0 0 0,0 4 0 0 0,0 3 0 0 0,0 0 0 0 0,0 1 0 0 0,0-1 0 0 0,0 0 0 0 0,0 1 0 0 0,0-1 0 0 0,0-1 0 0 0,-1-1 0 0 0,-1 0 0 0 0,0 1 0 0 0,0 0 0 0 0,0 1 0 0 0,-1 2 0 0 0,1 2 0 0 0,0 0 0 0 0,0 1 0 0 0,1-1 0 0 0,1-2 0 0 0,0 0 0 0 0,-2 2 0 0 0,-2 3 0 0 0,-6 6 0 0 0,-6 6 0 0 0,-3 7 0 0 0,-2 4 0 0 0,-1 5 0 0 0,1 5 0 0 0,1 3 0 0 0,3 0 0 0 0,3-1 0 0 0,2-1 0 0 0,1-2 0 0 0,3-2 0 0 0,0-2 0 0 0,1-2 0 0 0,2-4 0 0 0,4-5 0 0 0,4-4 0 0 0,6-6 0 0 0,4-6 0 0 0,4-8 0 0 0,3-6 0 0 0,1-3 0 0 0,2-1 0 0 0,-1-1 0 0 0,-2 1 0 0 0,-2 0 0 0 0,-2 1 0 0 0,-4 2 0 0 0,-2 3 0 0 0,-2 4 0 0 0,-1 1 0 0 0,-1 4 0 0 0,-1 2 0 0 0,1 3 0 0 0,1 2 0 0 0,0 1 0 0 0,0 2 0 0 0,2-1 0 0 0,0 2 0 0 0,1 4 0 0 0,1 2 0 0 0,3 4 0 0 0,4 2 0 0 0,5-1 0 0 0,3 0 0 0 0,4-2 0 0 0,-1-3 0 0 0,-5-3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13917 11384 16383 0 0,'0'0'0'0'0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17106 5690 16383 0 0,'0'-1'0'0'0,"0"-3"0"0"0,0-7 0 0 0,0-11 0 0 0,0-12 0 0 0,0-9 0 0 0,0-5 0 0 0,0-5 0 0 0,0-1 0 0 0,0-1 0 0 0,0 1 0 0 0,0 0 0 0 0,0 6 0 0 0,0 4 0 0 0,0 7 0 0 0,0 4 0 0 0,0 2 0 0 0,0 2 0 0 0,0 1 0 0 0,0-2 0 0 0,0-4 0 0 0,0-4 0 0 0,0-6 0 0 0,0-3 0 0 0,0-2 0 0 0,0-2 0 0 0,0 0 0 0 0,0 3 0 0 0,0 3 0 0 0,0 6 0 0 0,0 5 0 0 0,0 7 0 0 0,-1 7 0 0 0,-2 7 0 0 0,-1 5 0 0 0,-2 4 0 0 0,-2 4 0 0 0,-3 5 0 0 0,-2 5 0 0 0,-4 5 0 0 0,-1 7 0 0 0,-1 6 0 0 0,0 3 0 0 0,1 4 0 0 0,2 0 0 0 0,1-2 0 0 0,2-3 0 0 0,2-4 0 0 0,1-5 0 0 0,3-6 0 0 0,6-6 0 0 0,5-8 0 0 0,6-8 0 0 0,5-7 0 0 0,4-4 0 0 0,2-3 0 0 0,1-1 0 0 0,0 1 0 0 0,-3 3 0 0 0,-2 2 0 0 0,-3 1 0 0 0,-2 1 0 0 0,-2 2 0 0 0,-1 1 0 0 0,-1 1 0 0 0,-2 0 0 0 0,-1-1 0 0 0,1 3 0 0 0,-1 5 0 0 0,4 7 0 0 0,1 5 0 0 0,2 5 0 0 0,4 2 0 0 0,0 2 0 0 0,0-3 0 0 0,0-1 0 0 0,-2-4 0 0 0,0-3 0 0 0,-1-2 0 0 0,2-3 0 0 0,2-2 0 0 0,1 0 0 0 0,1 0 0 0 0,-1-1 0 0 0,-5 0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15427 7574 16383 0 0,'0'0'0'0'0,"-1"0"0"0"0,1 0 0 0 0,4 0 0 0 0,4 0 0 0 0,2 0 0 0 0,-1 0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8687 16383 0 0,'0'-1'0'0'0,"0"0"0"0"0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8683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15376 8683 16383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21311 11773 16383 0 0,'0'0'0'0'0,"0"1"0"0"0,0-1 0 0 0,-3 0-16383 0 0,0 0 16383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21377 11763 16383 0 0,'0'0'0'0'0,"0"4"0"0"0,0 7 0 0 0,0 12 0 0 0,2 12 0 0 0,7 10 0 0 0,8 7 0 0 0,12 6 0 0 0,11 5 0 0 0,10 0 0 0 0,3-1 0 0 0,2-5 0 0 0,-1-5 0 0 0,2-2 0 0 0,4 1 0 0 0,6 1 0 0 0,1-1 0 0 0,-1-1 0 0 0,-1-4 0 0 0,-1-2 0 0 0,3 1 0 0 0,3 0 0 0 0,3 1 0 0 0,-5-4 0 0 0,-9-6 0 0 0,-12-7 0 0 0,-11-8 0 0 0,-11-8 0 0 0,-9-6 0 0 0,-7-3 0 0 0,-2-2 0 0 0,0 2 0 0 0,2 2 0 0 0,0 3 0 0 0,1 1 0 0 0,-2 1 0 0 0,-3 0 0 0 0,-2-2 0 0 0,-4-2 0 0 0,-6-2 0 0 0,-11-1 0 0 0,-6-3 0 0 0,-3 0 0 0 0,-1-1 0 0 0,1-1 0 0 0,2 1 0 0 0,2 0 0 0 0,5-1 0 0 0,2 1 0 0 0,1 0 0 0 0,0-1 0 0 0,1-1 0 0 0,1 0 0 0 0,2 0 0 0 0,3-1 0 0 0,5 0 0 0 0,9 0 0 0 0,14 2 0 0 0,12 0 0 0 0,8 1 0 0 0,4 3 0 0 0,-1 2 0 0 0,-5 0 0 0 0,-4-1 0 0 0,-6-2 0 0 0,-4 0 0 0 0,-6-1 0 0 0,-5-3 0 0 0,-5-2 0 0 0,-4-3 0 0 0,-2-4 0 0 0,-2-3 0 0 0,-1-2 0 0 0,0-4 0 0 0,0-3 0 0 0,1-5 0 0 0,-1-1 0 0 0,1-2 0 0 0,-1 3 0 0 0,1 2 0 0 0,0 4 0 0 0,0 3 0 0 0,0 1 0 0 0,0 0 0 0 0,1 0 0 0 0,-1 3 0 0 0,0 1 0 0 0,0-1 0 0 0,0-2 0 0 0,-1-3 0 0 0,-2-1 0 0 0,-2 2 0 0 0,-1 4 0 0 0,-2 5 0 0 0,-1 4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21598 8823 16383 0 0,'1'0'0'0'0,"5"0"0"0"0,9 0 0 0 0,12 2 0 0 0,12 7 0 0 0,12 8 0 0 0,7 11 0 0 0,6 8 0 0 0,5 6 0 0 0,2 5 0 0 0,5 2 0 0 0,7 4 0 0 0,5 2 0 0 0,0-1 0 0 0,-1-1 0 0 0,-5-4 0 0 0,-2-3 0 0 0,-2-3 0 0 0,1-2 0 0 0,-2-2 0 0 0,1-1 0 0 0,1-4 0 0 0,2-5 0 0 0,7-4 0 0 0,8-4 0 0 0,5-5 0 0 0,4-5 0 0 0,-1-5 0 0 0,1-2 0 0 0,-2-3 0 0 0,-1-1 0 0 0,-6-1 0 0 0,-7 0 0 0 0,-12-3 0 0 0,-13-3 0 0 0,-13-3 0 0 0,-11-3 0 0 0,-12-1 0 0 0,-10 0 0 0 0,-6 1 0 0 0,-6 0 0 0 0,-4 0 0 0 0,-2-2 0 0 0,-1-1 0 0 0,0-1 0 0 0,-1 0 0 0 0,1 0 0 0 0,0 2 0 0 0,-2 4 0 0 0,-3 3 0 0 0,-6 1 0 0 0,-5 3 0 0 0,-6 1 0 0 0,-3 2 0 0 0,-3 0 0 0 0,1 1 0 0 0,2 1 0 0 0,4-1 0 0 0,4 1 0 0 0,3-1 0 0 0,2 0 0 0 0,2 1 0 0 0,2 2 0 0 0,3 2 0 0 0,1 1 0 0 0,2 3 0 0 0,2 1 0 0 0,3-2 0 0 0,4-1 0 0 0,6-3 0 0 0,3-1 0 0 0,4-2 0 0 0,2-1 0 0 0,1 0 0 0 0,0-2 0 0 0,1 0 0 0 0,-3-1 0 0 0,-3 0 0 0 0,-5 0 0 0 0,-3 0 0 0 0,-2-1 0 0 0,-1 0 0 0 0,-3-2 0 0 0,1 0 0 0 0,-1-1 0 0 0,0 0 0 0 0,0-1 0 0 0,0 1 0 0 0,0 0 0 0 0,1 0 0 0 0,-1 0 0 0 0,0-2 0 0 0,1-1 0 0 0,-1 1 0 0 0,1 0 0 0 0,0 1 0 0 0,-2 1 0 0 0,0 4 0 0 0,-1 6 0 0 0,0 6 0 0 0,-1 6 0 0 0,0 7 0 0 0,0 5 0 0 0,-1 1 0 0 0,1 0 0 0 0,0-2 0 0 0,2-1 0 0 0,1-1 0 0 0,1-1 0 0 0,0-3 0 0 0,-1-1 0 0 0,0-1 0 0 0,-2 0 0 0 0,0-1 0 0 0,-1-2 0 0 0,-4-3 0 0 0,-6-3 0 0 0,-1-4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23659 7583 16383 0 0,'-1'0'0'0'0,"-1"0"0"0"0,-3 0 0 0 0,-6 1 0 0 0,-5 2 0 0 0,-5 3 0 0 0,-6 3 0 0 0,0 1 0 0 0,1 1 0 0 0,1 2 0 0 0,1 1 0 0 0,-1 1 0 0 0,-1 1 0 0 0,3-1 0 0 0,2-1 0 0 0,3 0 0 0 0,4-2 0 0 0,5 1 0 0 0,3 1 0 0 0,3 3 0 0 0,2 1 0 0 0,1 2 0 0 0,1 1 0 0 0,-2 2 0 0 0,0 1 0 0 0,-2 3 0 0 0,1 1 0 0 0,1-1 0 0 0,0-2 0 0 0,0-3 0 0 0,1-3 0 0 0,-1-1 0 0 0,1 0 0 0 0,1 1 0 0 0,3 0 0 0 0,5 2 0 0 0,3 0 0 0 0,2 0 0 0 0,3 1 0 0 0,1-1 0 0 0,0-1 0 0 0,0-4 0 0 0,-1-1 0 0 0,0-2 0 0 0,-1-3 0 0 0,0-2 0 0 0,-2-1 0 0 0,1-2 0 0 0,-1-2 0 0 0,-1-1 0 0 0,-1-2 0 0 0,0 0 0 0 0,-1 0 0 0 0,-1 0 0 0 0,-2-1 0 0 0,0-3 0 0 0,1-3 0 0 0,0-2 0 0 0,0-3 0 0 0,-1-2 0 0 0,-2-2 0 0 0,-1-3 0 0 0,-3-1 0 0 0,-1-1 0 0 0,0-1 0 0 0,-1-1 0 0 0,-1 2 0 0 0,-2 1 0 0 0,-2 0 0 0 0,-2 2 0 0 0,-3 0 0 0 0,-1 3 0 0 0,-2 1 0 0 0,0 1 0 0 0,0 1 0 0 0,1 1 0 0 0,0 1 0 0 0,0 2 0 0 0,1 0 0 0 0,0 1 0 0 0,-1 2 0 0 0,1 1 0 0 0,-1 2 0 0 0,2 1 0 0 0,-2 1 0 0 0,0 0 0 0 0,0 0 0 0 0,0 1 0 0 0,2 3 0 0 0,4 1 0 0 0,2 0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24094 7526 16383 0 0,'0'-1'0'0'0,"-1"-1"0"0"0,-1 0 0 0 0,-5 0 0 0 0,-5 1 0 0 0,-7 0 0 0 0,-9-2 0 0 0,-7-3 0 0 0,-4-1 0 0 0,-1-2 0 0 0,1 1 0 0 0,2 2 0 0 0,3 1 0 0 0,3 2 0 0 0,3 1 0 0 0,2 1 0 0 0,-1 1 0 0 0,-4 0 0 0 0,-5 1 0 0 0,-5-1 0 0 0,-1 0 0 0 0,-1 1 0 0 0,1-1 0 0 0,3 0 0 0 0,2 0 0 0 0,2 0 0 0 0,0 0 0 0 0,1 0 0 0 0,1 0 0 0 0,1 1 0 0 0,-1 2 0 0 0,1 4 0 0 0,2 2 0 0 0,5 3 0 0 0,6 3 0 0 0,4 4 0 0 0,4 3 0 0 0,3 3 0 0 0,4 4 0 0 0,2 4 0 0 0,2 5 0 0 0,0 1 0 0 0,2 0 0 0 0,4-2 0 0 0,3-4 0 0 0,4-3 0 0 0,1-3 0 0 0,1-2 0 0 0,1 0 0 0 0,-1 0 0 0 0,-1-1 0 0 0,-1-1 0 0 0,-1-1 0 0 0,0 1 0 0 0,0-2 0 0 0,-1-2 0 0 0,0 0 0 0 0,0 1 0 0 0,0 0 0 0 0,0 0 0 0 0,0 1 0 0 0,1 1 0 0 0,0 2 0 0 0,1 2 0 0 0,1 1 0 0 0,0 1 0 0 0,-1-2 0 0 0,0-2 0 0 0,-1-3 0 0 0,1-2 0 0 0,1-3 0 0 0,0-2 0 0 0,2-3 0 0 0,2-4 0 0 0,2-1 0 0 0,0-2 0 0 0,2 0 0 0 0,0-1 0 0 0,2 0 0 0 0,4 0 0 0 0,4-1 0 0 0,4-1 0 0 0,3 0 0 0 0,2-1 0 0 0,-1 0 0 0 0,-1 0 0 0 0,1-4 0 0 0,1-6 0 0 0,-2-5 0 0 0,-4-4 0 0 0,-4-3 0 0 0,-5 0 0 0 0,-3-4 0 0 0,-2-6 0 0 0,1-10 0 0 0,1-4 0 0 0,-2 0 0 0 0,-3 2 0 0 0,-5 5 0 0 0,-4 3 0 0 0,-3 0 0 0 0,-4-3 0 0 0,-1-1 0 0 0,-2 1 0 0 0,-4 1 0 0 0,-5 1 0 0 0,-1 0 0 0 0,-3-3 0 0 0,-1-7 0 0 0,-1-4 0 0 0,-2 3 0 0 0,0 4 0 0 0,0 9 0 0 0,1 5 0 0 0,1 5 0 0 0,0 4 0 0 0,0 5 0 0 0,-2 4 0 0 0,-1 6 0 0 0,-1 2 0 0 0,0 3 0 0 0,1 1 0 0 0,0 0 0 0 0,-1 1 0 0 0,3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13929 11384 16383 0 0,'0'0'0'0'0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21423 7533 16383 0 0,'0'-1'0'0'0,"0"-9"0"0"0,0-19 0 0 0,1-26 0 0 0,6-25 0 0 0,8-17 0 0 0,10-5 0 0 0,9 0 0 0 0,7 5 0 0 0,7 3 0 0 0,4 5 0 0 0,3 4 0 0 0,0 4 0 0 0,4 1 0 0 0,2 0 0 0 0,3-1 0 0 0,4-1 0 0 0,4-1 0 0 0,2 1 0 0 0,1 0 0 0 0,2 1 0 0 0,-1 3 0 0 0,-2 2 0 0 0,-3 5 0 0 0,-4 6 0 0 0,-8 9 0 0 0,-9 11 0 0 0,-6 7 0 0 0,-1 7 0 0 0,2 4 0 0 0,8 2 0 0 0,11 0 0 0 0,13 2 0 0 0,13 2 0 0 0,8 4 0 0 0,1 4 0 0 0,-7 5 0 0 0,-9 3 0 0 0,-11 3 0 0 0,-6 2 0 0 0,-3 1 0 0 0,-1 5 0 0 0,1 5 0 0 0,-3 5 0 0 0,-3 2 0 0 0,-5 3 0 0 0,-4 0 0 0 0,-4 0 0 0 0,-3 1 0 0 0,-1 0 0 0 0,-1 2 0 0 0,2 3 0 0 0,3 4 0 0 0,5 3 0 0 0,2 4 0 0 0,-2-1 0 0 0,-5-1 0 0 0,-6-3 0 0 0,-4-2 0 0 0,-3-2 0 0 0,-2-1 0 0 0,-1 0 0 0 0,0 2 0 0 0,-1 2 0 0 0,2 2 0 0 0,1 2 0 0 0,0 1 0 0 0,-2-2 0 0 0,-3-3 0 0 0,-6-5 0 0 0,-7-5 0 0 0,-8-8 0 0 0,-9-8 0 0 0,-9-9 0 0 0,-12-8 0 0 0,-9-3 0 0 0,-3 0 0 0 0,1 2 0 0 0,3 2 0 0 0,6 3 0 0 0,5 3 0 0 0,6 2 0 0 0,3 2 0 0 0,3 0 0 0 0,6 0 0 0 0,5 1 0 0 0,7 0 0 0 0,8 0 0 0 0,8 5 0 0 0,5 4 0 0 0,4 3 0 0 0,1 1 0 0 0,-1-2 0 0 0,-2-2 0 0 0,-3-4 0 0 0,-3-1 0 0 0,-1-3 0 0 0,-3-2 0 0 0,-4 0 0 0 0,-5-3 0 0 0,-4-4 0 0 0,-3-6 0 0 0,-3-11 0 0 0,-1-10 0 0 0,-1-8 0 0 0,1-2 0 0 0,-1 5 0 0 0,0 6 0 0 0,1 8 0 0 0,-1 6 0 0 0,1 6 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24219 5581 16383 0 0,'2'0'0'0'0,"5"0"0"0"0,9 0 0 0 0,11 0 0 0 0,10 0 0 0 0,4 0 0 0 0,0 0 0 0 0,-2 0 0 0 0,-4 0 0 0 0,-5 0 0 0 0,-5 0 0 0 0,-6-2 0 0 0,-5-1 0 0 0,-4-1 0 0 0,-7 3 0 0 0,-5 7 0 0 0,-6 8 0 0 0,-3 11 0 0 0,-2 9 0 0 0,-1 10 0 0 0,-1 10 0 0 0,0 5 0 0 0,2-1 0 0 0,3-7 0 0 0,2-8 0 0 0,4-9 0 0 0,2-9 0 0 0,1-8 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24363 5755 16383 0 0,'1'0'0'0'0,"2"0"0"0"0,2 0 0 0 0,5 0 0 0 0,4 0 0 0 0,5-1 0 0 0,6-1 0 0 0,2-1 0 0 0,1-2 0 0 0,-2 0 0 0 0,-2 2 0 0 0,-6-1 0 0 0,-3 1 0 0 0,-3 0 0 0 0,-3 0 0 0 0,-3 2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24895 5634 16383 0 0,'0'-1'0'0'0,"0"-2"0"0"0,0-1 0 0 0,-1-1 0 0 0,-2-4 0 0 0,-5-3 0 0 0,-3-4 0 0 0,-3-3 0 0 0,-3-1 0 0 0,-2 1 0 0 0,-1 1 0 0 0,1 0 0 0 0,-1 1 0 0 0,0 0 0 0 0,-2 1 0 0 0,-2-1 0 0 0,0 1 0 0 0,-1-1 0 0 0,-1 2 0 0 0,2 1 0 0 0,2 3 0 0 0,2 2 0 0 0,1 4 0 0 0,1 1 0 0 0,1 2 0 0 0,1 2 0 0 0,-1 0 0 0 0,-4 0 0 0 0,-4 2 0 0 0,-2 2 0 0 0,-2 4 0 0 0,1 2 0 0 0,1 4 0 0 0,2 1 0 0 0,4 1 0 0 0,3 1 0 0 0,1-1 0 0 0,1-1 0 0 0,3-1 0 0 0,0-2 0 0 0,2 0 0 0 0,0 1 0 0 0,-1 2 0 0 0,-2 1 0 0 0,-2 0 0 0 0,1-1 0 0 0,3-1 0 0 0,2-1 0 0 0,3-1 0 0 0,1 1 0 0 0,1 1 0 0 0,1 0 0 0 0,0 1 0 0 0,1 0 0 0 0,1 0 0 0 0,0 3 0 0 0,2 0 0 0 0,0 1 0 0 0,0 0 0 0 0,0 0 0 0 0,0 0 0 0 0,0 2 0 0 0,1-1 0 0 0,0-1 0 0 0,2 1 0 0 0,2-1 0 0 0,2 1 0 0 0,1-1 0 0 0,1-1 0 0 0,1-2 0 0 0,1-2 0 0 0,-1 1 0 0 0,1-2 0 0 0,-1 0 0 0 0,1 1 0 0 0,0-1 0 0 0,0 0 0 0 0,0 0 0 0 0,-1-2 0 0 0,1-2 0 0 0,-1-2 0 0 0,1-2 0 0 0,1 1 0 0 0,0 0 0 0 0,2 1 0 0 0,1 0 0 0 0,0-1 0 0 0,2 1 0 0 0,0 0 0 0 0,0-1 0 0 0,2 0 0 0 0,0-1 0 0 0,1 0 0 0 0,1-2 0 0 0,2-1 0 0 0,2-1 0 0 0,3-1 0 0 0,3 0 0 0 0,3 1 0 0 0,6 1 0 0 0,4 1 0 0 0,4-1 0 0 0,0-1 0 0 0,-1 1 0 0 0,-3-2 0 0 0,-3 1 0 0 0,-6-1 0 0 0,-5-2 0 0 0,-2-5 0 0 0,-1-6 0 0 0,-2-7 0 0 0,-4-4 0 0 0,-3-2 0 0 0,-5-1 0 0 0,-4-3 0 0 0,-3-3 0 0 0,-2-2 0 0 0,-3-2 0 0 0,-1 2 0 0 0,0 4 0 0 0,-1 5 0 0 0,0 5 0 0 0,1 2 0 0 0,-1 3 0 0 0,1 2 0 0 0,-1 2 0 0 0,-1 1 0 0 0,-1 2 0 0 0,-2 0 0 0 0,-1 0 0 0 0,-1 1 0 0 0,-1 1 0 0 0,1 0 0 0 0,-1 2 0 0 0,1 1 0 0 0,0 0 0 0 0,0-1 0 0 0,-1 1 0 0 0,0-1 0 0 0,0 1 0 0 0,-2-1 0 0 0,1 0 0 0 0,0-1 0 0 0,2 1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20581 3891 16383 0 0,'0'-2'0'0'0,"8"-11"0"0"0,24-34 0 0 0,34-44 0 0 0,31-42 0 0 0,20-25 0 0 0,3-2 0 0 0,-13 20 0 0 0,-20 28 0 0 0,-18 29 0 0 0,-10 20 0 0 0,-1 10 0 0 0,4 4 0 0 0,1 2 0 0 0,-3 6 0 0 0,-8 8 0 0 0,-9 7 0 0 0,-3 5 0 0 0,4-1 0 0 0,10-2 0 0 0,10-2 0 0 0,4-3 0 0 0,2 1 0 0 0,2-1 0 0 0,5-2 0 0 0,6-2 0 0 0,9-1 0 0 0,8 1 0 0 0,13 5 0 0 0,13 4 0 0 0,15 4 0 0 0,9 4 0 0 0,0 4 0 0 0,-9 5 0 0 0,-20 3 0 0 0,-20 3 0 0 0,-21 1 0 0 0,-15 1 0 0 0,-11-1 0 0 0,-4 1 0 0 0,-1 0 0 0 0,2 0 0 0 0,-2-1 0 0 0,0 0 0 0 0,0 1 0 0 0,-1 2 0 0 0,-1 2 0 0 0,-3 1 0 0 0,-6 3 0 0 0,-6 0 0 0 0,-4 0 0 0 0,-4 1 0 0 0,-2 1 0 0 0,-4 1 0 0 0,-3 0 0 0 0,-4-2 0 0 0,-4 0 0 0 0,-2 0 0 0 0,-3-1 0 0 0,-1 1 0 0 0,-1-2 0 0 0,-1 1 0 0 0,1 0 0 0 0,-1 0 0 0 0,1-1 0 0 0,-1 1 0 0 0,1 0 0 0 0,0 1 0 0 0,0 2 0 0 0,0-1 0 0 0,0 1 0 0 0,0-1 0 0 0,0 0 0 0 0,0 1 0 0 0,0 1 0 0 0,0 0 0 0 0,-1 0 0 0 0,0-5 0 0 0,-3-5 0 0 0,-3-7 0 0 0,-2-2 0 0 0,-1 0 0 0 0,-2 0 0 0 0,1 1 0 0 0,0 3 0 0 0,0 0 0 0 0,-1 2 0 0 0,2 3 0 0 0,3 7 0 0 0,5 7 0 0 0,5 4 0 0 0,2 2 0 0 0,3-3 0 0 0,1-3 0 0 0,0-4 0 0 0,-1-3 0 0 0,-1-1 0 0 0,0-3 0 0 0,0-1 0 0 0,0-2 0 0 0,0-3 0 0 0,0-2 0 0 0,-1-3 0 0 0,0-7 0 0 0,0-8 0 0 0,0-10 0 0 0,0-8 0 0 0,-1-4 0 0 0,0-1 0 0 0,0 3 0 0 0,-1 6 0 0 0,-1 5 0 0 0,1 5 0 0 0,-1 5 0 0 0,0 2 0 0 0,0 3 0 0 0,-1 2 0 0 0,1 1 0 0 0,1 2 0 0 0,-1 1 0 0 0,0 1 0 0 0,0 1 0 0 0,0 2 0 0 0,-1 2 0 0 0,-1 5 0 0 0,0 6 0 0 0,0 5 0 0 0,-2 5 0 0 0,0 5 0 0 0,-3 5 0 0 0,-1 2 0 0 0,-2 0 0 0 0,1-2 0 0 0,1-4 0 0 0,2-3 0 0 0,0-3 0 0 0,1-3 0 0 0,-1 0 0 0 0,-1-1 0 0 0,1-1 0 0 0,-1-1 0 0 0,0-3 0 0 0,1 0 0 0 0,-1 0 0 0 0,0 1 0 0 0,0 1 0 0 0,-2-1 0 0 0,1-1 0 0 0,-2-3 0 0 0,0-1 0 0 0,-1-1 0 0 0,-1-1 0 0 0,-1 0 0 0 0,1 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24107 2052 16383 0 0,'0'-1'0'0'0,"0"-3"0"0"0,2-3 0 0 0,3-3 0 0 0,2-3 0 0 0,2-2 0 0 0,1 0 0 0 0,1-1 0 0 0,3-2 0 0 0,2-1 0 0 0,1 0 0 0 0,3 1 0 0 0,1 1 0 0 0,1 3 0 0 0,4 2 0 0 0,9-3 0 0 0,12-2 0 0 0,6-2 0 0 0,3 3 0 0 0,-5 3 0 0 0,-6 4 0 0 0,-7 4 0 0 0,-7 2 0 0 0,-5 3 0 0 0,-7 3 0 0 0,-5 5 0 0 0,-5 4 0 0 0,-4 3 0 0 0,-3 4 0 0 0,-2 2 0 0 0,0 0 0 0 0,-4 4 0 0 0,-8 5 0 0 0,-7 4 0 0 0,-4 4 0 0 0,-2 2 0 0 0,-3 1 0 0 0,0-1 0 0 0,-1-3 0 0 0,1-5 0 0 0,2-7 0 0 0,2-8 0 0 0,3-5 0 0 0,1-6 0 0 0,0-3 0 0 0,0-3 0 0 0,2-1 0 0 0,1 0 0 0 0,3 0 0 0 0,1 0 0 0 0,2 3 0 0 0,3 4 0 0 0,2 4 0 0 0,2 6 0 0 0,2 5 0 0 0,1 6 0 0 0,1 2 0 0 0,1 2 0 0 0,2-2 0 0 0,3-2 0 0 0,2-6 0 0 0,2-4 0 0 0,2-6 0 0 0,2-4 0 0 0,3-3 0 0 0,1-3 0 0 0,2-2 0 0 0,1-4 0 0 0,0-3 0 0 0,1-3 0 0 0,0 0 0 0 0,-1-2 0 0 0,-2 0 0 0 0,-2-2 0 0 0,-3-1 0 0 0,-4 0 0 0 0,-3 1 0 0 0,-3 0 0 0 0,-2-2 0 0 0,-1-4 0 0 0,-2-1 0 0 0,1 1 0 0 0,-2 2 0 0 0,-3 3 0 0 0,-7 1 0 0 0,-8-4 0 0 0,-8-3 0 0 0,-4-2 0 0 0,-1 1 0 0 0,3 3 0 0 0,4 3 0 0 0,5 4 0 0 0,4 4 0 0 0,4 1 0 0 0,2 4 0 0 0,1 1 0 0 0,1 1 0 0 0,1 0 0 0 0,-2 0 0 0 0,2 0 0 0 0,0-1 0 0 0,1 0 0 0 0,-1 0 0 0 0,0 0 0 0 0,1 0 0 0 0,1-1 0 0 0,1-2 0 0 0,2-2 0 0 0,2-2 0 0 0,0-3 0 0 0,1-1 0 0 0,0-1 0 0 0,0-2 0 0 0,1 1 0 0 0,1 1 0 0 0,1-1 0 0 0,1 2 0 0 0,2 2 0 0 0,-1 1 0 0 0,1 1 0 0 0,0 3 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25034 1715 16383 0 0,'0'0'0'0'0,"-5"0"0"0"0,-5-2 0 0 0,-8-1 0 0 0,-6-3 0 0 0,-5-3 0 0 0,-4-1 0 0 0,-3-2 0 0 0,-1 1 0 0 0,-1 1 0 0 0,2 0 0 0 0,0 1 0 0 0,1 1 0 0 0,0 0 0 0 0,0 1 0 0 0,0 1 0 0 0,1 1 0 0 0,0 0 0 0 0,2 1 0 0 0,1 1 0 0 0,0 1 0 0 0,1 1 0 0 0,-2 1 0 0 0,-1-1 0 0 0,0 2 0 0 0,-2 1 0 0 0,-2 5 0 0 0,-5 10 0 0 0,-8 11 0 0 0,-6 11 0 0 0,-2 6 0 0 0,3 3 0 0 0,8-2 0 0 0,10-3 0 0 0,12-4 0 0 0,8-3 0 0 0,8-3 0 0 0,5-2 0 0 0,3-1 0 0 0,3 0 0 0 0,0 0 0 0 0,3 1 0 0 0,4 3 0 0 0,2 5 0 0 0,4 3 0 0 0,1 2 0 0 0,2-1 0 0 0,-1-2 0 0 0,0-1 0 0 0,-1-2 0 0 0,-1 2 0 0 0,-1 0 0 0 0,1 0 0 0 0,-2-2 0 0 0,0-2 0 0 0,-1-4 0 0 0,-1-3 0 0 0,0-3 0 0 0,2-3 0 0 0,0 0 0 0 0,0-2 0 0 0,0 0 0 0 0,2-4 0 0 0,2-2 0 0 0,2-3 0 0 0,2-2 0 0 0,1-2 0 0 0,4-1 0 0 0,2-3 0 0 0,2-1 0 0 0,2-1 0 0 0,2-2 0 0 0,-1 0 0 0 0,0 0 0 0 0,-1 0 0 0 0,1-1 0 0 0,-1-3 0 0 0,-1-2 0 0 0,1-3 0 0 0,0-4 0 0 0,0-4 0 0 0,0-3 0 0 0,-1 0 0 0 0,-1-1 0 0 0,-2-1 0 0 0,1 0 0 0 0,3-1 0 0 0,2-2 0 0 0,-1 1 0 0 0,-2 1 0 0 0,-5 3 0 0 0,-5 1 0 0 0,-4 2 0 0 0,-4-3 0 0 0,-2-1 0 0 0,0-2 0 0 0,-1 1 0 0 0,0 2 0 0 0,0 1 0 0 0,0-1 0 0 0,1-2 0 0 0,2-5 0 0 0,-1-3 0 0 0,1-2 0 0 0,-4 1 0 0 0,-2 1 0 0 0,-2 0 0 0 0,-3 2 0 0 0,-1 2 0 0 0,-1 1 0 0 0,0 3 0 0 0,-1 2 0 0 0,1 2 0 0 0,-1 0 0 0 0,1 1 0 0 0,-2 1 0 0 0,-2 0 0 0 0,-3 0 0 0 0,-3 0 0 0 0,0-1 0 0 0,0 0 0 0 0,2 2 0 0 0,0 2 0 0 0,2 1 0 0 0,-1 1 0 0 0,1 0 0 0 0,1 0 0 0 0,0 1 0 0 0,1-2 0 0 0,-1 1 0 0 0,-1 0 0 0 0,0 1 0 0 0,2-1 0 0 0,0 1 0 0 0,1-1 0 0 0,-1 0 0 0 0,-1 1 0 0 0,0 1 0 0 0,0 0 0 0 0,0 0 0 0 0,-1 1 0 0 0,1-2 0 0 0,0 1 0 0 0,1 0 0 0 0,1 0 0 0 0,0-1 0 0 0,0 1 0 0 0,1 0 0 0 0,0 0 0 0 0,1 0 0 0 0,-1 2 0 0 0,-1 1 0 0 0,-1 1 0 0 0,-3 4 0 0 0,-1 2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28636 2167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15677 6711 16383 0 0,'0'1'0'0'0,"0"14"0"0"0,0 33 0 0 0,0 44 0 0 0,0 41 0 0 0,0 36 0 0 0,0 18 0 0 0,0 6 0 0 0,0 3 0 0 0,0 1 0 0 0,0 4 0 0 0,0 5 0 0 0,0-3 0 0 0,-2-14 0 0 0,0-19 0 0 0,-2-20 0 0 0,1-10 0 0 0,-2-2 0 0 0,0 0 0 0 0,1-2 0 0 0,1-10 0 0 0,1-12 0 0 0,1-10 0 0 0,0-8 0 0 0,1-2 0 0 0,0-2 0 0 0,1 0 0 0 0,-1-3 0 0 0,0 0 0 0 0,0-1 0 0 0,0 2 0 0 0,0 4 0 0 0,0 6 0 0 0,0 3 0 0 0,0 0 0 0 0,0-3 0 0 0,0-3 0 0 0,0-2 0 0 0,0-3 0 0 0,0-2 0 0 0,0-4 0 0 0,0-6 0 0 0,0-6 0 0 0,0-3 0 0 0,0-1 0 0 0,0 1 0 0 0,0 2 0 0 0,0 1 0 0 0,0 2 0 0 0,0-1 0 0 0,1 0 0 0 0,2-2 0 0 0,1-2 0 0 0,3-3 0 0 0,0-3 0 0 0,1-5 0 0 0,-1-8 0 0 0,-2-10 0 0 0,-1-9 0 0 0,-2-7 0 0 0,-1-1 0 0 0,-1 1 0 0 0,0 0 0 0 0,0 0 0 0 0,-1-5 0 0 0,0-6 0 0 0,-2-8 0 0 0,0-9 0 0 0,-1-4 0 0 0,-2-5 0 0 0,-3-3 0 0 0,-1 0 0 0 0,0 0 0 0 0,0 1 0 0 0,0 1 0 0 0,1 2 0 0 0,1 2 0 0 0,0 0 0 0 0,1 1 0 0 0,0 1 0 0 0,0 0 0 0 0,0 1 0 0 0,1-1 0 0 0,3 2 0 0 0,3 2 0 0 0,4 3 0 0 0,4 4 0 0 0,4 3 0 0 0,1 3 0 0 0,2 0 0 0 0,0 0 0 0 0,0 0 0 0 0,-1 0 0 0 0,-1-1 0 0 0,-2 0 0 0 0,-1-1 0 0 0,-2 0 0 0 0,0-2 0 0 0,0-2 0 0 0,0-2 0 0 0,-1-1 0 0 0,1-2 0 0 0,0-3 0 0 0,2-4 0 0 0,1-2 0 0 0,1-1 0 0 0,2-1 0 0 0,1-1 0 0 0,-1-1 0 0 0,1 0 0 0 0,-3 3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17735 6719 16383 0 0,'0'1'0'0'0,"0"3"0"0"0,0 5 0 0 0,0 12 0 0 0,0 29 0 0 0,0 44 0 0 0,0 47 0 0 0,0 41 0 0 0,0 28 0 0 0,0 15 0 0 0,0 3 0 0 0,0-5 0 0 0,0-2 0 0 0,0-2 0 0 0,0-5 0 0 0,0-11 0 0 0,0-19 0 0 0,0-21 0 0 0,0-19 0 0 0,2-15 0 0 0,0-8 0 0 0,1-7 0 0 0,1-7 0 0 0,1-9 0 0 0,0-6 0 0 0,3 3 0 0 0,2 10 0 0 0,3 8 0 0 0,3 4 0 0 0,0-4 0 0 0,0-8 0 0 0,-1-8 0 0 0,-1-1 0 0 0,0 3 0 0 0,0 3 0 0 0,1-2 0 0 0,1-5 0 0 0,-1-8 0 0 0,0-4 0 0 0,0-3 0 0 0,-1-4 0 0 0,-1-4 0 0 0,-1-4 0 0 0,-1-7 0 0 0,-1-3 0 0 0,-1 0 0 0 0,-2-1 0 0 0,-2-6 0 0 0,-1-8 0 0 0,-2-8 0 0 0,-2-5 0 0 0,1 0 0 0 0,-1 6 0 0 0,2 1 0 0 0,0 0 0 0 0,0-4 0 0 0,-1-6 0 0 0,0-6 0 0 0,-1-5 0 0 0,1 3 0 0 0,-1 9 0 0 0,0 10 0 0 0,0 4 0 0 0,-1 0 0 0 0,1-4 0 0 0,0-5 0 0 0,0-3 0 0 0,0 1 0 0 0,0 1 0 0 0,0-1 0 0 0,0-3 0 0 0,0-7 0 0 0,0-8 0 0 0,-3-10 0 0 0,-1-7 0 0 0,0-5 0 0 0,-1-2 0 0 0,1-1 0 0 0,0 0 0 0 0,-1 2 0 0 0,-2 1 0 0 0,-2 2 0 0 0,-4 1 0 0 0,-2 0 0 0 0,-1 1 0 0 0,3 0 0 0 0,3 3 0 0 0,5 1 0 0 0,5 4 0 0 0,3 1 0 0 0,2 3 0 0 0,2 0 0 0 0,0 1 0 0 0,1 0 0 0 0,1 0 0 0 0,0-2 0 0 0,-1 0 0 0 0,0 0 0 0 0,-2-2 0 0 0,0 1 0 0 0,-1 0 0 0 0,0 1 0 0 0,0 1 0 0 0,0 0 0 0 0,0 0 0 0 0,1 0 0 0 0,1-1 0 0 0,-1-1 0 0 0,0 0 0 0 0,0-2 0 0 0,0-1 0 0 0,-1-1 0 0 0,2 0 0 0 0,0-1 0 0 0,1-1 0 0 0,2-2 0 0 0,-1-3 0 0 0,1-3 0 0 0,0-3 0 0 0,0 0 0 0 0,0 0 0 0 0,0 1 0 0 0,-2 1 0 0 0,0 2 0 0 0,-1 0 0 0 0,0 1 0 0 0,-1-1 0 0 0,-1 0 0 0 0,-1 0 0 0 0,1-1 0 0 0,-1-1 0 0 0,0-2 0 0 0,-1 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13929 11384 16383 0 0,'0'0'0'0'0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18898 6727 16383 0 0,'0'2'0'0'0,"0"12"0"0"0,0 36 0 0 0,0 54 0 0 0,0 56 0 0 0,0 47 0 0 0,0 30 0 0 0,0 15 0 0 0,0 15 0 0 0,0 12 0 0 0,0-2 0 0 0,0-5 0 0 0,0-12 0 0 0,0-19 0 0 0,1-14 0 0 0,4-12 0 0 0,3-6 0 0 0,7-1 0 0 0,5-4 0 0 0,6-9 0 0 0,3-15 0 0 0,0-18 0 0 0,-1-15 0 0 0,-1-8 0 0 0,0-3 0 0 0,-1-3 0 0 0,-2-7 0 0 0,-4-12 0 0 0,-3-10 0 0 0,-3-6 0 0 0,-2-1 0 0 0,0 3 0 0 0,0 0 0 0 0,0-6 0 0 0,-2-13 0 0 0,-3-18 0 0 0,-2-15 0 0 0,-3-11 0 0 0,-1-1 0 0 0,-1 4 0 0 0,0 6 0 0 0,0 0 0 0 0,-1-3 0 0 0,1-7 0 0 0,-1-8 0 0 0,1-7 0 0 0,0-3 0 0 0,0 5 0 0 0,0 13 0 0 0,0 15 0 0 0,0 6 0 0 0,0-2 0 0 0,0-8 0 0 0,0-10 0 0 0,0-14 0 0 0,0-12 0 0 0,0-12 0 0 0,-2-9 0 0 0,-5-10 0 0 0,-4-6 0 0 0,-4-6 0 0 0,-2-2 0 0 0,-1 1 0 0 0,0 2 0 0 0,2 3 0 0 0,1 4 0 0 0,2 5 0 0 0,3 4 0 0 0,0 2 0 0 0,3 3 0 0 0,2 2 0 0 0,3 4 0 0 0,4 5 0 0 0,5 4 0 0 0,3 5 0 0 0,2 2 0 0 0,1 0 0 0 0,0-1 0 0 0,-2-3 0 0 0,0-2 0 0 0,-2-3 0 0 0,-1-1 0 0 0,0-1 0 0 0,1-1 0 0 0,0 0 0 0 0,1 1 0 0 0,-1 1 0 0 0,-1 0 0 0 0,0 1 0 0 0,-1 0 0 0 0,-1 1 0 0 0,0 1 0 0 0,0 2 0 0 0,-1-1 0 0 0,0-1 0 0 0,1-1 0 0 0,0-2 0 0 0,1-4 0 0 0,0-4 0 0 0,0-4 0 0 0,0-3 0 0 0,0-1 0 0 0,0 0 0 0 0,0 1 0 0 0,0 2 0 0 0,0 2 0 0 0,-1 2 0 0 0,0 1 0 0 0,-2 1 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20070 6668 16383 0 0,'0'4'0'0'0,"0"19"0"0"0,0 43 0 0 0,0 66 0 0 0,0 66 0 0 0,0 54 0 0 0,0 38 0 0 0,0 27 0 0 0,6 17 0 0 0,9-1 0 0 0,11-13 0 0 0,9-14 0 0 0,6-20 0 0 0,4-19 0 0 0,2-15 0 0 0,1-13 0 0 0,0-12 0 0 0,-3-18 0 0 0,-3-15 0 0 0,-3-13 0 0 0,-1-7 0 0 0,-1-9 0 0 0,0-8 0 0 0,-3-13 0 0 0,-1-12 0 0 0,-2-10 0 0 0,-1-3 0 0 0,-1 0 0 0 0,1-4 0 0 0,-2-7 0 0 0,-3-12 0 0 0,-5-11 0 0 0,-4-9 0 0 0,-3-9 0 0 0,-5-6 0 0 0,-3-10 0 0 0,0-10 0 0 0,-3-12 0 0 0,-1-11 0 0 0,-4-13 0 0 0,-5-12 0 0 0,-4-10 0 0 0,-1-5 0 0 0,0-1 0 0 0,0 4 0 0 0,2 5 0 0 0,2 4 0 0 0,1 2 0 0 0,1 2 0 0 0,3 0 0 0 0,1 1 0 0 0,1 3 0 0 0,2 3 0 0 0,1 4 0 0 0,3 3 0 0 0,2 1 0 0 0,1 1 0 0 0,1 0 0 0 0,1 0 0 0 0,-1 1 0 0 0,-1-1 0 0 0,1 1 0 0 0,0-2 0 0 0,1 0 0 0 0,0-3 0 0 0,0-2 0 0 0,0-1 0 0 0,-1-2 0 0 0,0-1 0 0 0,0-1 0 0 0,-1-4 0 0 0,-1-2 0 0 0,0-4 0 0 0,-2-1 0 0 0,0 0 0 0 0,0-1 0 0 0,2-1 0 0 0,-1-1 0 0 0,0 2 0 0 0,-2 2 0 0 0,0-1 0 0 0,-2 2 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20728 6716 16383 0 0,'0'1'0'0'0,"0"11"0"0"0,0 29 0 0 0,0 54 0 0 0,6 67 0 0 0,12 60 0 0 0,14 45 0 0 0,13 29 0 0 0,9 11 0 0 0,8-4 0 0 0,4-11 0 0 0,2-22 0 0 0,-3-33 0 0 0,-9-36 0 0 0,-6-29 0 0 0,-6-18 0 0 0,-4-10 0 0 0,-4-8 0 0 0,-5-11 0 0 0,-3-10 0 0 0,-4-6 0 0 0,-3-4 0 0 0,-2-2 0 0 0,0-3 0 0 0,-2-6 0 0 0,-2-4 0 0 0,0-1 0 0 0,0 2 0 0 0,0 5 0 0 0,-1 5 0 0 0,-1 2 0 0 0,-2-4 0 0 0,-3-4 0 0 0,-2-2 0 0 0,-3-5 0 0 0,-1-4 0 0 0,-1-5 0 0 0,1-5 0 0 0,1-3 0 0 0,-1 1 0 0 0,2 1 0 0 0,0 1 0 0 0,0-2 0 0 0,0-7 0 0 0,-1-11 0 0 0,0-13 0 0 0,-1-10 0 0 0,-1-7 0 0 0,1 1 0 0 0,2 7 0 0 0,0 5 0 0 0,1 3 0 0 0,0-2 0 0 0,0-3 0 0 0,-2-9 0 0 0,-4-11 0 0 0,-4-13 0 0 0,-4-9 0 0 0,-3-7 0 0 0,-1-1 0 0 0,2 2 0 0 0,1 2 0 0 0,2 2 0 0 0,1 3 0 0 0,0 0 0 0 0,2 0 0 0 0,-1 0 0 0 0,0-1 0 0 0,1 0 0 0 0,0-1 0 0 0,0-1 0 0 0,1 1 0 0 0,0-1 0 0 0,1 1 0 0 0,0 2 0 0 0,0 0 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21806 6711 16383 0 0,'0'0'0'0'0,"0"2"0"0"0,0 17 0 0 0,0 27 0 0 0,0 29 0 0 0,0 29 0 0 0,0 23 0 0 0,4 16 0 0 0,5 6 0 0 0,8 3 0 0 0,8-2 0 0 0,6-4 0 0 0,4-8 0 0 0,1-11 0 0 0,-1-9 0 0 0,-2-11 0 0 0,-2-11 0 0 0,-2-11 0 0 0,-3-10 0 0 0,-4-11 0 0 0,-4-9 0 0 0,-3-4 0 0 0,0 1 0 0 0,1 4 0 0 0,2 7 0 0 0,0 2 0 0 0,1 3 0 0 0,0 1 0 0 0,2 4 0 0 0,1 4 0 0 0,2 5 0 0 0,2 4 0 0 0,-1 5 0 0 0,0 4 0 0 0,0 3 0 0 0,0 6 0 0 0,0 6 0 0 0,-1 2 0 0 0,-1 1 0 0 0,0 0 0 0 0,-2-1 0 0 0,0 3 0 0 0,0 4 0 0 0,-1 2 0 0 0,-1 0 0 0 0,-2 0 0 0 0,-1 0 0 0 0,-2-1 0 0 0,-2-2 0 0 0,-3-2 0 0 0,-2 0 0 0 0,0 6 0 0 0,-2 4 0 0 0,-2-4 0 0 0,-1-10 0 0 0,-1-14 0 0 0,-1-16 0 0 0,0-11 0 0 0,-1-11 0 0 0,1-8 0 0 0,0-9 0 0 0,0-10 0 0 0,0-8 0 0 0,-1-5 0 0 0,1 2 0 0 0,1 8 0 0 0,0 7 0 0 0,2 3 0 0 0,-1-1 0 0 0,-1-5 0 0 0,1-6 0 0 0,-1-6 0 0 0,-1-6 0 0 0,0-9 0 0 0,-2-7 0 0 0,0-6 0 0 0,-2-3 0 0 0,1-3 0 0 0,0 1 0 0 0,1-1 0 0 0,1 2 0 0 0,-1 2 0 0 0,-1 0 0 0 0,-5 2 0 0 0,-6 1 0 0 0,-5-1 0 0 0,-1 1 0 0 0,0 0 0 0 0,4 2 0 0 0,7 1 0 0 0,11 3 0 0 0,15 7 0 0 0,13 9 0 0 0,11 6 0 0 0,2 5 0 0 0,-2 0 0 0 0,-5-4 0 0 0,-8-5 0 0 0,-8-5 0 0 0,-8-8 0 0 0,-5-8 0 0 0,-5-7 0 0 0,-2-4 0 0 0,-2-2 0 0 0,1 1 0 0 0,-1 0 0 0 0,1 1 0 0 0,0 0 0 0 0,1 2 0 0 0,1 0 0 0 0,1-1 0 0 0,0 1 0 0 0,1 0 0 0 0,-1 0 0 0 0,1-1 0 0 0,-2 2 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22965 6744 16383 0 0,'0'0'0'0'0,"0"10"0"0"0,0 20 0 0 0,0 33 0 0 0,4 41 0 0 0,9 42 0 0 0,11 33 0 0 0,11 12 0 0 0,5 2 0 0 0,3-2 0 0 0,1-8 0 0 0,2-6 0 0 0,-3-6 0 0 0,-3-11 0 0 0,-2-10 0 0 0,-3-7 0 0 0,0-5 0 0 0,1 0 0 0 0,2 2 0 0 0,-1-2 0 0 0,-1-4 0 0 0,0-5 0 0 0,1-4 0 0 0,1 0 0 0 0,2 3 0 0 0,2 4 0 0 0,1 0 0 0 0,-1-3 0 0 0,-2-8 0 0 0,-4-13 0 0 0,-5-11 0 0 0,-4-11 0 0 0,-2-1 0 0 0,-1 4 0 0 0,-2 4 0 0 0,0 0 0 0 0,-2-4 0 0 0,-3-8 0 0 0,-3-4 0 0 0,-2-4 0 0 0,-1-1 0 0 0,-3-4 0 0 0,-3-9 0 0 0,-2-11 0 0 0,-2-12 0 0 0,-1-9 0 0 0,0-4 0 0 0,0 1 0 0 0,-1 2 0 0 0,1 2 0 0 0,-1 0 0 0 0,1-5 0 0 0,0-3 0 0 0,-1-1 0 0 0,-2 3 0 0 0,0 4 0 0 0,-2 4 0 0 0,-1 6 0 0 0,0 3 0 0 0,-1 6 0 0 0,0 9 0 0 0,-1 10 0 0 0,-1 10 0 0 0,-1 6 0 0 0,2-2 0 0 0,0-7 0 0 0,2-7 0 0 0,2-6 0 0 0,2-7 0 0 0,1-8 0 0 0,0-10 0 0 0,1-10 0 0 0,-1-12 0 0 0,-2-9 0 0 0,-2-8 0 0 0,-3-8 0 0 0,-3-5 0 0 0,-3-4 0 0 0,-2-2 0 0 0,1 2 0 0 0,1 2 0 0 0,2 4 0 0 0,1 3 0 0 0,1 3 0 0 0,2 1 0 0 0,1 3 0 0 0,1 0 0 0 0,1 2 0 0 0,0 0 0 0 0,-1 1 0 0 0,1-1 0 0 0,1 2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23638 6730 16383 0 0,'0'1'0'0'0,"0"8"0"0"0,0 22 0 0 0,0 30 0 0 0,0 33 0 0 0,3 30 0 0 0,11 22 0 0 0,17 18 0 0 0,19 19 0 0 0,19 20 0 0 0,16 15 0 0 0,9 5 0 0 0,4-2 0 0 0,-2-12 0 0 0,-7-16 0 0 0,-7-21 0 0 0,-4-16 0 0 0,-4-11 0 0 0,-3-7 0 0 0,-5-12 0 0 0,-7-14 0 0 0,-10-13 0 0 0,-8-13 0 0 0,-4-4 0 0 0,2 8 0 0 0,3 15 0 0 0,3 12 0 0 0,0 4 0 0 0,-1 0 0 0 0,-2 0 0 0 0,-1 3 0 0 0,2 6 0 0 0,-1 3 0 0 0,-3-3 0 0 0,-3-10 0 0 0,-5-13 0 0 0,-4-6 0 0 0,-5 4 0 0 0,-2 15 0 0 0,-2 15 0 0 0,-1 10 0 0 0,-2-1 0 0 0,-4-7 0 0 0,-4-5 0 0 0,-3-7 0 0 0,-2-6 0 0 0,-1-9 0 0 0,-2-14 0 0 0,1-12 0 0 0,-1-12 0 0 0,0-9 0 0 0,1-8 0 0 0,-1-10 0 0 0,1-8 0 0 0,0-11 0 0 0,-2-8 0 0 0,-1-10 0 0 0,-3-9 0 0 0,-2-10 0 0 0,-5-8 0 0 0,-2-9 0 0 0,-4-6 0 0 0,-2-7 0 0 0,-2-7 0 0 0,0-3 0 0 0,0 3 0 0 0,4 5 0 0 0,4 10 0 0 0,4 10 0 0 0,5 13 0 0 0,8 15 0 0 0,7 15 0 0 0,6 12 0 0 0,4 9 0 0 0,2 3 0 0 0,2 0 0 0 0,-1-5 0 0 0,-3-6 0 0 0,-4-8 0 0 0,-3-5 0 0 0,-3-7 0 0 0,0-4 0 0 0,-3-2 0 0 0,0-1 0 0 0,-1-2 0 0 0,1-2 0 0 0,0 0 0 0 0,2-2 0 0 0,2-1 0 0 0,0-2 0 0 0,3-4 0 0 0,0-4 0 0 0,1-2 0 0 0,0-1 0 0 0,-1 0 0 0 0,0 3 0 0 0,-1 0 0 0 0,0 0 0 0 0,0 1 0 0 0,-1 0 0 0 0,-1 2 0 0 0,-1 2 0 0 0,-2 0 0 0 0,-2-2 0 0 0,-2 0 0 0 0,-2-2 0 0 0,-1 1 0 0 0,0 0 0 0 0,-1-1 0 0 0,1-2 0 0 0,-3-8 0 0 0,-2-1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25399 3418 16383 0 0,'0'0'0'0'0,"-2"-10"0"0"0,-7-21 0 0 0,-10-27 0 0 0,-15-26 0 0 0,-14-17 0 0 0,-11-9 0 0 0,-7 3 0 0 0,-4 6 0 0 0,-1 11 0 0 0,3 10 0 0 0,3 12 0 0 0,0 8 0 0 0,-3 5 0 0 0,-1 5 0 0 0,-2 5 0 0 0,-1 5 0 0 0,-3 4 0 0 0,-9 5 0 0 0,-13 6 0 0 0,-16 4 0 0 0,-17 7 0 0 0,-18 5 0 0 0,-16 4 0 0 0,-14 4 0 0 0,-5 3 0 0 0,0 7 0 0 0,7 6 0 0 0,7 8 0 0 0,6 11 0 0 0,5 7 0 0 0,12 3 0 0 0,19 2 0 0 0,22 0 0 0 0,15 2 0 0 0,8 12 0 0 0,1 12 0 0 0,3 10 0 0 0,6 4 0 0 0,12-4 0 0 0,14-3 0 0 0,7 6 0 0 0,3 14 0 0 0,0 16 0 0 0,3 11 0 0 0,7-4 0 0 0,6-15 0 0 0,8-21 0 0 0,7-15 0 0 0,13-4 0 0 0,19 10 0 0 0,26 18 0 0 0,27 19 0 0 0,26 11 0 0 0,24 4 0 0 0,18-2 0 0 0,16-11 0 0 0,14-14 0 0 0,7-16 0 0 0,0-16 0 0 0,-7-14 0 0 0,-6-10 0 0 0,3-10 0 0 0,7-10 0 0 0,6-8 0 0 0,5-8 0 0 0,-1-6 0 0 0,-6-3 0 0 0,-8-7 0 0 0,-9-14 0 0 0,-10-18 0 0 0,-5-17 0 0 0,-7-14 0 0 0,-9-9 0 0 0,-14-2 0 0 0,-20 2 0 0 0,-21 7 0 0 0,-19 3 0 0 0,-14-1 0 0 0,-8-7 0 0 0,-4-14 0 0 0,1-13 0 0 0,1-9 0 0 0,-2-1 0 0 0,-5 5 0 0 0,-6 9 0 0 0,-9 9 0 0 0,-7 13 0 0 0,-6 14 0 0 0,-3 13 0 0 0,-3 13 0 0 0,-3 10 0 0 0,-3 7 0 0 0,-6 2 0 0 0,-3 0 0 0 0,-4 2 0 0 0,0 3 0 0 0,-1 3 0 0 0,0 4 0 0 0,2 2 0 0 0,1 2 0 0 0,3 2 0 0 0,1 1 0 0 0,0-1 0 0 0,0 1 0 0 0,-1-1 0 0 0,0 1 0 0 0,0-1 0 0 0,2 0-16383 0 0,2 0 16383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5692 13941 16383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0.5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5156 13945 16383 0 0,'0'1'0'0'0,"0"0"0"0"0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9297 6373 16383 0 0,'0'-1'0'0'0,"0"0"0"0"0,0 2 0 0 0,0 2 0 0 0,0 2 0 0 0,0 7 0 0 0,0 23 0 0 0,0 39 0 0 0,0 47 0 0 0,0 43 0 0 0,0 30 0 0 0,0 9 0 0 0,0-7 0 0 0,0-21 0 0 0,0-30 0 0 0,0-33 0 0 0,0-31 0 0 0,0-24 0 0 0,0-18 0 0 0,0-11 0 0 0,0-5 0 0 0,0-5 0 0 0,0-3 0 0 0,0-1 0 0 0,0 2 0 0 0,0 6 0 0 0,0 5 0 0 0,0 4 0 0 0,0 0 0 0 0,0-1 0 0 0,0-3 0 0 0,0-2 0 0 0,0-1 0 0 0,0-2 0 0 0,0-3 0 0 0,0-2 0 0 0,0-1 0 0 0,0-1 0 0 0,0-2 0 0 0,0-1 0 0 0,0 0 0 0 0,0 2 0 0 0,0 8 0 0 0,0 12 0 0 0,0 8 0 0 0,-1 1 0 0 0,-1-4 0 0 0,0-6 0 0 0,-1-11 0 0 0,0-8 0 0 0,-1-10 0 0 0,-2-7 0 0 0,-2-4 0 0 0,-1-3 0 0 0,-3-1 0 0 0,-1-1 0 0 0,-2 0 0 0 0,-1 1 0 0 0,-2-1 0 0 0,-2-1 0 0 0,0 0 0 0 0,1 1 0 0 0,5 2 0 0 0,6 2 0 0 0,6 3 0 0 0,5 4 0 0 0,6 4 0 0 0,6 6 0 0 0,3 3 0 0 0,1 2 0 0 0,1-1 0 0 0,0 0 0 0 0,-2-3 0 0 0,-3-3 0 0 0,-3-2 0 0 0,-1 0 0 0 0,0-1 0 0 0,1-2 0 0 0,1-1 0 0 0,1 0 0 0 0,-1-1 0 0 0,0 0 0 0 0,-2 0 0 0 0,-1 0 0 0 0,-1-1 0 0 0,1 1 0 0 0,-1-2 0 0 0,0-2 0 0 0,0-4 0 0 0,0-2 0 0 0,-1-1 0 0 0,-1 2 0 0 0,0 1 0 0 0,0 0 0 0 0,1 2 0 0 0,0 0 0 0 0,-1-2 0 0 0,-2-4 0 0 0,-1-5 0 0 0,-1-3 0 0 0,-2-5 0 0 0,-1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14592 11283 16383 0 0,'0'0'0'0'0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16696 6450 16383 0 0,'0'-1'0'0'0,"0"1"0"0"0,0 2 0 0 0,0 3 0 0 0,0 3 0 0 0,0 6 0 0 0,0 10 0 0 0,0 11 0 0 0,0 15 0 0 0,0 18 0 0 0,0 17 0 0 0,0 15 0 0 0,0 11 0 0 0,-3 7 0 0 0,-3-2 0 0 0,0-4 0 0 0,-1-6 0 0 0,0-8 0 0 0,0-7 0 0 0,-1-6 0 0 0,0-2 0 0 0,1-2 0 0 0,-1-7 0 0 0,1-10 0 0 0,2-12 0 0 0,1-12 0 0 0,0-10 0 0 0,1-7 0 0 0,1-4 0 0 0,0-3 0 0 0,2-1 0 0 0,-1-2 0 0 0,0 1 0 0 0,0 0 0 0 0,-2 0 0 0 0,2 1 0 0 0,-1 0 0 0 0,1-1 0 0 0,0-1 0 0 0,-1-1 0 0 0,-1 0 0 0 0,1 0 0 0 0,1-1 0 0 0,-1 1 0 0 0,-1 2 0 0 0,0 4 0 0 0,0 4 0 0 0,-1 1 0 0 0,0-1 0 0 0,-1-3 0 0 0,0-6 0 0 0,-2-4 0 0 0,-1-6 0 0 0,-1-4 0 0 0,-1-4 0 0 0,-1-3 0 0 0,0-2 0 0 0,-1 0 0 0 0,0-1 0 0 0,-1 0 0 0 0,-1 0 0 0 0,1 0 0 0 0,0 1 0 0 0,0 1 0 0 0,2 1 0 0 0,2 2 0 0 0,2 0 0 0 0,3 2 0 0 0,3 2 0 0 0,5 5 0 0 0,6 6 0 0 0,4 4 0 0 0,4 4 0 0 0,2 0 0 0 0,-2-1 0 0 0,0 0 0 0 0,-2-2 0 0 0,-2-3 0 0 0,-2-2 0 0 0,-1-3 0 0 0,-1-1 0 0 0,-2-2 0 0 0,0 0 0 0 0,-2-1 0 0 0,0 1 0 0 0,2-1 0 0 0,0-2 0 0 0,2-4 0 0 0,1-6 0 0 0,1-4 0 0 0,2-3 0 0 0,1-1 0 0 0,0 1 0 0 0,0 2 0 0 0,-1 2 0 0 0,-1 4 0 0 0,-2 2 0 0 0,-2-1 0 0 0,-2-1 0 0 0,-3 0 0 0 0,-2-2 0 0 0,-1-2 0 0 0,-2-3 0 0 0,1-6 0 0 0,0-3 0 0 0,-1-5 0 0 0,1-6 0 0 0,-1-16-16383 0 0,1 2 16383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23644 10516 16383 0 0,'-1'0'0'0'0,"-4"0"0"0"0,-16 0 0 0 0,-34 0 0 0 0,-52-2 0 0 0,-63-6 0 0 0,-48-6 0 0 0,-28-1 0 0 0,-16 3 0 0 0,-5 4 0 0 0,4 2 0 0 0,8 5 0 0 0,10 11 0 0 0,8 14 0 0 0,6 14 0 0 0,6 11 0 0 0,14 10 0 0 0,25 1 0 0 0,33-3 0 0 0,38-8 0 0 0,34-8 0 0 0,28-4 0 0 0,14 1 0 0 0,6 2 0 0 0,2 2 0 0 0,1 0 0 0 0,-3 5 0 0 0,-4 5 0 0 0,-3 5 0 0 0,-2 1 0 0 0,-1-2 0 0 0,4-4 0 0 0,5-7 0 0 0,6-8 0 0 0,7-7 0 0 0,5-4 0 0 0,5-4 0 0 0,3-5 0 0 0,2-1 0 0 0,-3 2 0 0 0,-5 6 0 0 0,-8 6 0 0 0,-4 4 0 0 0,0 1 0 0 0,4-5 0 0 0,4-7 0 0 0,5-11 0 0 0,5-16 0 0 0,3-17 0 0 0,3-14 0 0 0,2-11 0 0 0,0-5 0 0 0,1 0 0 0 0,0 8 0 0 0,0 13 0 0 0,-1 16 0 0 0,0 16 0 0 0,-2 15 0 0 0,-2 11 0 0 0,-2 6 0 0 0,-1 0 0 0 0,-2 0 0 0 0,1 0 0 0 0,0-4 0 0 0,2-2 0 0 0,1-3 0 0 0,0-2 0 0 0,2-3 0 0 0,1-5 0 0 0,5-5 0 0 0,6-3 0 0 0,10-4 0 0 0,11-1 0 0 0,11-2 0 0 0,8-1 0 0 0,4 0 0 0 0,-1 0 0 0 0,-5 1 0 0 0,-6-1 0 0 0,-6 1 0 0 0,-7 0 0 0 0,-8 0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1723 9747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2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18773 13008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13502 3112 16383 0 0,'-1'0'0'0'0,"-1"0"0"0"0,-3 0 0 0 0,-2 0 0 0 0,-2 1 0 0 0,-4 1 0 0 0,-4 2 0 0 0,-3 0 0 0 0,-2 0 0 0 0,0 1 0 0 0,-1 0 0 0 0,-1 1 0 0 0,0-1 0 0 0,0 1 0 0 0,2 0 0 0 0,3-1 0 0 0,5 1 0 0 0,4-1 0 0 0,1 1 0 0 0,1 2 0 0 0,-2 1 0 0 0,-2 2 0 0 0,-2 1 0 0 0,-3 0 0 0 0,0 1 0 0 0,1 1 0 0 0,1 2 0 0 0,1 0 0 0 0,1 1 0 0 0,1 1 0 0 0,4 1 0 0 0,1 1 0 0 0,1 1 0 0 0,-1 2 0 0 0,-1 0 0 0 0,0 2 0 0 0,-1 0 0 0 0,0 0 0 0 0,1 2 0 0 0,-1 2 0 0 0,1-1 0 0 0,1 1 0 0 0,1-2 0 0 0,3 0 0 0 0,0 1 0 0 0,2 0 0 0 0,1 1 0 0 0,0-1 0 0 0,0 1 0 0 0,1 1 0 0 0,-1 0 0 0 0,0-2 0 0 0,0-2 0 0 0,1-3 0 0 0,-1-5 0 0 0,0-1 0 0 0,1-3 0 0 0,3 0 0 0 0,2 2 0 0 0,1 1 0 0 0,3 1 0 0 0,2 0 0 0 0,1 1 0 0 0,0-2 0 0 0,0-1 0 0 0,0-2 0 0 0,1 0 0 0 0,0 2 0 0 0,3 3 0 0 0,2 2 0 0 0,3 2 0 0 0,1 1 0 0 0,2 1 0 0 0,0 1 0 0 0,0 3 0 0 0,-3 0 0 0 0,-2-1 0 0 0,-5-4 0 0 0,-5-3 0 0 0,-2-3 0 0 0,-2 1 0 0 0,-2 0 0 0 0,-1 2 0 0 0,-1 1 0 0 0,1 1 0 0 0,0 2 0 0 0,-1 1 0 0 0,0 3 0 0 0,-1 2 0 0 0,-1 3 0 0 0,0 0 0 0 0,0 1 0 0 0,-1 0 0 0 0,-2-2 0 0 0,-3-2 0 0 0,-4-2 0 0 0,-4-2 0 0 0,-4-1 0 0 0,-4-3 0 0 0,-2-3 0 0 0,-1-3 0 0 0,-2-3 0 0 0,-3-4 0 0 0,-6-3 0 0 0,-6-1 0 0 0,-7-1 0 0 0,-5-3 0 0 0,-1 0 0 0 0,3-1 0 0 0,6-1 0 0 0,8-1 0 0 0,8 1 0 0 0,8-2 0 0 0,7-7 0 0 0,7-9 0 0 0,4-14 0 0 0,4-13 0 0 0,5-9 0 0 0,10-2 0 0 0,9 8 0 0 0,7 11 0 0 0,4 12 0 0 0,3 10 0 0 0,-1 9 0 0 0,-2 9 0 0 0,-2 11 0 0 0,-2 13 0 0 0,-3 12 0 0 0,-1 11 0 0 0,-2 7 0 0 0,-1 7 0 0 0,0 5 0 0 0,1 1 0 0 0,-2 1 0 0 0,-2-3 0 0 0,-3 0 0 0 0,-3 0 0 0 0,-3 0 0 0 0,-3-1 0 0 0,-1 2 0 0 0,-2 1 0 0 0,-2 1 0 0 0,-2 0 0 0 0,-2-3 0 0 0,0-4 0 0 0,0-5 0 0 0,0-6 0 0 0,-1-4 0 0 0,1-4 0 0 0,0-2 0 0 0,-2-1 0 0 0,-1-2 0 0 0,-1 1 0 0 0,-2 0 0 0 0,0 0 0 0 0,-2 1 0 0 0,-1 2 0 0 0,1 3 0 0 0,-2 2 0 0 0,1 2 0 0 0,-1 0 0 0 0,1 0 0 0 0,-1 1 0 0 0,1-1 0 0 0,1 1 0 0 0,1 1 0 0 0,0 2 0 0 0,0 1 0 0 0,0 4 0 0 0,1 2 0 0 0,0 2 0 0 0,-1-1 0 0 0,0 1 0 0 0,2 4 0 0 0,0 7 0 0 0,3 7 0 0 0,0 6 0 0 0,1 6 0 0 0,1 1 0 0 0,0 2 0 0 0,1 1 0 0 0,-1-2 0 0 0,0-3 0 0 0,1-4 0 0 0,4-8 0 0 0,3-8 0 0 0,4-7 0 0 0,2-7 0 0 0,4-4 0 0 0,3-3 0 0 0,2 1 0 0 0,2 2 0 0 0,4 3 0 0 0,4 2 0 0 0,6 0 0 0 0,7 0 0 0 0,5 0 0 0 0,2-3 0 0 0,2-4 0 0 0,0-4 0 0 0,-3-7 0 0 0,-2-6 0 0 0,-2-9 0 0 0,-3-7 0 0 0,1-5 0 0 0,3-4 0 0 0,2-3 0 0 0,4-4 0 0 0,5-2 0 0 0,12-2 0 0 0,14 0 0 0 0,9-1 0 0 0,3 0 0 0 0,-8-1 0 0 0,-16-1 0 0 0,-16-2 0 0 0,-16-3 0 0 0,-11-2 0 0 0,-10-2 0 0 0,-8-1 0 0 0,-9 2-16383 0 0,-5 2 16383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10426 6053 16383 0 0,'0'-1'0'0'0,"0"-10"0"0"0,0-20 0 0 0,0-21 0 0 0,3-21 0 0 0,10-13 0 0 0,11-5 0 0 0,15 0 0 0 0,19-2 0 0 0,24-6 0 0 0,30-12 0 0 0,28-11 0 0 0,14-5 0 0 0,6 2 0 0 0,-1 9 0 0 0,3 8 0 0 0,6 7 0 0 0,11 6 0 0 0,6 9 0 0 0,1 8 0 0 0,0 9 0 0 0,-9 10 0 0 0,-15 13 0 0 0,-16 13 0 0 0,-18 12 0 0 0,-19 9 0 0 0,-18 8 0 0 0,-19 4 0 0 0,-17 5 0 0 0,-14 7 0 0 0,-11 4 0 0 0,-11 1 0 0 0,-10-2 0 0 0,-8-3 0 0 0,-10-3 0 0 0,-9-5 0 0 0,-6-4 0 0 0,-4-2 0 0 0,-2-4 0 0 0,0-3 0 0 0,-1 0 0 0 0,0-2 0 0 0,2-1 0 0 0,3 0 0 0 0,5 1 0 0 0,3 0 0 0 0,4 1 0 0 0,0 0 0 0 0,0-2 0 0 0,1 0 0 0 0,-1-2 0 0 0,2-1 0 0 0,-1-2 0 0 0,1-1 0 0 0,0 0 0 0 0,-1 2 0 0 0,1 2 0 0 0,6 6 0 0 0,9 7 0 0 0,7 8 0 0 0,7 4 0 0 0,4 2 0 0 0,4 2 0 0 0,1-1 0 0 0,1-2 0 0 0,1-1 0 0 0,2-4 0 0 0,0-2 0 0 0,2-2 0 0 0,4-2 0 0 0,3 0 0 0 0,4 1 0 0 0,1 1 0 0 0,-3 2 0 0 0,-4 1 0 0 0,-5 1 0 0 0,-6 0 0 0 0,-8 1 0 0 0,-6 1 0 0 0,-7 1 0 0 0,-8 1 0 0 0,-9 3 0 0 0,-8 2 0 0 0,-4 2 0 0 0,-4 0 0 0 0,0 1 0 0 0,1 1 0 0 0,0 2 0 0 0,0 2 0 0 0,2-1 0 0 0,2-1 0 0 0,4-3 0 0 0,5-1 0 0 0,3-3 0 0 0,3-4 0 0 0,2-3 0 0 0,3-7 0 0 0,1-7-16383 0 0,2-4 16383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12451 7777 16383 0 0,'1'0'0'0'0,"1"0"0"0"0,10 0 0 0 0,19 0 0 0 0,22 0 0 0 0,22 0 0 0 0,19 0 0 0 0,16 0 0 0 0,13 0 0 0 0,8 3 0 0 0,2 6 0 0 0,-3 13 0 0 0,-6 13 0 0 0,-8 11 0 0 0,-10 6 0 0 0,-7 2 0 0 0,-5-1 0 0 0,-5-3 0 0 0,-7-1 0 0 0,-3-2 0 0 0,-3 0 0 0 0,-7-2 0 0 0,-6-5 0 0 0,-7-3 0 0 0,-7-4 0 0 0,-7-3 0 0 0,-7 1 0 0 0,-5-2 0 0 0,-5-1 0 0 0,-5-4 0 0 0,-8-4 0 0 0,-11-6 0 0 0,-14-6 0 0 0,-13-3 0 0 0,-10-3 0 0 0,-4-2 0 0 0,0-1 0 0 0,5 0 0 0 0,4 0 0 0 0,6 0 0 0 0,4 0 0 0 0,2 1 0 0 0,2 0 0 0 0,1 0 0 0 0,2 0 0 0 0,2 0 0 0 0,6 0 0 0 0,7 1 0 0 0,11 3 0 0 0,11 3 0 0 0,7 5 0 0 0,2 2 0 0 0,1 3 0 0 0,-2 1 0 0 0,-1-1 0 0 0,-4-4 0 0 0,-3-3 0 0 0,-4-3 0 0 0,-4-1 0 0 0,-2-2 0 0 0,-3-2 0 0 0,-3-3 0 0 0,-2-6 0 0 0,-3-11 0 0 0,0-12 0 0 0,1-12 0 0 0,-1-7 0 0 0,1-1 0 0 0,1 4 0 0 0,0 4 0 0 0,3 2 0 0 0,0 1 0 0 0,0-1 0 0 0,1 3 0 0 0,-1 5 0 0 0,-2 5 0 0 0,-2 4 0 0 0,-1 3 0 0 0,-1 3 0 0 0,-1 4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9547 10010 16383 0 0,'0'1'0'0'0,"4"8"0"0"0,18 19 0 0 0,35 33 0 0 0,42 35 0 0 0,37 28 0 0 0,34 23 0 0 0,24 16 0 0 0,14 7 0 0 0,4-6 0 0 0,-5-14 0 0 0,-11-17 0 0 0,-17-22 0 0 0,-20-22 0 0 0,-20-18 0 0 0,-16-16 0 0 0,-9-11 0 0 0,-1-8 0 0 0,3-6 0 0 0,7-4 0 0 0,12-2 0 0 0,20 0 0 0 0,27 1 0 0 0,23 5 0 0 0,11 1 0 0 0,4 1 0 0 0,-1-3 0 0 0,-8-4 0 0 0,-10-6 0 0 0,-18-5 0 0 0,-22-4 0 0 0,-22-4 0 0 0,-13-2 0 0 0,-6-3 0 0 0,-2-1 0 0 0,-5 0 0 0 0,-11-1 0 0 0,-16 0 0 0 0,-18-1 0 0 0,-16 0 0 0 0,-12-1 0 0 0,-10-1 0 0 0,-5 0 0 0 0,-6-1 0 0 0,-5-1 0 0 0,-5-1 0 0 0,-3 0 0 0 0,-3-1 0 0 0,1 0 0 0 0,3 1 0 0 0,7 1 0 0 0,9 1 0 0 0,9-1 0 0 0,13 1 0 0 0,8 2 0 0 0,6 1 0 0 0,0-1 0 0 0,-5 0 0 0 0,-9 1 0 0 0,-9-1 0 0 0,-11-2 0 0 0,-10 0 0 0 0,-10 1 0 0 0,-8 0 0 0 0,-7 1 0 0 0,-5 0 0 0 0,-8-4 0 0 0,-6-6 0 0 0,-4-5 0 0 0,-1-3 0 0 0,1 0 0 0 0,3 5 0 0 0,2 3 0 0 0,3 4 0 0 0,5 3 0 0 0,3 2 0 0 0,4 3 0 0 0,2 0 0 0 0,1 0 0 0 0,3-1 0 0 0,1-1 0 0 0,1-1 0 0 0,-2 0 0 0 0,-1 0 0 0 0,-5-1 0 0 0,-3-1 0 0 0,-2 2 0 0 0,-1 0 0 0 0,2 1 0 0 0,3 0 0 0 0,5 0 0 0 0,8 2 0 0 0,8 3 0 0 0,7 6 0 0 0,5 2 0 0 0,4 2 0 0 0,2 1 0 0 0,1 1 0 0 0,1-2 0 0 0,-1 0 0 0 0,0-3 0 0 0,0-3 0 0 0,0-1 0 0 0,-1 0 0 0 0,0-1 0 0 0,0 1 0 0 0,0-1 0 0 0,-2 0 0 0 0,-5 0 0 0 0,-4 1 0 0 0,-6 2 0 0 0,-3 1 0 0 0,-2 3 0 0 0,-5 3 0 0 0,-5 1 0 0 0,-9 1 0 0 0,-10 2 0 0 0,-9 1 0 0 0,-6 4 0 0 0,-2 0 0 0 0,3-2 0 0 0,3-2 0 0 0,7-6 0 0 0,6-5 0 0 0,8-9 0 0 0,6-5 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17659 9462 16383 0 0,'1'0'0'0'0,"2"0"0"0"0,3 0 0 0 0,6 0 0 0 0,4 0 0 0 0,5 0 0 0 0,2 0 0 0 0,1 1 0 0 0,4 1 0 0 0,2 0 0 0 0,5 2 0 0 0,2 0 0 0 0,3 0 0 0 0,1 0 0 0 0,2 1 0 0 0,0-1 0 0 0,1-1 0 0 0,-4-1 0 0 0,-3-1 0 0 0,-7-1 0 0 0,-7 0 0 0 0,-5 0 0 0 0,-2 0 0 0 0,0 0 0 0 0,2 0 0 0 0,1 0 0 0 0,3 0 0 0 0,1 0 0 0 0,2 0 0 0 0,0 0 0 0 0,-1 0 0 0 0,-1 0 0 0 0,-2 0 0 0 0,-3 0 0 0 0,0 0 0 0 0,1 1 0 0 0,2 1 0 0 0,7 1 0 0 0,6 2 0 0 0,5 0 0 0 0,3-1 0 0 0,3-1 0 0 0,0-1 0 0 0,0-1 0 0 0,0-1 0 0 0,-1 0 0 0 0,0 1 0 0 0,-2 1 0 0 0,-1 1 0 0 0,-2-1 0 0 0,0 0 0 0 0,-4-1 0 0 0,-3-1 0 0 0,-2 1 0 0 0,-3-1 0 0 0,-1 0 0 0 0,-1 0 0 0 0,-1 0 0 0 0,-1 0 0 0 0,-2-1 0 0 0,-3 1 0 0 0,-3 0 0 0 0,0 0 0 0 0,2 0 0 0 0,2 0 0 0 0,2 0 0 0 0,3 0 0 0 0,7 0 0 0 0,5 0 0 0 0,5 0 0 0 0,1 0 0 0 0,-1 0 0 0 0,0 0 0 0 0,1 0 0 0 0,1 0 0 0 0,-2 0 0 0 0,0 0 0 0 0,-3 0 0 0 0,-3 0 0 0 0,-1 0 0 0 0,0 0 0 0 0,0 0 0 0 0,-1 0 0 0 0,-3 0 0 0 0,-1 0 0 0 0,-2 0 0 0 0,-1 0 0 0 0,-3 0 0 0 0,-3 0 0 0 0,-2 0 0 0 0,-4 0 0 0 0,0 0 0 0 0,2 0 0 0 0,2 0 0 0 0,4 0 0 0 0,2 0 0 0 0,1 0 0 0 0,0 0 0 0 0,-2 0 0 0 0,-2 0 0 0 0,-2 0 0 0 0,-2 0 0 0 0,-3 0 0 0 0,-3-2 0 0 0,-2 0 0 0 0,0 0 0 0 0,0 0 0 0 0,-2 1 0 0 0,-5 0 0 0 0,-12 1-16383 0 0,-5-1 16383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07:31.4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19633 9500 16383 0 0,'2'0'0'0'0,"4"0"0"0"0,10 0 0 0 0,14 0 0 0 0,14 0 0 0 0,5 0 0 0 0,-2 0 0 0 0,-7 0 0 0 0,-12 0 0 0 0,-11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7:05:54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14728 10878 16383 0 0,'0'0'0'0'0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47:48.8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6784 4577 16383 0 0,'0'0'0'0'0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21T19:47:48.8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6784 4733 16383 0 0,'0'0'0'0'0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12137 8078 16383 0 0,'0'0'0'0'0,"0"-1"0"0"0,0 2 0 0 0,0 5 0 0 0,0 4 0 0 0,0 7 0 0 0,0 8 0 0 0,0 6 0 0 0,0 6 0 0 0,0 4 0 0 0,0 2 0 0 0,0 1 0 0 0,0-3 0 0 0,0-2 0 0 0,0 0 0 0 0,0 2 0 0 0,0 0 0 0 0,0-2 0 0 0,0-4 0 0 0,0-6 0 0 0,0-5 0 0 0,0-5 0 0 0,0-3 0 0 0,0-1 0 0 0,0 0 0 0 0,0 1 0 0 0,1-2 0 0 0,1-3 0 0 0,2-3 0 0 0,1-3 0 0 0,3-3 0 0 0,9-1 0 0 0,14-1 0 0 0,16 0 0 0 0,16 3 0 0 0,8 1 0 0 0,5 0 0 0 0,0 1 0 0 0,-3-1 0 0 0,-5-2 0 0 0,-5 1 0 0 0,-3-1 0 0 0,-1 2 0 0 0,-2 1 0 0 0,-2 1 0 0 0,-3 0 0 0 0,-5-1 0 0 0,-5 0 0 0 0,-4-1 0 0 0,-1 0 0 0 0,-1-1 0 0 0,0-1 0 0 0,-4-1 0 0 0,-3 0 0 0 0,-4-2 0 0 0,-7-1 0 0 0,-5-1 0 0 0,-5-3 0 0 0,-4-2 0 0 0,-1-3 0 0 0,2-10 0 0 0,5-15 0 0 0,5-12 0 0 0,4-6 0 0 0,1 1 0 0 0,-3 7 0 0 0,-4 9 0 0 0,-4-4 0 0 0,-3-23 0 0 0,-4-27 0 0 0,-1-18 0 0 0,-1-2 0 0 0,-1 12 0 0 0,0 22 0 0 0,0 23 0 0 0,-2 20 0 0 0,-1 17 0 0 0,-3 10 0 0 0,-3 7 0 0 0,-7 3 0 0 0,-8 2 0 0 0,-12-1 0 0 0,-15 0 0 0 0,-12 1 0 0 0,-11 3 0 0 0,-4 2 0 0 0,2 3 0 0 0,7 0 0 0 0,10 0 0 0 0,13-3 0 0 0,12-1 0 0 0,10-4 0 0 0,9-1 0 0 0,6-1 0 0 0,0 0 0 0 0,-8 2 0 0 0,-16 4 0 0 0,-21 4 0 0 0,-17 3 0 0 0,-8 2 0 0 0,4-1 0 0 0,12-3 0 0 0,15-3 0 0 0,13-3 0 0 0,6-3 0 0 0,-6-3 0 0 0,-10-1 0 0 0,-13-2 0 0 0,-4 1 0 0 0,6-1 0 0 0,12 0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13312 7787 16383 0 0,'0'1'0'0'0,"0"1"0"0"0,0 7 0 0 0,0 8 0 0 0,0 8 0 0 0,0 7 0 0 0,0 5 0 0 0,0 2 0 0 0,0-2 0 0 0,0-1 0 0 0,0-1 0 0 0,0-4 0 0 0,0-4 0 0 0,0-4 0 0 0,0-5 0 0 0,0-4 0 0 0,-2 3 0 0 0,-3 11 0 0 0,-3 19 0 0 0,-4 16 0 0 0,-1 9 0 0 0,0-3 0 0 0,2-11 0 0 0,3-13 0 0 0,3-14 0 0 0,2-10 0 0 0,2-7 0 0 0,1 1 0 0 0,1 10 0 0 0,-1 11 0 0 0,1 7 0 0 0,-1 1 0 0 0,1-5 0 0 0,2-9 0 0 0,2-10 0 0 0,6-7 0 0 0,12-7 0 0 0,18-4 0 0 0,18-3 0 0 0,17 0 0 0 0,14-1 0 0 0,8 0 0 0 0,0 1 0 0 0,-3 0 0 0 0,-3 0 0 0 0,-4 1 0 0 0,-2 0 0 0 0,0 0 0 0 0,3 0 0 0 0,2 0 0 0 0,-1 0 0 0 0,-7 0 0 0 0,-14 0 0 0 0,-14 0 0 0 0,-15 0 0 0 0,-14-2 0 0 0,-11-3 0 0 0,-8 0 0 0 0,-5-2 0 0 0,-3-1 0 0 0,-2 1 0 0 0,0-3 0 0 0,1 0 0 0 0,0-1 0 0 0,1-1 0 0 0,1-1 0 0 0,-1 1 0 0 0,1 0 0 0 0,0 0 0 0 0,0-9 0 0 0,0-23 0 0 0,1-30 0 0 0,-1-22 0 0 0,0-8 0 0 0,-1 6 0 0 0,-1 18 0 0 0,0 20 0 0 0,-1 19 0 0 0,-1 16 0 0 0,1 11 0 0 0,1 6 0 0 0,0 3 0 0 0,1 2 0 0 0,0-1 0 0 0,1-1 0 0 0,-1-2 0 0 0,0-6 0 0 0,-2-12 0 0 0,-3-13 0 0 0,-1-7 0 0 0,1-1 0 0 0,0 4 0 0 0,0 9 0 0 0,-1 10 0 0 0,0 8 0 0 0,0 8 0 0 0,-2 4 0 0 0,0 3 0 0 0,-5 2 0 0 0,-6 0 0 0 0,-14 1 0 0 0,-16 1 0 0 0,-16 1 0 0 0,-12 1 0 0 0,-5 0 0 0 0,1 1 0 0 0,9-2 0 0 0,12 0 0 0 0,14-3 0 0 0,13 0 0 0 0,8-1 0 0 0,-3-1 0 0 0,-11 0 0 0 0,-13 0 0 0 0,-8 0 0 0 0,1-1 0 0 0,9 1 0 0 0,11 0 0 0 0,7 0 0 0 0,2 0 0 0 0,-2 0 0 0 0,0 0 0 0 0,1-2 0 0 0,5-3 0 0 0,6-1 0 0 0,6-1 0 0 0,4 1 0 0 0,3 0 0 0 0,1 2 0 0 0,0 0 0 0 0,0 2 0 0 0,1 1 0 0 0,-1 1 0 0 0,-1 0 0 0 0,0 0 0 0 0,-1-1 0 0 0,1 0 0 0 0,-1 0 0 0 0,1-1 0 0 0,1 1 0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14639 7886 16383 0 0,'0'1'0'0'0,"0"3"0"0"0,0 0 0 0 0,0 0 0 0 0,0 4 0 0 0,0 11 0 0 0,0 16 0 0 0,0 11 0 0 0,1 7 0 0 0,0-2 0 0 0,2-7 0 0 0,-1-9 0 0 0,0-9 0 0 0,0-8 0 0 0,1 0 0 0 0,4 9 0 0 0,1 14 0 0 0,3 12 0 0 0,2 5 0 0 0,-2-4 0 0 0,-2-9 0 0 0,-2-11 0 0 0,-3-9 0 0 0,-1-2 0 0 0,1 7 0 0 0,1 13 0 0 0,1 8 0 0 0,-2 1 0 0 0,0-6 0 0 0,0-11 0 0 0,1-12 0 0 0,1-9 0 0 0,1-9 0 0 0,1-5 0 0 0,4-7 0 0 0,6-4 0 0 0,15-4 0 0 0,16-4 0 0 0,17-3 0 0 0,15 0 0 0 0,7 1 0 0 0,0 4 0 0 0,-4 3 0 0 0,-5 3 0 0 0,-5 2 0 0 0,-2 1 0 0 0,-1 1 0 0 0,0 2 0 0 0,-2 1 0 0 0,-2 2 0 0 0,-5 1 0 0 0,-5 1 0 0 0,-6 0 0 0 0,-7 0 0 0 0,-7 1 0 0 0,-7-1 0 0 0,-5 0 0 0 0,-3 0 0 0 0,-3 0 0 0 0,-3 0 0 0 0,0 0 0 0 0,3 0 0 0 0,7 0 0 0 0,6 0 0 0 0,5 0 0 0 0,3 0 0 0 0,-1 0 0 0 0,-2 0 0 0 0,-5 0 0 0 0,-8 0 0 0 0,-8-2 0 0 0,-6-2 0 0 0,-5-3 0 0 0,-4-2 0 0 0,-1-1 0 0 0,-1 0 0 0 0,2 3 0 0 0,3 1 0 0 0,4 2 0 0 0,5 2 0 0 0,2 1 0 0 0,1 1 0 0 0,0 0 0 0 0,0 0 0 0 0,-1 1 0 0 0,-1-1 0 0 0,0 0 0 0 0,-3 0 0 0 0,-2-4 0 0 0,-3-2 0 0 0,-2-4 0 0 0,-3-4 0 0 0,0-9 0 0 0,-1-12 0 0 0,-1-11 0 0 0,1-9 0 0 0,-1-2 0 0 0,1 0 0 0 0,-1 4 0 0 0,1 4 0 0 0,-2 7 0 0 0,0 9 0 0 0,-1 9 0 0 0,0 7 0 0 0,0 6 0 0 0,0 2 0 0 0,0 2 0 0 0,-1-4 0 0 0,-3-10 0 0 0,-3-10 0 0 0,-3-8 0 0 0,0-2 0 0 0,1 5 0 0 0,2 6 0 0 0,1 10 0 0 0,1 7 0 0 0,-3 6 0 0 0,-6 2 0 0 0,-11 3 0 0 0,-15 0 0 0 0,-17 2 0 0 0,-17 0 0 0 0,-15 1 0 0 0,-12-1 0 0 0,-7 1 0 0 0,0-1 0 0 0,4 0 0 0 0,10 0 0 0 0,15 0 0 0 0,13 0 0 0 0,12 0 0 0 0,7 0 0 0 0,6 0 0 0 0,3 0 0 0 0,-1 0 0 0 0,-1 0 0 0 0,-2 0 0 0 0,-3 0 0 0 0,-2 0 0 0 0,1 0 0 0 0,6 0 0 0 0,8 0 0 0 0,6 0 0 0 0,3 0 0 0 0,2 0 0 0 0,1 1 0 0 0,2 0 0 0 0,3 1 0 0 0,4 0 0 0 0,2 0 0 0 0,0-1 0 0 0,0-1 0 0 0,0 1 0 0 0,1-1 0 0 0,2 0 0 0 0,0 0 0 0 0,-1 1 0 0 0,-2 0 0 0 0,-2 2 0 0 0,-1-2 0 0 0,2 1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16497 7929 16383 0 0,'0'2'0'0'0,"0"6"0"0"0,0 10 0 0 0,0 9 0 0 0,0 4 0 0 0,0-1 0 0 0,0-5 0 0 0,0-5 0 0 0,0-5 0 0 0,0-2 0 0 0,0 4 0 0 0,0 16 0 0 0,-1 20 0 0 0,-2 15 0 0 0,0 1 0 0 0,1-6 0 0 0,0-12 0 0 0,-1-10 0 0 0,0-8 0 0 0,-3-1 0 0 0,-1 2 0 0 0,0-2 0 0 0,0-3 0 0 0,5-6 0 0 0,10-7 0 0 0,21-5 0 0 0,25-1 0 0 0,21 2 0 0 0,11-2 0 0 0,-2 0 0 0 0,-9-3 0 0 0,-7-2 0 0 0,3-1 0 0 0,10-3 0 0 0,14-1 0 0 0,10 0 0 0 0,-3 0 0 0 0,-12-1 0 0 0,-19 1 0 0 0,-19 0 0 0 0,-15-1 0 0 0,-12-2 0 0 0,-7-2 0 0 0,-3 0 0 0 0,-2-2 0 0 0,-4 0 0 0 0,-3-1 0 0 0,-3-1 0 0 0,-2-1 0 0 0,-1 0 0 0 0,0 0 0 0 0,-1-1 0 0 0,1-7 0 0 0,-1-10 0 0 0,0-15 0 0 0,-3-13 0 0 0,-1-3 0 0 0,-1 2 0 0 0,-1 8 0 0 0,1 11 0 0 0,-1 6 0 0 0,-2 0 0 0 0,-3-2 0 0 0,-1-2 0 0 0,1 1 0 0 0,1 5 0 0 0,2 7 0 0 0,2 4 0 0 0,2 4 0 0 0,-1 0 0 0 0,-1-1 0 0 0,0-4 0 0 0,-1 0 0 0 0,1-1 0 0 0,0 3 0 0 0,1 3 0 0 0,0 4 0 0 0,1 2 0 0 0,-2 4 0 0 0,-3 2 0 0 0,-6 0 0 0 0,-7 0 0 0 0,-9 2 0 0 0,-6-1 0 0 0,-8 1 0 0 0,-8 1 0 0 0,-11 0 0 0 0,-8 0 0 0 0,-4 0 0 0 0,3 0 0 0 0,11 0 0 0 0,13 0 0 0 0,11 1 0 0 0,5-1 0 0 0,4 0 0 0 0,1 0 0 0 0,0 0 0 0 0,-2 0 0 0 0,-1 0 0 0 0,1 0 0 0 0,-2 0 0 0 0,-1 0 0 0 0,3 0 0 0 0,2 2 0 0 0,4 0 0 0 0,1 1 0 0 0,2 1 0 0 0,2-1 0 0 0,1 2 0 0 0,-1-2 0 0 0,1 0 0 0 0,2-1 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12055 9178 16383 0 0,'0'1'0'0'0,"0"5"0"0"0,0 6 0 0 0,0 6 0 0 0,0 2 0 0 0,0 2 0 0 0,0 4 0 0 0,0 6 0 0 0,0 8 0 0 0,0 10 0 0 0,0 8 0 0 0,0 4 0 0 0,0 3 0 0 0,0 0 0 0 0,1-2 0 0 0,1-5 0 0 0,1-7 0 0 0,1-9 0 0 0,1-11 0 0 0,0-9 0 0 0,2-7 0 0 0,7-8 0 0 0,16-4 0 0 0,19-2 0 0 0,24-3 0 0 0,21 1 0 0 0,16-1 0 0 0,9 1 0 0 0,0 0 0 0 0,-2 0 0 0 0,-5 2 0 0 0,-4 3 0 0 0,-4 2 0 0 0,-4 1 0 0 0,-7 1 0 0 0,-7-2 0 0 0,-6-1 0 0 0,-6-1 0 0 0,-6-2 0 0 0,-7-1 0 0 0,-9-1 0 0 0,-8 0 0 0 0,-8-1 0 0 0,-6 1 0 0 0,-2 0 0 0 0,0-1 0 0 0,4 1 0 0 0,2 0 0 0 0,0 0 0 0 0,-3 0 0 0 0,-6-1 0 0 0,-7-1 0 0 0,-5-2 0 0 0,-5-2 0 0 0,1-5 0 0 0,1-6 0 0 0,2-7 0 0 0,0-4 0 0 0,0-1 0 0 0,-4 2 0 0 0,-2 3 0 0 0,-2 4 0 0 0,-2 2 0 0 0,-2 2 0 0 0,0 2 0 0 0,0 2 0 0 0,-1 1 0 0 0,1 1 0 0 0,-1 1 0 0 0,1 0 0 0 0,0 0 0 0 0,0-1 0 0 0,-1-9 0 0 0,-1-17 0 0 0,-4-17 0 0 0,-1-9 0 0 0,-2-1 0 0 0,0 9 0 0 0,1 12 0 0 0,2 11 0 0 0,1 10 0 0 0,1 7 0 0 0,2 4 0 0 0,1 3 0 0 0,-1-2 0 0 0,0-9 0 0 0,-2-15 0 0 0,-1-18 0 0 0,-2-12 0 0 0,-2-2 0 0 0,2 8 0 0 0,0 12 0 0 0,1 13 0 0 0,0 13 0 0 0,-1 9 0 0 0,0 7 0 0 0,-3 3 0 0 0,-5 3 0 0 0,-11 4 0 0 0,-16 2 0 0 0,-23 4 0 0 0,-22 3 0 0 0,-17 2 0 0 0,-8 0 0 0 0,-1-1 0 0 0,2 0 0 0 0,8-3 0 0 0,10-2 0 0 0,13-1 0 0 0,11-1 0 0 0,8 0 0 0 0,5-1 0 0 0,2 1 0 0 0,2 0 0 0 0,2 0 0 0 0,2-2 0 0 0,2-1 0 0 0,2-3 0 0 0,0-1 0 0 0,2-1 0 0 0,4-2 0 0 0,2 0 0 0 0,5 0 0 0 0,1 0 0 0 0,0-1 0 0 0,1 1 0 0 0,2 0 0 0 0,1 0 0 0 0,3-1 0 0 0,-2 1 0 0 0,-5 0 0 0 0,-6 1 0 0 0,-1 1 0 0 0,3 0 0 0 0,7 0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13916 9058 16383 0 0,'0'0'0'0'0,"0"0"0"0"0,0 3 0 0 0,0 5 0 0 0,0 5 0 0 0,0 8 0 0 0,0 7 0 0 0,0 8 0 0 0,0 6 0 0 0,0 6 0 0 0,0 3 0 0 0,-2 0 0 0 0,-3 0 0 0 0,0 0 0 0 0,1 0 0 0 0,-1-1 0 0 0,1-2 0 0 0,0-3 0 0 0,1-8 0 0 0,1-8 0 0 0,0-7 0 0 0,2-6 0 0 0,0-4 0 0 0,6-5 0 0 0,9-2 0 0 0,16-4 0 0 0,18 2 0 0 0,12 3 0 0 0,7 2 0 0 0,-1-1 0 0 0,-4-1 0 0 0,-4-1 0 0 0,-2-3 0 0 0,2 0 0 0 0,2-2 0 0 0,0 0 0 0 0,-1 0 0 0 0,-2-1 0 0 0,-7 1 0 0 0,-8 0 0 0 0,-8 0 0 0 0,-9 0 0 0 0,-7-1 0 0 0,-5 1 0 0 0,4 0 0 0 0,8 0 0 0 0,8 0 0 0 0,5 1 0 0 0,3-1 0 0 0,-4 0 0 0 0,-6-1 0 0 0,-9-2 0 0 0,-8-3 0 0 0,-7-5 0 0 0,-6-6 0 0 0,-6-3 0 0 0,-3-4 0 0 0,-2-3 0 0 0,0-1 0 0 0,2 1 0 0 0,1 1 0 0 0,2 3 0 0 0,2 5 0 0 0,1 4 0 0 0,1 3 0 0 0,0 2 0 0 0,1 1 0 0 0,-1-1 0 0 0,1-5 0 0 0,-1-22 0 0 0,0-33 0 0 0,0-26 0 0 0,0-12 0 0 0,0 7 0 0 0,0 18 0 0 0,-1 22 0 0 0,-1 22 0 0 0,-2 16 0 0 0,-5 13 0 0 0,-7 7 0 0 0,-8 5 0 0 0,-6 1 0 0 0,-9 0 0 0 0,-9 0 0 0 0,-7-1 0 0 0,-6-2 0 0 0,-2 0 0 0 0,1 0 0 0 0,2-1 0 0 0,4 0 0 0 0,0-1 0 0 0,1 1 0 0 0,2 0 0 0 0,4 0 0 0 0,4 0 0 0 0,7 0 0 0 0,7 0 0 0 0,8 0 0 0 0,5 0 0 0 0,2 0 0 0 0,-2 0 0 0 0,-6 0 0 0 0,-5 0 0 0 0,-3-1 0 0 0,1-1 0 0 0,4 0 0 0 0,6 0 0 0 0,4 0 0 0 0,-1 1 0 0 0,-2 1 0 0 0,-3-1 0 0 0,-1 1 0 0 0,5 0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15124 9160 16383 0 0,'0'1'0'0'0,"0"5"0"0"0,0 7 0 0 0,0 5 0 0 0,0 3 0 0 0,0 3 0 0 0,0 2 0 0 0,0-1 0 0 0,0-3 0 0 0,0-3 0 0 0,0-1 0 0 0,0-2 0 0 0,0 3 0 0 0,0 15 0 0 0,0 25 0 0 0,0 21 0 0 0,0 8 0 0 0,0-5 0 0 0,0-14 0 0 0,0-16 0 0 0,0-16 0 0 0,3-16 0 0 0,6-10 0 0 0,11-7 0 0 0,20-5 0 0 0,18-2 0 0 0,13 0 0 0 0,5 0 0 0 0,-1 1 0 0 0,-8 0 0 0 0,-8 1 0 0 0,-3 1 0 0 0,-4 0 0 0 0,-2 0 0 0 0,-3 0 0 0 0,-4 0 0 0 0,-1 0 0 0 0,-3 0 0 0 0,-4 0 0 0 0,-6 0 0 0 0,-8-4 0 0 0,-7-5 0 0 0,-6-6 0 0 0,-8-6 0 0 0,-4-3 0 0 0,-4 0 0 0 0,0 1 0 0 0,-1 1 0 0 0,0 0 0 0 0,0-1 0 0 0,-1-4 0 0 0,0-3 0 0 0,0 0 0 0 0,2 4 0 0 0,1 4 0 0 0,2 3 0 0 0,1 2 0 0 0,2-6 0 0 0,1-7 0 0 0,-2-7 0 0 0,1-1 0 0 0,0 1 0 0 0,0 1 0 0 0,1-5 0 0 0,1-2 0 0 0,-1 2 0 0 0,1 4 0 0 0,1 6 0 0 0,-1 3 0 0 0,0-1 0 0 0,0 0 0 0 0,0 3 0 0 0,-1 4 0 0 0,-2 6 0 0 0,-2 5 0 0 0,-3 5 0 0 0,-4 4 0 0 0,-7 1 0 0 0,-11 2 0 0 0,-13 1 0 0 0,-10 3 0 0 0,-6 1 0 0 0,-3 3 0 0 0,2 1 0 0 0,2-2 0 0 0,4-1 0 0 0,3-1 0 0 0,5-1 0 0 0,8-1 0 0 0,9 0 0 0 0,7-2 0 0 0,7 0 0 0 0,2 1 0 0 0,-1-1 0 0 0,-2 1 0 0 0,-1 0 0 0 0,2-1 0 0 0,2 1 0 0 0,2 0 0 0 0,0 2 0 0 0,-3 3 0 0 0,-3 2 0 0 0,0 0 0 0 0,2-1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16290 9061 16383 0 0,'0'1'0'0'0,"0"4"0"0"0,0 10 0 0 0,0 16 0 0 0,0 15 0 0 0,0 9 0 0 0,0 4 0 0 0,0-2 0 0 0,0-3 0 0 0,0-1 0 0 0,0 3 0 0 0,0 7 0 0 0,0 6 0 0 0,0 0 0 0 0,0-8 0 0 0,0-10 0 0 0,0-12 0 0 0,0-12 0 0 0,1-9 0 0 0,1-8 0 0 0,2-6 0 0 0,1-3 0 0 0,1-2 0 0 0,1-2 0 0 0,0 0 0 0 0,2-1 0 0 0,7 1 0 0 0,16 0 0 0 0,24 2 0 0 0,27 5 0 0 0,21 6 0 0 0,10 6 0 0 0,2 3 0 0 0,-3 1 0 0 0,-2-1 0 0 0,-4-2 0 0 0,-7-2 0 0 0,-14-3 0 0 0,-18-4 0 0 0,-17-3 0 0 0,-14-3 0 0 0,-11-1 0 0 0,-2-1 0 0 0,1-1 0 0 0,6 1 0 0 0,6-1 0 0 0,4 1 0 0 0,1-1 0 0 0,-4 1 0 0 0,-5 0 0 0 0,-7-1 0 0 0,-7-2 0 0 0,-6-7 0 0 0,-5-13 0 0 0,-4-13 0 0 0,-3-15 0 0 0,-1-13 0 0 0,-1-16 0 0 0,-1-18 0 0 0,-3-15 0 0 0,-2-8 0 0 0,-1 3 0 0 0,-1 16 0 0 0,1 21 0 0 0,1 23 0 0 0,-1 18 0 0 0,2 14 0 0 0,0 10 0 0 0,0 7 0 0 0,0 3 0 0 0,-2 2 0 0 0,-3-1 0 0 0,-4 0 0 0 0,-6-2 0 0 0,-6-1 0 0 0,-12 0 0 0 0,-16 2 0 0 0,-24 2 0 0 0,-24 1 0 0 0,-19 3 0 0 0,-10 4 0 0 0,3 4 0 0 0,10 3 0 0 0,14 0 0 0 0,10 1 0 0 0,7 1 0 0 0,6 0 0 0 0,6 0 0 0 0,9-1 0 0 0,11-3 0 0 0,12-3 0 0 0,9-2 0 0 0,2-2 0 0 0,3-1 0 0 0,1-1 0 0 0,4-1 0 0 0,6 1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2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74.png"/><Relationship Id="rId10" Type="http://schemas.openxmlformats.org/officeDocument/2006/relationships/customXml" Target="../ink/ink83.xml"/><Relationship Id="rId4" Type="http://schemas.openxmlformats.org/officeDocument/2006/relationships/customXml" Target="../ink/ink80.xml"/><Relationship Id="rId9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customXml" Target="../ink/ink89.xml"/><Relationship Id="rId3" Type="http://schemas.openxmlformats.org/officeDocument/2006/relationships/customXml" Target="../ink/ink84.xml"/><Relationship Id="rId7" Type="http://schemas.openxmlformats.org/officeDocument/2006/relationships/customXml" Target="../ink/ink86.xml"/><Relationship Id="rId12" Type="http://schemas.openxmlformats.org/officeDocument/2006/relationships/image" Target="../media/image8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customXml" Target="../ink/ink88.xml"/><Relationship Id="rId5" Type="http://schemas.openxmlformats.org/officeDocument/2006/relationships/customXml" Target="../ink/ink85.xml"/><Relationship Id="rId10" Type="http://schemas.openxmlformats.org/officeDocument/2006/relationships/image" Target="../media/image80.png"/><Relationship Id="rId4" Type="http://schemas.openxmlformats.org/officeDocument/2006/relationships/image" Target="../media/image77.png"/><Relationship Id="rId9" Type="http://schemas.openxmlformats.org/officeDocument/2006/relationships/customXml" Target="../ink/ink87.xml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6.xml"/><Relationship Id="rId18" Type="http://schemas.openxmlformats.org/officeDocument/2006/relationships/image" Target="../media/image87.png"/><Relationship Id="rId26" Type="http://schemas.openxmlformats.org/officeDocument/2006/relationships/customXml" Target="../ink/ink103.xml"/><Relationship Id="rId39" Type="http://schemas.openxmlformats.org/officeDocument/2006/relationships/image" Target="../media/image94.png"/><Relationship Id="rId21" Type="http://schemas.openxmlformats.org/officeDocument/2006/relationships/customXml" Target="../ink/ink100.xml"/><Relationship Id="rId34" Type="http://schemas.openxmlformats.org/officeDocument/2006/relationships/customXml" Target="../ink/ink110.xml"/><Relationship Id="rId42" Type="http://schemas.openxmlformats.org/officeDocument/2006/relationships/customXml" Target="../ink/ink114.xml"/><Relationship Id="rId47" Type="http://schemas.openxmlformats.org/officeDocument/2006/relationships/image" Target="../media/image98.png"/><Relationship Id="rId50" Type="http://schemas.openxmlformats.org/officeDocument/2006/relationships/customXml" Target="../ink/ink118.xml"/><Relationship Id="rId55" Type="http://schemas.openxmlformats.org/officeDocument/2006/relationships/customXml" Target="../ink/ink121.xml"/><Relationship Id="rId7" Type="http://schemas.openxmlformats.org/officeDocument/2006/relationships/customXml" Target="../ink/ink93.xml"/><Relationship Id="rId2" Type="http://schemas.openxmlformats.org/officeDocument/2006/relationships/customXml" Target="../ink/ink90.xml"/><Relationship Id="rId16" Type="http://schemas.openxmlformats.org/officeDocument/2006/relationships/image" Target="../media/image86.png"/><Relationship Id="rId29" Type="http://schemas.openxmlformats.org/officeDocument/2006/relationships/customXml" Target="../ink/ink106.xml"/><Relationship Id="rId11" Type="http://schemas.openxmlformats.org/officeDocument/2006/relationships/customXml" Target="../ink/ink95.xml"/><Relationship Id="rId24" Type="http://schemas.openxmlformats.org/officeDocument/2006/relationships/image" Target="../media/image90.png"/><Relationship Id="rId32" Type="http://schemas.openxmlformats.org/officeDocument/2006/relationships/customXml" Target="../ink/ink109.xml"/><Relationship Id="rId37" Type="http://schemas.openxmlformats.org/officeDocument/2006/relationships/image" Target="../media/image93.png"/><Relationship Id="rId40" Type="http://schemas.openxmlformats.org/officeDocument/2006/relationships/customXml" Target="../ink/ink113.xml"/><Relationship Id="rId45" Type="http://schemas.openxmlformats.org/officeDocument/2006/relationships/image" Target="../media/image97.png"/><Relationship Id="rId53" Type="http://schemas.openxmlformats.org/officeDocument/2006/relationships/image" Target="../media/image101.png"/><Relationship Id="rId58" Type="http://schemas.openxmlformats.org/officeDocument/2006/relationships/customXml" Target="../ink/ink124.xml"/><Relationship Id="rId5" Type="http://schemas.openxmlformats.org/officeDocument/2006/relationships/customXml" Target="../ink/ink92.xml"/><Relationship Id="rId19" Type="http://schemas.openxmlformats.org/officeDocument/2006/relationships/customXml" Target="../ink/ink99.xml"/><Relationship Id="rId4" Type="http://schemas.openxmlformats.org/officeDocument/2006/relationships/customXml" Target="../ink/ink91.xml"/><Relationship Id="rId9" Type="http://schemas.openxmlformats.org/officeDocument/2006/relationships/customXml" Target="../ink/ink94.xml"/><Relationship Id="rId14" Type="http://schemas.openxmlformats.org/officeDocument/2006/relationships/image" Target="../media/image85.png"/><Relationship Id="rId22" Type="http://schemas.openxmlformats.org/officeDocument/2006/relationships/image" Target="../media/image89.png"/><Relationship Id="rId27" Type="http://schemas.openxmlformats.org/officeDocument/2006/relationships/customXml" Target="../ink/ink104.xml"/><Relationship Id="rId30" Type="http://schemas.openxmlformats.org/officeDocument/2006/relationships/customXml" Target="../ink/ink107.xml"/><Relationship Id="rId35" Type="http://schemas.openxmlformats.org/officeDocument/2006/relationships/image" Target="../media/image92.png"/><Relationship Id="rId43" Type="http://schemas.openxmlformats.org/officeDocument/2006/relationships/image" Target="../media/image96.png"/><Relationship Id="rId48" Type="http://schemas.openxmlformats.org/officeDocument/2006/relationships/customXml" Target="../ink/ink117.xml"/><Relationship Id="rId56" Type="http://schemas.openxmlformats.org/officeDocument/2006/relationships/customXml" Target="../ink/ink122.xml"/><Relationship Id="rId8" Type="http://schemas.openxmlformats.org/officeDocument/2006/relationships/image" Target="../media/image76.png"/><Relationship Id="rId51" Type="http://schemas.openxmlformats.org/officeDocument/2006/relationships/image" Target="../media/image100.png"/><Relationship Id="rId3" Type="http://schemas.openxmlformats.org/officeDocument/2006/relationships/image" Target="../media/image71.png"/><Relationship Id="rId12" Type="http://schemas.openxmlformats.org/officeDocument/2006/relationships/image" Target="../media/image84.png"/><Relationship Id="rId17" Type="http://schemas.openxmlformats.org/officeDocument/2006/relationships/customXml" Target="../ink/ink98.xml"/><Relationship Id="rId25" Type="http://schemas.openxmlformats.org/officeDocument/2006/relationships/customXml" Target="../ink/ink102.xml"/><Relationship Id="rId33" Type="http://schemas.openxmlformats.org/officeDocument/2006/relationships/image" Target="../media/image91.png"/><Relationship Id="rId38" Type="http://schemas.openxmlformats.org/officeDocument/2006/relationships/customXml" Target="../ink/ink112.xml"/><Relationship Id="rId46" Type="http://schemas.openxmlformats.org/officeDocument/2006/relationships/customXml" Target="../ink/ink116.xml"/><Relationship Id="rId59" Type="http://schemas.openxmlformats.org/officeDocument/2006/relationships/customXml" Target="../ink/ink125.xml"/><Relationship Id="rId20" Type="http://schemas.openxmlformats.org/officeDocument/2006/relationships/image" Target="../media/image88.png"/><Relationship Id="rId41" Type="http://schemas.openxmlformats.org/officeDocument/2006/relationships/image" Target="../media/image95.png"/><Relationship Id="rId54" Type="http://schemas.openxmlformats.org/officeDocument/2006/relationships/customXml" Target="../ink/ink1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5" Type="http://schemas.openxmlformats.org/officeDocument/2006/relationships/customXml" Target="../ink/ink97.xml"/><Relationship Id="rId23" Type="http://schemas.openxmlformats.org/officeDocument/2006/relationships/customXml" Target="../ink/ink101.xml"/><Relationship Id="rId28" Type="http://schemas.openxmlformats.org/officeDocument/2006/relationships/customXml" Target="../ink/ink105.xml"/><Relationship Id="rId36" Type="http://schemas.openxmlformats.org/officeDocument/2006/relationships/customXml" Target="../ink/ink111.xml"/><Relationship Id="rId49" Type="http://schemas.openxmlformats.org/officeDocument/2006/relationships/image" Target="../media/image99.png"/><Relationship Id="rId57" Type="http://schemas.openxmlformats.org/officeDocument/2006/relationships/customXml" Target="../ink/ink123.xml"/><Relationship Id="rId10" Type="http://schemas.openxmlformats.org/officeDocument/2006/relationships/image" Target="../media/image83.png"/><Relationship Id="rId31" Type="http://schemas.openxmlformats.org/officeDocument/2006/relationships/customXml" Target="../ink/ink108.xml"/><Relationship Id="rId44" Type="http://schemas.openxmlformats.org/officeDocument/2006/relationships/customXml" Target="../ink/ink115.xml"/><Relationship Id="rId52" Type="http://schemas.openxmlformats.org/officeDocument/2006/relationships/customXml" Target="../ink/ink119.xml"/><Relationship Id="rId60" Type="http://schemas.openxmlformats.org/officeDocument/2006/relationships/customXml" Target="../ink/ink126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7.png"/><Relationship Id="rId18" Type="http://schemas.openxmlformats.org/officeDocument/2006/relationships/customXml" Target="../ink/ink135.xml"/><Relationship Id="rId26" Type="http://schemas.openxmlformats.org/officeDocument/2006/relationships/customXml" Target="../ink/ink139.xml"/><Relationship Id="rId3" Type="http://schemas.openxmlformats.org/officeDocument/2006/relationships/image" Target="../media/image102.png"/><Relationship Id="rId21" Type="http://schemas.openxmlformats.org/officeDocument/2006/relationships/image" Target="../media/image111.png"/><Relationship Id="rId34" Type="http://schemas.openxmlformats.org/officeDocument/2006/relationships/customXml" Target="../ink/ink143.xml"/><Relationship Id="rId7" Type="http://schemas.openxmlformats.org/officeDocument/2006/relationships/image" Target="../media/image104.png"/><Relationship Id="rId12" Type="http://schemas.openxmlformats.org/officeDocument/2006/relationships/customXml" Target="../ink/ink132.xml"/><Relationship Id="rId17" Type="http://schemas.openxmlformats.org/officeDocument/2006/relationships/image" Target="../media/image109.png"/><Relationship Id="rId25" Type="http://schemas.openxmlformats.org/officeDocument/2006/relationships/image" Target="../media/image112.png"/><Relationship Id="rId33" Type="http://schemas.openxmlformats.org/officeDocument/2006/relationships/image" Target="../media/image116.png"/><Relationship Id="rId2" Type="http://schemas.openxmlformats.org/officeDocument/2006/relationships/customXml" Target="../ink/ink127.xml"/><Relationship Id="rId16" Type="http://schemas.openxmlformats.org/officeDocument/2006/relationships/customXml" Target="../ink/ink134.xml"/><Relationship Id="rId20" Type="http://schemas.openxmlformats.org/officeDocument/2006/relationships/customXml" Target="../ink/ink136.xml"/><Relationship Id="rId29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9.xml"/><Relationship Id="rId11" Type="http://schemas.openxmlformats.org/officeDocument/2006/relationships/image" Target="../media/image106.png"/><Relationship Id="rId24" Type="http://schemas.openxmlformats.org/officeDocument/2006/relationships/customXml" Target="../ink/ink138.xml"/><Relationship Id="rId32" Type="http://schemas.openxmlformats.org/officeDocument/2006/relationships/customXml" Target="../ink/ink142.xml"/><Relationship Id="rId5" Type="http://schemas.openxmlformats.org/officeDocument/2006/relationships/image" Target="../media/image103.png"/><Relationship Id="rId15" Type="http://schemas.openxmlformats.org/officeDocument/2006/relationships/image" Target="../media/image108.png"/><Relationship Id="rId23" Type="http://schemas.openxmlformats.org/officeDocument/2006/relationships/image" Target="../media/image90.png"/><Relationship Id="rId28" Type="http://schemas.openxmlformats.org/officeDocument/2006/relationships/customXml" Target="../ink/ink140.xml"/><Relationship Id="rId10" Type="http://schemas.openxmlformats.org/officeDocument/2006/relationships/customXml" Target="../ink/ink131.xml"/><Relationship Id="rId19" Type="http://schemas.openxmlformats.org/officeDocument/2006/relationships/image" Target="../media/image110.png"/><Relationship Id="rId31" Type="http://schemas.openxmlformats.org/officeDocument/2006/relationships/image" Target="../media/image115.png"/><Relationship Id="rId4" Type="http://schemas.openxmlformats.org/officeDocument/2006/relationships/customXml" Target="../ink/ink128.xml"/><Relationship Id="rId9" Type="http://schemas.openxmlformats.org/officeDocument/2006/relationships/image" Target="../media/image105.png"/><Relationship Id="rId14" Type="http://schemas.openxmlformats.org/officeDocument/2006/relationships/customXml" Target="../ink/ink133.xml"/><Relationship Id="rId22" Type="http://schemas.openxmlformats.org/officeDocument/2006/relationships/customXml" Target="../ink/ink137.xml"/><Relationship Id="rId27" Type="http://schemas.openxmlformats.org/officeDocument/2006/relationships/image" Target="../media/image113.png"/><Relationship Id="rId30" Type="http://schemas.openxmlformats.org/officeDocument/2006/relationships/customXml" Target="../ink/ink141.xml"/><Relationship Id="rId35" Type="http://schemas.openxmlformats.org/officeDocument/2006/relationships/image" Target="../media/image117.png"/><Relationship Id="rId8" Type="http://schemas.openxmlformats.org/officeDocument/2006/relationships/customXml" Target="../ink/ink13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5" Type="http://schemas.openxmlformats.org/officeDocument/2006/relationships/image" Target="../media/image119.png"/><Relationship Id="rId4" Type="http://schemas.openxmlformats.org/officeDocument/2006/relationships/customXml" Target="../ink/ink14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18" Type="http://schemas.openxmlformats.org/officeDocument/2006/relationships/customXml" Target="../ink/ink11.xml"/><Relationship Id="rId26" Type="http://schemas.openxmlformats.org/officeDocument/2006/relationships/customXml" Target="../ink/ink16.xml"/><Relationship Id="rId3" Type="http://schemas.openxmlformats.org/officeDocument/2006/relationships/image" Target="../media/image1.png"/><Relationship Id="rId21" Type="http://schemas.openxmlformats.org/officeDocument/2006/relationships/image" Target="../media/image8.png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17" Type="http://schemas.openxmlformats.org/officeDocument/2006/relationships/image" Target="../media/image6.png"/><Relationship Id="rId25" Type="http://schemas.openxmlformats.org/officeDocument/2006/relationships/customXml" Target="../ink/ink15.xml"/><Relationship Id="rId2" Type="http://schemas.openxmlformats.org/officeDocument/2006/relationships/customXml" Target="../ink/ink1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24" Type="http://schemas.openxmlformats.org/officeDocument/2006/relationships/customXml" Target="../ink/ink14.xml"/><Relationship Id="rId5" Type="http://schemas.openxmlformats.org/officeDocument/2006/relationships/image" Target="../media/image2.png"/><Relationship Id="rId15" Type="http://schemas.openxmlformats.org/officeDocument/2006/relationships/image" Target="../media/image1.jpeg"/><Relationship Id="rId23" Type="http://schemas.openxmlformats.org/officeDocument/2006/relationships/image" Target="../media/image9.png"/><Relationship Id="rId28" Type="http://schemas.openxmlformats.org/officeDocument/2006/relationships/customXml" Target="../ink/ink17.xml"/><Relationship Id="rId10" Type="http://schemas.openxmlformats.org/officeDocument/2006/relationships/customXml" Target="../ink/ink5.xml"/><Relationship Id="rId19" Type="http://schemas.openxmlformats.org/officeDocument/2006/relationships/image" Target="../media/image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9.xml"/><Relationship Id="rId22" Type="http://schemas.openxmlformats.org/officeDocument/2006/relationships/customXml" Target="../ink/ink13.xml"/><Relationship Id="rId27" Type="http://schemas.openxmlformats.org/officeDocument/2006/relationships/image" Target="../media/image10.png"/><Relationship Id="rId30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2.xml"/><Relationship Id="rId21" Type="http://schemas.openxmlformats.org/officeDocument/2006/relationships/image" Target="../media/image3.png"/><Relationship Id="rId42" Type="http://schemas.openxmlformats.org/officeDocument/2006/relationships/customXml" Target="../ink/ink40.xml"/><Relationship Id="rId47" Type="http://schemas.openxmlformats.org/officeDocument/2006/relationships/image" Target="../media/image33.png"/><Relationship Id="rId63" Type="http://schemas.openxmlformats.org/officeDocument/2006/relationships/image" Target="../media/image41.png"/><Relationship Id="rId68" Type="http://schemas.openxmlformats.org/officeDocument/2006/relationships/customXml" Target="../ink/ink53.xml"/><Relationship Id="rId84" Type="http://schemas.openxmlformats.org/officeDocument/2006/relationships/image" Target="../media/image51.png"/><Relationship Id="rId89" Type="http://schemas.openxmlformats.org/officeDocument/2006/relationships/customXml" Target="../ink/ink64.xml"/><Relationship Id="rId16" Type="http://schemas.openxmlformats.org/officeDocument/2006/relationships/customXml" Target="../ink/ink27.xml"/><Relationship Id="rId11" Type="http://schemas.openxmlformats.org/officeDocument/2006/relationships/image" Target="../media/image18.png"/><Relationship Id="rId32" Type="http://schemas.openxmlformats.org/officeDocument/2006/relationships/customXml" Target="../ink/ink35.xml"/><Relationship Id="rId37" Type="http://schemas.openxmlformats.org/officeDocument/2006/relationships/image" Target="../media/image28.png"/><Relationship Id="rId53" Type="http://schemas.openxmlformats.org/officeDocument/2006/relationships/image" Target="../media/image36.png"/><Relationship Id="rId58" Type="http://schemas.openxmlformats.org/officeDocument/2006/relationships/customXml" Target="../ink/ink48.xml"/><Relationship Id="rId74" Type="http://schemas.openxmlformats.org/officeDocument/2006/relationships/image" Target="../media/image46.png"/><Relationship Id="rId79" Type="http://schemas.openxmlformats.org/officeDocument/2006/relationships/customXml" Target="../ink/ink59.xml"/><Relationship Id="rId5" Type="http://schemas.openxmlformats.org/officeDocument/2006/relationships/image" Target="../media/image15.png"/><Relationship Id="rId90" Type="http://schemas.openxmlformats.org/officeDocument/2006/relationships/image" Target="../media/image54.png"/><Relationship Id="rId95" Type="http://schemas.openxmlformats.org/officeDocument/2006/relationships/customXml" Target="../ink/ink67.xml"/><Relationship Id="rId22" Type="http://schemas.openxmlformats.org/officeDocument/2006/relationships/customXml" Target="../ink/ink30.xml"/><Relationship Id="rId27" Type="http://schemas.openxmlformats.org/officeDocument/2006/relationships/image" Target="../media/image23.png"/><Relationship Id="rId43" Type="http://schemas.openxmlformats.org/officeDocument/2006/relationships/image" Target="../media/image31.png"/><Relationship Id="rId48" Type="http://schemas.openxmlformats.org/officeDocument/2006/relationships/customXml" Target="../ink/ink43.xml"/><Relationship Id="rId64" Type="http://schemas.openxmlformats.org/officeDocument/2006/relationships/customXml" Target="../ink/ink51.xml"/><Relationship Id="rId69" Type="http://schemas.openxmlformats.org/officeDocument/2006/relationships/customXml" Target="../ink/ink54.xml"/><Relationship Id="rId8" Type="http://schemas.openxmlformats.org/officeDocument/2006/relationships/customXml" Target="../ink/ink23.xml"/><Relationship Id="rId51" Type="http://schemas.openxmlformats.org/officeDocument/2006/relationships/image" Target="../media/image35.png"/><Relationship Id="rId72" Type="http://schemas.openxmlformats.org/officeDocument/2006/relationships/image" Target="../media/image45.png"/><Relationship Id="rId80" Type="http://schemas.openxmlformats.org/officeDocument/2006/relationships/image" Target="../media/image49.png"/><Relationship Id="rId85" Type="http://schemas.openxmlformats.org/officeDocument/2006/relationships/customXml" Target="../ink/ink62.xml"/><Relationship Id="rId93" Type="http://schemas.openxmlformats.org/officeDocument/2006/relationships/customXml" Target="../ink/ink66.xml"/><Relationship Id="rId3" Type="http://schemas.openxmlformats.org/officeDocument/2006/relationships/image" Target="../media/image14.png"/><Relationship Id="rId12" Type="http://schemas.openxmlformats.org/officeDocument/2006/relationships/customXml" Target="../ink/ink25.xml"/><Relationship Id="rId17" Type="http://schemas.openxmlformats.org/officeDocument/2006/relationships/image" Target="../media/image21.png"/><Relationship Id="rId25" Type="http://schemas.openxmlformats.org/officeDocument/2006/relationships/image" Target="../media/image17.png"/><Relationship Id="rId33" Type="http://schemas.openxmlformats.org/officeDocument/2006/relationships/image" Target="../media/image26.png"/><Relationship Id="rId38" Type="http://schemas.openxmlformats.org/officeDocument/2006/relationships/customXml" Target="../ink/ink38.xml"/><Relationship Id="rId46" Type="http://schemas.openxmlformats.org/officeDocument/2006/relationships/customXml" Target="../ink/ink42.xml"/><Relationship Id="rId59" Type="http://schemas.openxmlformats.org/officeDocument/2006/relationships/image" Target="../media/image39.png"/><Relationship Id="rId67" Type="http://schemas.openxmlformats.org/officeDocument/2006/relationships/image" Target="../media/image43.png"/><Relationship Id="rId20" Type="http://schemas.openxmlformats.org/officeDocument/2006/relationships/customXml" Target="../ink/ink29.xml"/><Relationship Id="rId41" Type="http://schemas.openxmlformats.org/officeDocument/2006/relationships/image" Target="../media/image30.png"/><Relationship Id="rId54" Type="http://schemas.openxmlformats.org/officeDocument/2006/relationships/customXml" Target="../ink/ink46.xml"/><Relationship Id="rId62" Type="http://schemas.openxmlformats.org/officeDocument/2006/relationships/customXml" Target="../ink/ink50.xml"/><Relationship Id="rId70" Type="http://schemas.openxmlformats.org/officeDocument/2006/relationships/image" Target="../media/image7.jpeg"/><Relationship Id="rId75" Type="http://schemas.openxmlformats.org/officeDocument/2006/relationships/customXml" Target="../ink/ink57.xml"/><Relationship Id="rId83" Type="http://schemas.openxmlformats.org/officeDocument/2006/relationships/customXml" Target="../ink/ink61.xml"/><Relationship Id="rId88" Type="http://schemas.openxmlformats.org/officeDocument/2006/relationships/image" Target="../media/image53.png"/><Relationship Id="rId91" Type="http://schemas.openxmlformats.org/officeDocument/2006/relationships/customXml" Target="../ink/ink65.xml"/><Relationship Id="rId9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5" Type="http://schemas.openxmlformats.org/officeDocument/2006/relationships/image" Target="../media/image20.png"/><Relationship Id="rId23" Type="http://schemas.openxmlformats.org/officeDocument/2006/relationships/image" Target="../media/image13.png"/><Relationship Id="rId28" Type="http://schemas.openxmlformats.org/officeDocument/2006/relationships/customXml" Target="../ink/ink33.xml"/><Relationship Id="rId36" Type="http://schemas.openxmlformats.org/officeDocument/2006/relationships/customXml" Target="../ink/ink37.xml"/><Relationship Id="rId49" Type="http://schemas.openxmlformats.org/officeDocument/2006/relationships/image" Target="../media/image34.png"/><Relationship Id="rId57" Type="http://schemas.openxmlformats.org/officeDocument/2006/relationships/image" Target="../media/image38.png"/><Relationship Id="rId10" Type="http://schemas.openxmlformats.org/officeDocument/2006/relationships/customXml" Target="../ink/ink24.xml"/><Relationship Id="rId31" Type="http://schemas.openxmlformats.org/officeDocument/2006/relationships/image" Target="../media/image25.png"/><Relationship Id="rId44" Type="http://schemas.openxmlformats.org/officeDocument/2006/relationships/customXml" Target="../ink/ink41.xml"/><Relationship Id="rId52" Type="http://schemas.openxmlformats.org/officeDocument/2006/relationships/customXml" Target="../ink/ink45.xml"/><Relationship Id="rId60" Type="http://schemas.openxmlformats.org/officeDocument/2006/relationships/customXml" Target="../ink/ink49.xml"/><Relationship Id="rId65" Type="http://schemas.openxmlformats.org/officeDocument/2006/relationships/image" Target="../media/image42.png"/><Relationship Id="rId73" Type="http://schemas.openxmlformats.org/officeDocument/2006/relationships/customXml" Target="../ink/ink56.xml"/><Relationship Id="rId78" Type="http://schemas.openxmlformats.org/officeDocument/2006/relationships/image" Target="../media/image48.png"/><Relationship Id="rId81" Type="http://schemas.openxmlformats.org/officeDocument/2006/relationships/customXml" Target="../ink/ink60.xml"/><Relationship Id="rId86" Type="http://schemas.openxmlformats.org/officeDocument/2006/relationships/image" Target="../media/image52.png"/><Relationship Id="rId94" Type="http://schemas.openxmlformats.org/officeDocument/2006/relationships/image" Target="../media/image56.png"/><Relationship Id="rId4" Type="http://schemas.openxmlformats.org/officeDocument/2006/relationships/customXml" Target="../ink/ink21.xml"/><Relationship Id="rId9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customXml" Target="../ink/ink28.xml"/><Relationship Id="rId39" Type="http://schemas.openxmlformats.org/officeDocument/2006/relationships/image" Target="../media/image29.png"/><Relationship Id="rId34" Type="http://schemas.openxmlformats.org/officeDocument/2006/relationships/customXml" Target="../ink/ink36.xml"/><Relationship Id="rId50" Type="http://schemas.openxmlformats.org/officeDocument/2006/relationships/customXml" Target="../ink/ink44.xml"/><Relationship Id="rId55" Type="http://schemas.openxmlformats.org/officeDocument/2006/relationships/image" Target="../media/image37.png"/><Relationship Id="rId76" Type="http://schemas.openxmlformats.org/officeDocument/2006/relationships/image" Target="../media/image47.png"/><Relationship Id="rId7" Type="http://schemas.openxmlformats.org/officeDocument/2006/relationships/image" Target="../media/image16.png"/><Relationship Id="rId71" Type="http://schemas.openxmlformats.org/officeDocument/2006/relationships/customXml" Target="../ink/ink55.xml"/><Relationship Id="rId92" Type="http://schemas.openxmlformats.org/officeDocument/2006/relationships/image" Target="../media/image55.png"/><Relationship Id="rId2" Type="http://schemas.openxmlformats.org/officeDocument/2006/relationships/customXml" Target="../ink/ink20.xml"/><Relationship Id="rId29" Type="http://schemas.openxmlformats.org/officeDocument/2006/relationships/image" Target="../media/image24.png"/><Relationship Id="rId24" Type="http://schemas.openxmlformats.org/officeDocument/2006/relationships/customXml" Target="../ink/ink31.xml"/><Relationship Id="rId40" Type="http://schemas.openxmlformats.org/officeDocument/2006/relationships/customXml" Target="../ink/ink39.xml"/><Relationship Id="rId45" Type="http://schemas.openxmlformats.org/officeDocument/2006/relationships/image" Target="../media/image32.png"/><Relationship Id="rId66" Type="http://schemas.openxmlformats.org/officeDocument/2006/relationships/customXml" Target="../ink/ink52.xml"/><Relationship Id="rId87" Type="http://schemas.openxmlformats.org/officeDocument/2006/relationships/customXml" Target="../ink/ink63.xml"/><Relationship Id="rId61" Type="http://schemas.openxmlformats.org/officeDocument/2006/relationships/image" Target="../media/image40.png"/><Relationship Id="rId82" Type="http://schemas.openxmlformats.org/officeDocument/2006/relationships/image" Target="../media/image50.png"/><Relationship Id="rId19" Type="http://schemas.openxmlformats.org/officeDocument/2006/relationships/image" Target="../media/image22.png"/><Relationship Id="rId14" Type="http://schemas.openxmlformats.org/officeDocument/2006/relationships/customXml" Target="../ink/ink26.xml"/><Relationship Id="rId30" Type="http://schemas.openxmlformats.org/officeDocument/2006/relationships/customXml" Target="../ink/ink34.xml"/><Relationship Id="rId35" Type="http://schemas.openxmlformats.org/officeDocument/2006/relationships/image" Target="../media/image27.png"/><Relationship Id="rId56" Type="http://schemas.openxmlformats.org/officeDocument/2006/relationships/customXml" Target="../ink/ink47.xml"/><Relationship Id="rId77" Type="http://schemas.openxmlformats.org/officeDocument/2006/relationships/customXml" Target="../ink/ink5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64.png"/><Relationship Id="rId18" Type="http://schemas.openxmlformats.org/officeDocument/2006/relationships/customXml" Target="../ink/ink75.xml"/><Relationship Id="rId3" Type="http://schemas.openxmlformats.org/officeDocument/2006/relationships/image" Target="../media/image58.png"/><Relationship Id="rId21" Type="http://schemas.openxmlformats.org/officeDocument/2006/relationships/image" Target="../media/image68.png"/><Relationship Id="rId7" Type="http://schemas.openxmlformats.org/officeDocument/2006/relationships/image" Target="../media/image61.png"/><Relationship Id="rId12" Type="http://schemas.openxmlformats.org/officeDocument/2006/relationships/customXml" Target="../ink/ink72.xml"/><Relationship Id="rId17" Type="http://schemas.openxmlformats.org/officeDocument/2006/relationships/image" Target="../media/image66.png"/><Relationship Id="rId2" Type="http://schemas.openxmlformats.org/officeDocument/2006/relationships/image" Target="../media/image44.png"/><Relationship Id="rId16" Type="http://schemas.openxmlformats.org/officeDocument/2006/relationships/customXml" Target="../ink/ink74.xml"/><Relationship Id="rId20" Type="http://schemas.openxmlformats.org/officeDocument/2006/relationships/customXml" Target="../ink/ink7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9.xml"/><Relationship Id="rId11" Type="http://schemas.openxmlformats.org/officeDocument/2006/relationships/image" Target="../media/image63.png"/><Relationship Id="rId24" Type="http://schemas.openxmlformats.org/officeDocument/2006/relationships/customXml" Target="../ink/ink78.xml"/><Relationship Id="rId5" Type="http://schemas.openxmlformats.org/officeDocument/2006/relationships/image" Target="../media/image60.png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10" Type="http://schemas.openxmlformats.org/officeDocument/2006/relationships/customXml" Target="../ink/ink71.xml"/><Relationship Id="rId19" Type="http://schemas.openxmlformats.org/officeDocument/2006/relationships/image" Target="../media/image67.png"/><Relationship Id="rId4" Type="http://schemas.openxmlformats.org/officeDocument/2006/relationships/customXml" Target="../ink/ink68.xml"/><Relationship Id="rId9" Type="http://schemas.openxmlformats.org/officeDocument/2006/relationships/image" Target="../media/image62.png"/><Relationship Id="rId14" Type="http://schemas.openxmlformats.org/officeDocument/2006/relationships/customXml" Target="../ink/ink73.xml"/><Relationship Id="rId22" Type="http://schemas.openxmlformats.org/officeDocument/2006/relationships/customXml" Target="../ink/ink7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17721-A419-D7F3-30EA-A87E468A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9F87DE-55FE-BE7A-3112-18BA4C4D52EB}"/>
              </a:ext>
            </a:extLst>
          </p:cNvPr>
          <p:cNvSpPr/>
          <p:nvPr/>
        </p:nvSpPr>
        <p:spPr>
          <a:xfrm>
            <a:off x="2091778" y="1026699"/>
            <a:ext cx="1905000" cy="17145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FC2CC3-BE7A-69B5-1D2D-92487A2599BB}"/>
              </a:ext>
            </a:extLst>
          </p:cNvPr>
          <p:cNvSpPr/>
          <p:nvPr/>
        </p:nvSpPr>
        <p:spPr>
          <a:xfrm>
            <a:off x="5758496" y="1026699"/>
            <a:ext cx="1905000" cy="1714500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D0C390-1EA1-3FFE-D0C2-8D3904AC1720}"/>
              </a:ext>
            </a:extLst>
          </p:cNvPr>
          <p:cNvSpPr txBox="1"/>
          <p:nvPr/>
        </p:nvSpPr>
        <p:spPr>
          <a:xfrm>
            <a:off x="2092475" y="3455284"/>
            <a:ext cx="2000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Encodes text into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6D577A-195D-2922-B85F-904538B01604}"/>
              </a:ext>
            </a:extLst>
          </p:cNvPr>
          <p:cNvSpPr txBox="1"/>
          <p:nvPr/>
        </p:nvSpPr>
        <p:spPr>
          <a:xfrm>
            <a:off x="5518218" y="3429233"/>
            <a:ext cx="26189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Generates output text from encoded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4B5FA-9E68-B555-9DC0-78012C62692B}"/>
              </a:ext>
            </a:extLst>
          </p:cNvPr>
          <p:cNvSpPr txBox="1"/>
          <p:nvPr/>
        </p:nvSpPr>
        <p:spPr>
          <a:xfrm>
            <a:off x="272608" y="4626428"/>
            <a:ext cx="86428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Key part of transformer architecture :  </a:t>
            </a:r>
            <a:r>
              <a:rPr lang="en-US" b="1" dirty="0"/>
              <a:t>Self – attention mechanism</a:t>
            </a:r>
          </a:p>
          <a:p>
            <a:endParaRPr lang="en-US" dirty="0"/>
          </a:p>
          <a:p>
            <a:r>
              <a:rPr lang="en-US" dirty="0"/>
              <a:t>Allows model to weigh importance of different words/ tokens relative to each other. </a:t>
            </a:r>
          </a:p>
          <a:p>
            <a:endParaRPr lang="en-US" dirty="0"/>
          </a:p>
          <a:p>
            <a:r>
              <a:rPr lang="en-US" dirty="0"/>
              <a:t>Enables model to compute long range dependencies.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D8AAFF0-4D11-1FF3-C3F8-40AC9FFBDCB2}"/>
                  </a:ext>
                </a:extLst>
              </p14:cNvPr>
              <p14:cNvContentPartPr/>
              <p14:nvPr/>
            </p14:nvContentPartPr>
            <p14:xfrm>
              <a:off x="2884671" y="2691574"/>
              <a:ext cx="136045" cy="84273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D8AAFF0-4D11-1FF3-C3F8-40AC9FFBDC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7082" y="2673582"/>
                <a:ext cx="171582" cy="878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3BBEB6-6990-DB64-437D-40D5B0791950}"/>
                  </a:ext>
                </a:extLst>
              </p14:cNvPr>
              <p14:cNvContentPartPr/>
              <p14:nvPr/>
            </p14:nvContentPartPr>
            <p14:xfrm>
              <a:off x="6625979" y="2731572"/>
              <a:ext cx="130014" cy="743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3BBEB6-6990-DB64-437D-40D5B07919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08021" y="2713579"/>
                <a:ext cx="165570" cy="77910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70F320A4-AF3D-F7B4-4DAD-1140D6658684}"/>
              </a:ext>
            </a:extLst>
          </p:cNvPr>
          <p:cNvSpPr/>
          <p:nvPr/>
        </p:nvSpPr>
        <p:spPr>
          <a:xfrm>
            <a:off x="9685727" y="3892340"/>
            <a:ext cx="1905000" cy="171450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Attention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0B7C1A1-9436-447F-DA2C-A8B6D2AC187A}"/>
                  </a:ext>
                </a:extLst>
              </p14:cNvPr>
              <p14:cNvContentPartPr/>
              <p14:nvPr/>
            </p14:nvContentPartPr>
            <p14:xfrm>
              <a:off x="8139459" y="4789369"/>
              <a:ext cx="1556746" cy="488655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0B7C1A1-9436-447F-DA2C-A8B6D2AC18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1462" y="4771377"/>
                <a:ext cx="1592380" cy="5242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1B3A77-6DAE-6465-EA99-DB46F997BCFC}"/>
                  </a:ext>
                </a:extLst>
              </p14:cNvPr>
              <p14:cNvContentPartPr/>
              <p14:nvPr/>
            </p14:nvContentPartPr>
            <p14:xfrm>
              <a:off x="-909817" y="4427689"/>
              <a:ext cx="13607" cy="1360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1B3A77-6DAE-6465-EA99-DB46F997BCF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1590167" y="3747339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350286E-C5F1-A7AD-3907-BCCF09039A76}"/>
                  </a:ext>
                </a:extLst>
              </p14:cNvPr>
              <p14:cNvContentPartPr/>
              <p14:nvPr/>
            </p14:nvContentPartPr>
            <p14:xfrm>
              <a:off x="7858443" y="6104876"/>
              <a:ext cx="13607" cy="1360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350286E-C5F1-A7AD-3907-BCCF09039A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91700" y="5424526"/>
                <a:ext cx="1360700" cy="136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0363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67B0-2F5B-C79E-9CE3-F4111121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146"/>
            <a:ext cx="7200508" cy="1333418"/>
          </a:xfrm>
        </p:spPr>
        <p:txBody>
          <a:bodyPr/>
          <a:lstStyle/>
          <a:p>
            <a:r>
              <a:rPr lang="en-US" dirty="0"/>
              <a:t>Data Preparation and Sampling 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A2DB1-37CD-47E8-49CA-624E6C413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862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1 : Splitting text into individual words and Sub-word</a:t>
            </a:r>
          </a:p>
          <a:p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2 : Convert Tokens into Token IDs</a:t>
            </a:r>
          </a:p>
          <a:p>
            <a:endParaRPr lang="en-US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6000"/>
                    <a:lumOff val="24000"/>
                  </a:schemeClr>
                </a:solidFill>
              </a:rPr>
              <a:t>Step 3 : Encode these Token IDs into vector Embeddings </a:t>
            </a:r>
          </a:p>
        </p:txBody>
      </p:sp>
      <p:pic>
        <p:nvPicPr>
          <p:cNvPr id="4" name="Picture 3" descr="The Art of Tokenization: Breaking Down Text for AI | Towards Data Science">
            <a:extLst>
              <a:ext uri="{FF2B5EF4-FFF2-40B4-BE49-F238E27FC236}">
                <a16:creationId xmlns:a16="http://schemas.microsoft.com/office/drawing/2014/main" id="{170016F5-E41A-01B1-7EEB-7D8CDD9B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600862"/>
            <a:ext cx="5041572" cy="58840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3C845D7-C59F-2ED0-B253-B885374B3F62}"/>
                  </a:ext>
                </a:extLst>
              </p14:cNvPr>
              <p14:cNvContentPartPr/>
              <p14:nvPr/>
            </p14:nvContentPartPr>
            <p14:xfrm>
              <a:off x="7058900" y="653984"/>
              <a:ext cx="721344" cy="228375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3C845D7-C59F-2ED0-B253-B885374B3F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1271" y="635987"/>
                <a:ext cx="756961" cy="23193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1703A5C-A59F-5D3B-9B57-8B00EC1C7048}"/>
                  </a:ext>
                </a:extLst>
              </p14:cNvPr>
              <p14:cNvContentPartPr/>
              <p14:nvPr/>
            </p14:nvContentPartPr>
            <p14:xfrm>
              <a:off x="5703891" y="1154138"/>
              <a:ext cx="1147705" cy="75546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1703A5C-A59F-5D3B-9B57-8B00EC1C704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86256" y="1136151"/>
                <a:ext cx="1183335" cy="7910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67123A2-C3F4-2338-30D9-32AAB6D86A7D}"/>
                  </a:ext>
                </a:extLst>
              </p14:cNvPr>
              <p14:cNvContentPartPr/>
              <p14:nvPr/>
            </p14:nvContentPartPr>
            <p14:xfrm>
              <a:off x="6906300" y="3424212"/>
              <a:ext cx="787724" cy="33830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67123A2-C3F4-2338-30D9-32AAB6D86A7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88667" y="3406236"/>
                <a:ext cx="823350" cy="3738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D22A071-7234-4742-DE4E-6CA093E0E75A}"/>
                  </a:ext>
                </a:extLst>
              </p14:cNvPr>
              <p14:cNvContentPartPr/>
              <p14:nvPr/>
            </p14:nvContentPartPr>
            <p14:xfrm>
              <a:off x="5182103" y="4749856"/>
              <a:ext cx="2233698" cy="72974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D22A071-7234-4742-DE4E-6CA093E0E7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64107" y="4732224"/>
                <a:ext cx="2269331" cy="765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FEA8B8-7B99-314C-6853-6FED543ADEC5}"/>
                  </a:ext>
                </a:extLst>
              </p14:cNvPr>
              <p14:cNvContentPartPr/>
              <p14:nvPr/>
            </p14:nvContentPartPr>
            <p14:xfrm>
              <a:off x="9999040" y="4424767"/>
              <a:ext cx="1053449" cy="26499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FEA8B8-7B99-314C-6853-6FED543ADE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81405" y="4407101"/>
                <a:ext cx="1089080" cy="614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FDC3A62-0B30-C818-4427-4E62B716188C}"/>
                  </a:ext>
                </a:extLst>
              </p14:cNvPr>
              <p14:cNvContentPartPr/>
              <p14:nvPr/>
            </p14:nvContentPartPr>
            <p14:xfrm>
              <a:off x="11171561" y="4447229"/>
              <a:ext cx="100120" cy="15711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FDC3A62-0B30-C818-4427-4E62B716188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3618" y="3661679"/>
                <a:ext cx="135646" cy="157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0711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3D03-20F0-877A-CA2C-0FBFB70F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– Deep Dive.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E10F21-ABB4-044B-4A22-20559B5F6A8D}"/>
                  </a:ext>
                </a:extLst>
              </p14:cNvPr>
              <p14:cNvContentPartPr/>
              <p14:nvPr/>
            </p14:nvContentPartPr>
            <p14:xfrm>
              <a:off x="1692653" y="1768609"/>
              <a:ext cx="13607" cy="136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E10F21-ABB4-044B-4A22-20559B5F6A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910" y="1101866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BFE080-D566-4DF0-31DD-79464F4DDF70}"/>
                  </a:ext>
                </a:extLst>
              </p14:cNvPr>
              <p14:cNvContentPartPr/>
              <p14:nvPr/>
            </p14:nvContentPartPr>
            <p14:xfrm>
              <a:off x="1692653" y="1848976"/>
              <a:ext cx="13607" cy="13607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BFE080-D566-4DF0-31DD-79464F4DDF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910" y="1182233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CC5A38D-1427-CB7A-7FF6-7753C8C5E241}"/>
              </a:ext>
            </a:extLst>
          </p:cNvPr>
          <p:cNvSpPr txBox="1"/>
          <p:nvPr/>
        </p:nvSpPr>
        <p:spPr>
          <a:xfrm>
            <a:off x="1131014" y="1780631"/>
            <a:ext cx="217607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Complete Training Dataset 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DF4D-C335-6B41-8891-64856B5A794A}"/>
              </a:ext>
            </a:extLst>
          </p:cNvPr>
          <p:cNvSpPr txBox="1"/>
          <p:nvPr/>
        </p:nvSpPr>
        <p:spPr>
          <a:xfrm>
            <a:off x="838328" y="3283389"/>
            <a:ext cx="284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quick brown fox jumps over a lazy dog.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7963C3-54C7-628C-C3FE-10C857480EDA}"/>
              </a:ext>
            </a:extLst>
          </p:cNvPr>
          <p:cNvSpPr txBox="1"/>
          <p:nvPr/>
        </p:nvSpPr>
        <p:spPr>
          <a:xfrm>
            <a:off x="4288993" y="1780631"/>
            <a:ext cx="217607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Tokenised</a:t>
            </a:r>
            <a:r>
              <a:rPr lang="en-US" dirty="0"/>
              <a:t> </a:t>
            </a:r>
          </a:p>
          <a:p>
            <a:r>
              <a:rPr lang="en-US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32B519-EB3B-F4A0-EF52-83F62F4F6D2E}"/>
              </a:ext>
            </a:extLst>
          </p:cNvPr>
          <p:cNvSpPr txBox="1"/>
          <p:nvPr/>
        </p:nvSpPr>
        <p:spPr>
          <a:xfrm>
            <a:off x="4457307" y="3278957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The   quick     brown     fox</a:t>
            </a:r>
            <a:br>
              <a:rPr lang="en-US" dirty="0">
                <a:cs typeface="Segoe UI"/>
              </a:rPr>
            </a:b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jumps    over     a          lazy    </a:t>
            </a:r>
            <a:endParaRPr lang="en-US">
              <a:cs typeface="Segoe UI"/>
            </a:endParaRPr>
          </a:p>
          <a:p>
            <a:r>
              <a:rPr lang="en-US" dirty="0">
                <a:cs typeface="Segoe UI"/>
              </a:rPr>
              <a:t>dog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B45332-7B2A-86D6-8891-5921A50250CD}"/>
                  </a:ext>
                </a:extLst>
              </p14:cNvPr>
              <p14:cNvContentPartPr/>
              <p14:nvPr/>
            </p14:nvContentPartPr>
            <p14:xfrm>
              <a:off x="4445050" y="3251445"/>
              <a:ext cx="556739" cy="370579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B45332-7B2A-86D6-8891-5921A50250C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427416" y="3233456"/>
                <a:ext cx="592367" cy="4061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E0D387-13C4-7D94-BEE8-292362EE11D4}"/>
                  </a:ext>
                </a:extLst>
              </p14:cNvPr>
              <p14:cNvContentPartPr/>
              <p14:nvPr/>
            </p14:nvContentPartPr>
            <p14:xfrm>
              <a:off x="5063749" y="3232849"/>
              <a:ext cx="547412" cy="403447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E0D387-13C4-7D94-BEE8-292362EE11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45766" y="3214870"/>
                <a:ext cx="583019" cy="43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21E43B-4F8A-04F5-8A4D-FB4E4C7992C3}"/>
                  </a:ext>
                </a:extLst>
              </p14:cNvPr>
              <p14:cNvContentPartPr/>
              <p14:nvPr/>
            </p14:nvContentPartPr>
            <p14:xfrm>
              <a:off x="5750870" y="3261706"/>
              <a:ext cx="727930" cy="383529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21E43B-4F8A-04F5-8A4D-FB4E4C7992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33238" y="3243717"/>
                <a:ext cx="763553" cy="41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BDE558-DA40-3961-1146-533D25D31228}"/>
                  </a:ext>
                </a:extLst>
              </p14:cNvPr>
              <p14:cNvContentPartPr/>
              <p14:nvPr/>
            </p14:nvContentPartPr>
            <p14:xfrm>
              <a:off x="6597590" y="3301668"/>
              <a:ext cx="486362" cy="307593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BDE558-DA40-3961-1146-533D25D3122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79603" y="3283680"/>
                <a:ext cx="521976" cy="3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462D853-FFB3-4964-2A63-87EF4D1AED9E}"/>
                  </a:ext>
                </a:extLst>
              </p14:cNvPr>
              <p14:cNvContentPartPr/>
              <p14:nvPr/>
            </p14:nvContentPartPr>
            <p14:xfrm>
              <a:off x="4489463" y="3753593"/>
              <a:ext cx="765559" cy="4067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462D853-FFB3-4964-2A63-87EF4D1AED9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471835" y="3735969"/>
                <a:ext cx="801175" cy="44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C7EFE30-C33A-FF63-5B1F-714837F7A3E2}"/>
                  </a:ext>
                </a:extLst>
              </p14:cNvPr>
              <p14:cNvContentPartPr/>
              <p14:nvPr/>
            </p14:nvContentPartPr>
            <p14:xfrm>
              <a:off x="5368747" y="3779283"/>
              <a:ext cx="454912" cy="329974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C7EFE30-C33A-FF63-5B1F-714837F7A3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51126" y="3761311"/>
                <a:ext cx="490514" cy="36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BD6C000-4146-6D0E-FCBC-51B9774DF18F}"/>
                  </a:ext>
                </a:extLst>
              </p14:cNvPr>
              <p14:cNvContentPartPr/>
              <p14:nvPr/>
            </p14:nvContentPartPr>
            <p14:xfrm>
              <a:off x="5967771" y="3820264"/>
              <a:ext cx="343869" cy="337131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BD6C000-4146-6D0E-FCBC-51B9774DF18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49786" y="3802274"/>
                <a:ext cx="379479" cy="3727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7FBB512-9CF7-9401-3BCB-66378C8C4A20}"/>
                  </a:ext>
                </a:extLst>
              </p14:cNvPr>
              <p14:cNvContentPartPr/>
              <p14:nvPr/>
            </p14:nvContentPartPr>
            <p14:xfrm>
              <a:off x="6498300" y="3788828"/>
              <a:ext cx="620390" cy="399226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7FBB512-9CF7-9401-3BCB-66378C8C4A2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80667" y="3770845"/>
                <a:ext cx="656016" cy="43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7D58DF-7D01-D9DB-7A8C-5A57149B402F}"/>
                  </a:ext>
                </a:extLst>
              </p14:cNvPr>
              <p14:cNvContentPartPr/>
              <p14:nvPr/>
            </p14:nvContentPartPr>
            <p14:xfrm>
              <a:off x="4501467" y="4371400"/>
              <a:ext cx="590575" cy="36157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7D58DF-7D01-D9DB-7A8C-5A57149B402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83473" y="4353411"/>
                <a:ext cx="626204" cy="3971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FFEA3AC-59AD-AD39-4B31-D3DCBF5217F6}"/>
                  </a:ext>
                </a:extLst>
              </p14:cNvPr>
              <p14:cNvContentPartPr/>
              <p14:nvPr/>
            </p14:nvContentPartPr>
            <p14:xfrm>
              <a:off x="5928101" y="1985921"/>
              <a:ext cx="12915" cy="12915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FFEA3AC-59AD-AD39-4B31-D3DCBF5217F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95266" y="1353086"/>
                <a:ext cx="129150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5EEDC45-8F99-5539-4948-402ABA70CB6F}"/>
              </a:ext>
            </a:extLst>
          </p:cNvPr>
          <p:cNvSpPr txBox="1"/>
          <p:nvPr/>
        </p:nvSpPr>
        <p:spPr>
          <a:xfrm>
            <a:off x="7545404" y="1767606"/>
            <a:ext cx="140104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Vocabulary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A12775D-9DB4-8482-CDC1-33ADCDEF9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60819"/>
              </p:ext>
            </p:extLst>
          </p:nvPr>
        </p:nvGraphicFramePr>
        <p:xfrm>
          <a:off x="7548358" y="2702820"/>
          <a:ext cx="1646400" cy="2246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729065561"/>
                    </a:ext>
                  </a:extLst>
                </a:gridCol>
              </a:tblGrid>
              <a:tr h="361627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328737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49664"/>
                  </a:ext>
                </a:extLst>
              </a:tr>
              <a:tr h="470208">
                <a:tc>
                  <a:txBody>
                    <a:bodyPr/>
                    <a:lstStyle/>
                    <a:p>
                      <a:r>
                        <a:rPr lang="en-US" dirty="0"/>
                        <a:t>Fox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1995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Jumps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336137"/>
                  </a:ext>
                </a:extLst>
              </a:tr>
              <a:tr h="47020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5343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E811EE-D1EE-E5AB-9394-D8B363968F8B}"/>
                  </a:ext>
                </a:extLst>
              </p14:cNvPr>
              <p14:cNvContentPartPr/>
              <p14:nvPr/>
            </p14:nvContentPartPr>
            <p14:xfrm>
              <a:off x="7949439" y="4486587"/>
              <a:ext cx="12915" cy="12915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E811EE-D1EE-E5AB-9394-D8B363968F8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6604" y="3840837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7FCBCD-F6F4-1652-E7B7-82C7B5D3E750}"/>
                  </a:ext>
                </a:extLst>
              </p14:cNvPr>
              <p14:cNvContentPartPr/>
              <p14:nvPr/>
            </p14:nvContentPartPr>
            <p14:xfrm>
              <a:off x="7952365" y="4824553"/>
              <a:ext cx="12915" cy="12915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7FCBCD-F6F4-1652-E7B7-82C7B5D3E75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9530" y="4191718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52D54-CA44-532B-17E3-5B0597924131}"/>
                  </a:ext>
                </a:extLst>
              </p14:cNvPr>
              <p14:cNvContentPartPr/>
              <p14:nvPr/>
            </p14:nvContentPartPr>
            <p14:xfrm>
              <a:off x="7959428" y="5044869"/>
              <a:ext cx="12915" cy="1291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52D54-CA44-532B-17E3-5B059792413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13678" y="4399119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A2ECBC8-FB94-B6D0-D849-76CE7E458142}"/>
                  </a:ext>
                </a:extLst>
              </p14:cNvPr>
              <p14:cNvContentPartPr/>
              <p14:nvPr/>
            </p14:nvContentPartPr>
            <p14:xfrm>
              <a:off x="7975623" y="5320176"/>
              <a:ext cx="12915" cy="12915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A2ECBC8-FB94-B6D0-D849-76CE7E45814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674426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EF18B82-52D3-4A66-9C24-721A4B906D66}"/>
                  </a:ext>
                </a:extLst>
              </p14:cNvPr>
              <p14:cNvContentPartPr/>
              <p14:nvPr/>
            </p14:nvContentPartPr>
            <p14:xfrm>
              <a:off x="7975623" y="5429804"/>
              <a:ext cx="12915" cy="12915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EF18B82-52D3-4A66-9C24-721A4B906D6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796969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B358FB7-B73B-C578-6EC3-41007C7C92E0}"/>
                  </a:ext>
                </a:extLst>
              </p14:cNvPr>
              <p14:cNvContentPartPr/>
              <p14:nvPr/>
            </p14:nvContentPartPr>
            <p14:xfrm>
              <a:off x="7975623" y="5526870"/>
              <a:ext cx="12915" cy="12915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B358FB7-B73B-C578-6EC3-41007C7C92E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4894035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08BC530-F935-9AE6-E12F-14CB9F4639CD}"/>
                  </a:ext>
                </a:extLst>
              </p14:cNvPr>
              <p14:cNvContentPartPr/>
              <p14:nvPr/>
            </p14:nvContentPartPr>
            <p14:xfrm>
              <a:off x="7975623" y="5805002"/>
              <a:ext cx="12915" cy="12915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08BC530-F935-9AE6-E12F-14CB9F4639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9873" y="5159252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45E27EE-A60B-482F-EC92-B58926D52FE9}"/>
                  </a:ext>
                </a:extLst>
              </p14:cNvPr>
              <p14:cNvContentPartPr/>
              <p14:nvPr/>
            </p14:nvContentPartPr>
            <p14:xfrm>
              <a:off x="8542230" y="2757602"/>
              <a:ext cx="1063736" cy="15047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45E27EE-A60B-482F-EC92-B58926D52F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24237" y="2739645"/>
                <a:ext cx="1099362" cy="1860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081352C-A808-23AF-B600-16E6B8ECE478}"/>
                  </a:ext>
                </a:extLst>
              </p14:cNvPr>
              <p14:cNvContentPartPr/>
              <p14:nvPr/>
            </p14:nvContentPartPr>
            <p14:xfrm>
              <a:off x="10001961" y="2693788"/>
              <a:ext cx="161403" cy="217635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081352C-A808-23AF-B600-16E6B8ECE47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984347" y="2676190"/>
                <a:ext cx="196991" cy="253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56244D-500C-D4F3-FA93-A4CC4300E05E}"/>
                  </a:ext>
                </a:extLst>
              </p14:cNvPr>
              <p14:cNvContentPartPr/>
              <p14:nvPr/>
            </p14:nvContentPartPr>
            <p14:xfrm>
              <a:off x="8250223" y="3125406"/>
              <a:ext cx="1483371" cy="99656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56244D-500C-D4F3-FA93-A4CC4300E05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232225" y="3107841"/>
                <a:ext cx="1519006" cy="135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5C6ACFA-22EF-061B-06B7-B676E4011E2D}"/>
                  </a:ext>
                </a:extLst>
              </p14:cNvPr>
              <p14:cNvContentPartPr/>
              <p14:nvPr/>
            </p14:nvContentPartPr>
            <p14:xfrm>
              <a:off x="10010078" y="2908419"/>
              <a:ext cx="154511" cy="422991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5C6ACFA-22EF-061B-06B7-B676E4011E2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992112" y="2890435"/>
                <a:ext cx="190084" cy="4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9A0AC4CE-2542-8241-EAF4-08E9C770D05D}"/>
                  </a:ext>
                </a:extLst>
              </p14:cNvPr>
              <p14:cNvContentPartPr/>
              <p14:nvPr/>
            </p14:nvContentPartPr>
            <p14:xfrm>
              <a:off x="8203405" y="3703622"/>
              <a:ext cx="1475129" cy="154535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9A0AC4CE-2542-8241-EAF4-08E9C770D0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85411" y="3685653"/>
                <a:ext cx="1510757" cy="1901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93097ED-425D-16CB-35AF-4AD2E0D0983B}"/>
                  </a:ext>
                </a:extLst>
              </p14:cNvPr>
              <p14:cNvContentPartPr/>
              <p14:nvPr/>
            </p14:nvContentPartPr>
            <p14:xfrm>
              <a:off x="10071930" y="3614383"/>
              <a:ext cx="186747" cy="208002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93097ED-425D-16CB-35AF-4AD2E0D0983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054333" y="3596780"/>
                <a:ext cx="222301" cy="243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E6F6DC2-3D1C-D7BA-783D-C479E2F46EE3}"/>
                  </a:ext>
                </a:extLst>
              </p14:cNvPr>
              <p14:cNvContentPartPr/>
              <p14:nvPr/>
            </p14:nvContentPartPr>
            <p14:xfrm>
              <a:off x="8469379" y="4185314"/>
              <a:ext cx="1336123" cy="162552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E6F6DC2-3D1C-D7BA-783D-C479E2F46EE3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451742" y="4167372"/>
                <a:ext cx="1371758" cy="1980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94FA32-2DB8-5CE1-1179-878DDD5B82CA}"/>
                  </a:ext>
                </a:extLst>
              </p14:cNvPr>
              <p14:cNvContentPartPr/>
              <p14:nvPr/>
            </p14:nvContentPartPr>
            <p14:xfrm>
              <a:off x="10154517" y="4084268"/>
              <a:ext cx="164100" cy="291218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94FA32-2DB8-5CE1-1179-878DDD5B82C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136563" y="4066292"/>
                <a:ext cx="199649" cy="3268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011D8BB-C7EB-14F6-97E2-8E0BB5388889}"/>
                  </a:ext>
                </a:extLst>
              </p14:cNvPr>
              <p14:cNvContentPartPr/>
              <p14:nvPr/>
            </p14:nvContentPartPr>
            <p14:xfrm>
              <a:off x="3263018" y="2021113"/>
              <a:ext cx="980029" cy="178648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011D8BB-C7EB-14F6-97E2-8E0BB538888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45023" y="2003500"/>
                <a:ext cx="1015660" cy="21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B77F899-6810-7C20-E2CC-8ACC2BB93B40}"/>
                  </a:ext>
                </a:extLst>
              </p14:cNvPr>
              <p14:cNvContentPartPr/>
              <p14:nvPr/>
            </p14:nvContentPartPr>
            <p14:xfrm>
              <a:off x="6427861" y="2005864"/>
              <a:ext cx="1052213" cy="114235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B77F899-6810-7C20-E2CC-8ACC2BB93B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410228" y="1987903"/>
                <a:ext cx="1087839" cy="149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779B2BF-FECF-FCCF-8C4E-7F03D4D0C74B}"/>
                  </a:ext>
                </a:extLst>
              </p14:cNvPr>
              <p14:cNvContentPartPr/>
              <p14:nvPr/>
            </p14:nvContentPartPr>
            <p14:xfrm>
              <a:off x="6446578" y="5887494"/>
              <a:ext cx="12915" cy="1291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779B2BF-FECF-FCCF-8C4E-7F03D4D0C74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800828" y="5672244"/>
                <a:ext cx="1291500" cy="43911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1EB85FF-C89E-191D-338A-FD9B42CAC581}"/>
              </a:ext>
            </a:extLst>
          </p:cNvPr>
          <p:cNvSpPr txBox="1"/>
          <p:nvPr/>
        </p:nvSpPr>
        <p:spPr>
          <a:xfrm>
            <a:off x="4064441" y="4940471"/>
            <a:ext cx="351515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Each unique token is mapped to an integer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4D5F8C-D004-E2B7-68E2-C8E621E8C9B2}"/>
              </a:ext>
            </a:extLst>
          </p:cNvPr>
          <p:cNvSpPr txBox="1"/>
          <p:nvPr/>
        </p:nvSpPr>
        <p:spPr>
          <a:xfrm>
            <a:off x="493761" y="6144459"/>
            <a:ext cx="564793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Do you see the problem here ….. ??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154BDBA-B59D-D294-A48B-E6E2BC923399}"/>
                  </a:ext>
                </a:extLst>
              </p14:cNvPr>
              <p14:cNvContentPartPr/>
              <p14:nvPr/>
            </p14:nvContentPartPr>
            <p14:xfrm>
              <a:off x="10227266" y="4623811"/>
              <a:ext cx="12915" cy="12915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154BDBA-B59D-D294-A48B-E6E2BC92339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81516" y="3990976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64A0493-73EC-A473-C41B-52F58F8E605F}"/>
                  </a:ext>
                </a:extLst>
              </p14:cNvPr>
              <p14:cNvContentPartPr/>
              <p14:nvPr/>
            </p14:nvContentPartPr>
            <p14:xfrm>
              <a:off x="10230444" y="4869655"/>
              <a:ext cx="12915" cy="12915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64A0493-73EC-A473-C41B-52F58F8E605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223905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B2B0EA07-8EB3-1965-5E93-36675ADC6908}"/>
                  </a:ext>
                </a:extLst>
              </p14:cNvPr>
              <p14:cNvContentPartPr/>
              <p14:nvPr/>
            </p14:nvContentPartPr>
            <p14:xfrm>
              <a:off x="10230444" y="5028422"/>
              <a:ext cx="12915" cy="12915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B2B0EA07-8EB3-1965-5E93-36675ADC690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382672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9B3CEE4-CBBE-FC7B-7D92-59C34F953CAE}"/>
                  </a:ext>
                </a:extLst>
              </p14:cNvPr>
              <p14:cNvContentPartPr/>
              <p14:nvPr/>
            </p14:nvContentPartPr>
            <p14:xfrm>
              <a:off x="10230444" y="5167665"/>
              <a:ext cx="12915" cy="12915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9B3CEE4-CBBE-FC7B-7D92-59C34F953CA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534830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67963E-285F-8F86-BFF5-9ABF7EE05081}"/>
                  </a:ext>
                </a:extLst>
              </p14:cNvPr>
              <p14:cNvContentPartPr/>
              <p14:nvPr/>
            </p14:nvContentPartPr>
            <p14:xfrm>
              <a:off x="10230444" y="5317351"/>
              <a:ext cx="12915" cy="12915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67963E-285F-8F86-BFF5-9ABF7EE0508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671601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F1CCE6F-C874-816D-FA93-66ACB6A14192}"/>
                  </a:ext>
                </a:extLst>
              </p14:cNvPr>
              <p14:cNvContentPartPr/>
              <p14:nvPr/>
            </p14:nvContentPartPr>
            <p14:xfrm>
              <a:off x="10230444" y="5499980"/>
              <a:ext cx="12915" cy="12915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F1CCE6F-C874-816D-FA93-66ACB6A1419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597609" y="4854230"/>
                <a:ext cx="1291500" cy="1291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5AFE07BB-F563-61B1-715B-DB8662EF4B8C}"/>
                  </a:ext>
                </a:extLst>
              </p14:cNvPr>
              <p14:cNvContentPartPr/>
              <p14:nvPr/>
            </p14:nvContentPartPr>
            <p14:xfrm>
              <a:off x="10256981" y="5775539"/>
              <a:ext cx="12915" cy="12915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5AFE07BB-F563-61B1-715B-DB8662EF4B8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611231" y="5129789"/>
                <a:ext cx="1291500" cy="1291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423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EDDC-EA79-A629-5B68-5FC7D2BF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CA26D3-FE5A-9A26-39F8-8068E5743C9E}"/>
                  </a:ext>
                </a:extLst>
              </p14:cNvPr>
              <p14:cNvContentPartPr/>
              <p14:nvPr/>
            </p14:nvContentPartPr>
            <p14:xfrm>
              <a:off x="4092470" y="1661980"/>
              <a:ext cx="12915" cy="12915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CA26D3-FE5A-9A26-39F8-8068E5743C9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77220" y="1029145"/>
                <a:ext cx="43911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E302AE-C064-6708-8256-36D65F754C54}"/>
              </a:ext>
            </a:extLst>
          </p:cNvPr>
          <p:cNvSpPr txBox="1"/>
          <p:nvPr/>
        </p:nvSpPr>
        <p:spPr>
          <a:xfrm>
            <a:off x="787830" y="1937288"/>
            <a:ext cx="179522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Word Based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B3D841-FC95-F90B-214F-3A1811A6E89A}"/>
              </a:ext>
            </a:extLst>
          </p:cNvPr>
          <p:cNvSpPr txBox="1"/>
          <p:nvPr/>
        </p:nvSpPr>
        <p:spPr>
          <a:xfrm>
            <a:off x="4392315" y="1935614"/>
            <a:ext cx="217607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Sub-word Based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586706-C25E-EB3F-0980-7194EE470B22}"/>
              </a:ext>
            </a:extLst>
          </p:cNvPr>
          <p:cNvSpPr txBox="1"/>
          <p:nvPr/>
        </p:nvSpPr>
        <p:spPr>
          <a:xfrm>
            <a:off x="8551026" y="1935613"/>
            <a:ext cx="2176072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Character Based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281041-8383-5DB5-1087-AC62A4348F63}"/>
              </a:ext>
            </a:extLst>
          </p:cNvPr>
          <p:cNvSpPr txBox="1"/>
          <p:nvPr/>
        </p:nvSpPr>
        <p:spPr>
          <a:xfrm>
            <a:off x="440662" y="3834313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The   quick     brown     fox</a:t>
            </a:r>
            <a:br>
              <a:rPr lang="en-US" dirty="0">
                <a:cs typeface="Segoe UI"/>
              </a:rPr>
            </a:br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 jumps    over     a          lazy    </a:t>
            </a:r>
            <a:endParaRPr lang="en-US">
              <a:cs typeface="Segoe UI"/>
            </a:endParaRPr>
          </a:p>
          <a:p>
            <a:r>
              <a:rPr lang="en-US" dirty="0">
                <a:cs typeface="Segoe UI"/>
              </a:rPr>
              <a:t>dog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143FD6-8296-4344-2664-4F7605A99684}"/>
                  </a:ext>
                </a:extLst>
              </p14:cNvPr>
              <p14:cNvContentPartPr/>
              <p14:nvPr/>
            </p14:nvContentPartPr>
            <p14:xfrm>
              <a:off x="428405" y="3806801"/>
              <a:ext cx="556739" cy="370579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143FD6-8296-4344-2664-4F7605A9968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411" y="3788829"/>
                <a:ext cx="592367" cy="406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8CD75E8-4FC4-551C-7111-5BFD8AD357D5}"/>
                  </a:ext>
                </a:extLst>
              </p14:cNvPr>
              <p14:cNvContentPartPr/>
              <p14:nvPr/>
            </p14:nvContentPartPr>
            <p14:xfrm>
              <a:off x="1047105" y="3788205"/>
              <a:ext cx="547412" cy="403447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8CD75E8-4FC4-551C-7111-5BFD8AD357D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9122" y="3770226"/>
                <a:ext cx="583019" cy="43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5E9121-E861-468F-4798-73E56B94530B}"/>
                  </a:ext>
                </a:extLst>
              </p14:cNvPr>
              <p14:cNvContentPartPr/>
              <p14:nvPr/>
            </p14:nvContentPartPr>
            <p14:xfrm>
              <a:off x="1734225" y="3817062"/>
              <a:ext cx="727930" cy="383529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5E9121-E861-468F-4798-73E56B9453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6234" y="3799073"/>
                <a:ext cx="763553" cy="419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F22572A-DB67-BE66-5186-1C8C93776A12}"/>
                  </a:ext>
                </a:extLst>
              </p14:cNvPr>
              <p14:cNvContentPartPr/>
              <p14:nvPr/>
            </p14:nvContentPartPr>
            <p14:xfrm>
              <a:off x="2580945" y="3857024"/>
              <a:ext cx="486362" cy="307593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F22572A-DB67-BE66-5186-1C8C93776A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62958" y="3839036"/>
                <a:ext cx="521976" cy="343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4406F07-66E1-6F0D-155C-5157C247EAEE}"/>
                  </a:ext>
                </a:extLst>
              </p14:cNvPr>
              <p14:cNvContentPartPr/>
              <p14:nvPr/>
            </p14:nvContentPartPr>
            <p14:xfrm>
              <a:off x="472819" y="4308949"/>
              <a:ext cx="765559" cy="4067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4406F07-66E1-6F0D-155C-5157C247EA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4823" y="4290966"/>
                <a:ext cx="801192" cy="4423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AA84B3E-60AA-155C-63C7-5D2F9446F575}"/>
                  </a:ext>
                </a:extLst>
              </p14:cNvPr>
              <p14:cNvContentPartPr/>
              <p14:nvPr/>
            </p14:nvContentPartPr>
            <p14:xfrm>
              <a:off x="1352103" y="4334639"/>
              <a:ext cx="454912" cy="329974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AA84B3E-60AA-155C-63C7-5D2F9446F5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34122" y="4316667"/>
                <a:ext cx="490514" cy="365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A6DAF1-01B7-DAD5-25C6-258103D6163F}"/>
                  </a:ext>
                </a:extLst>
              </p14:cNvPr>
              <p14:cNvContentPartPr/>
              <p14:nvPr/>
            </p14:nvContentPartPr>
            <p14:xfrm>
              <a:off x="1951126" y="4375620"/>
              <a:ext cx="343869" cy="337131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A6DAF1-01B7-DAD5-25C6-258103D6163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33141" y="4357649"/>
                <a:ext cx="379479" cy="372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80CCF61-00D3-870E-3410-49285DC358C4}"/>
                  </a:ext>
                </a:extLst>
              </p14:cNvPr>
              <p14:cNvContentPartPr/>
              <p14:nvPr/>
            </p14:nvContentPartPr>
            <p14:xfrm>
              <a:off x="2481655" y="4344184"/>
              <a:ext cx="620390" cy="399226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80CCF61-00D3-870E-3410-49285DC358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63662" y="4326201"/>
                <a:ext cx="656016" cy="4348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B7C821-753D-8439-C826-CC3F71822F94}"/>
                  </a:ext>
                </a:extLst>
              </p14:cNvPr>
              <p14:cNvContentPartPr/>
              <p14:nvPr/>
            </p14:nvContentPartPr>
            <p14:xfrm>
              <a:off x="484823" y="4926756"/>
              <a:ext cx="590575" cy="36157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B7C821-753D-8439-C826-CC3F71822F9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6840" y="4908785"/>
                <a:ext cx="626182" cy="397152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CAB67DD-DE4A-BB0C-6846-9D9503F81114}"/>
              </a:ext>
            </a:extLst>
          </p:cNvPr>
          <p:cNvSpPr txBox="1"/>
          <p:nvPr/>
        </p:nvSpPr>
        <p:spPr>
          <a:xfrm>
            <a:off x="379836" y="2941135"/>
            <a:ext cx="28453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quick brown fox jumps over a lazy dog.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03202-047E-A283-17BD-D6FC4B70EDD0}"/>
              </a:ext>
            </a:extLst>
          </p:cNvPr>
          <p:cNvSpPr txBox="1"/>
          <p:nvPr/>
        </p:nvSpPr>
        <p:spPr>
          <a:xfrm>
            <a:off x="8369084" y="2938220"/>
            <a:ext cx="27251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Earth revolves around the Sun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95755-420F-1917-5EDC-B4D1764E15C0}"/>
              </a:ext>
            </a:extLst>
          </p:cNvPr>
          <p:cNvSpPr txBox="1"/>
          <p:nvPr/>
        </p:nvSpPr>
        <p:spPr>
          <a:xfrm>
            <a:off x="7981627" y="3777711"/>
            <a:ext cx="331276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[ 'E', 'a', 'r', 't', 'h',  'v', ---------]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A783F6-415D-145A-78F6-E9519F83037E}"/>
              </a:ext>
            </a:extLst>
          </p:cNvPr>
          <p:cNvSpPr txBox="1"/>
          <p:nvPr/>
        </p:nvSpPr>
        <p:spPr>
          <a:xfrm>
            <a:off x="7290661" y="4546166"/>
            <a:ext cx="490133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Very small vocabulary</a:t>
            </a:r>
            <a:r>
              <a:rPr lang="en-US" sz="1600" dirty="0"/>
              <a:t> </a:t>
            </a:r>
          </a:p>
          <a:p>
            <a:endParaRPr lang="en-US" sz="1600" dirty="0"/>
          </a:p>
          <a:p>
            <a:r>
              <a:rPr lang="en-US" sz="1600" dirty="0"/>
              <a:t>Every language has fixed number of characters [26 alphabets] .. total [~256]</a:t>
            </a:r>
          </a:p>
          <a:p>
            <a:endParaRPr lang="en-US" sz="1600" dirty="0"/>
          </a:p>
          <a:p>
            <a:r>
              <a:rPr lang="en-US" sz="1600" b="1" dirty="0"/>
              <a:t>Problem </a:t>
            </a:r>
            <a:r>
              <a:rPr lang="en-US" sz="1600" dirty="0"/>
              <a:t>: 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meaning associate with word is completely lost </a:t>
            </a:r>
          </a:p>
          <a:p>
            <a:pPr marL="285750" indent="-285750">
              <a:buFont typeface="Arial"/>
              <a:buChar char="•"/>
            </a:pPr>
            <a:r>
              <a:rPr lang="en-US" sz="1600" err="1"/>
              <a:t>Tokenised</a:t>
            </a:r>
            <a:r>
              <a:rPr lang="en-US" sz="1600" dirty="0"/>
              <a:t> sequence is far bigger than original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F69AB2-E627-498B-A62C-F032BAD7975D}"/>
                  </a:ext>
                </a:extLst>
              </p14:cNvPr>
              <p14:cNvContentPartPr/>
              <p14:nvPr/>
            </p14:nvContentPartPr>
            <p14:xfrm>
              <a:off x="885804" y="3878510"/>
              <a:ext cx="12915" cy="12915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F69AB2-E627-498B-A62C-F032BAD7975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2969" y="3245675"/>
                <a:ext cx="1291500" cy="1291500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8FA5FF7E-A3F9-9990-6A61-8A059D289D86}"/>
              </a:ext>
            </a:extLst>
          </p:cNvPr>
          <p:cNvSpPr txBox="1"/>
          <p:nvPr/>
        </p:nvSpPr>
        <p:spPr>
          <a:xfrm>
            <a:off x="445576" y="5585847"/>
            <a:ext cx="3067371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Problem : out of vocabulary words (OOV) </a:t>
            </a:r>
          </a:p>
          <a:p>
            <a:endParaRPr lang="en-US" sz="1600" dirty="0"/>
          </a:p>
          <a:p>
            <a:r>
              <a:rPr lang="en-US" sz="1600" dirty="0"/>
              <a:t>Words with similar meanings are characterized different 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987724-E0FD-C37F-12B6-0626387758A4}"/>
                  </a:ext>
                </a:extLst>
              </p14:cNvPr>
              <p14:cNvContentPartPr/>
              <p14:nvPr/>
            </p14:nvContentPartPr>
            <p14:xfrm>
              <a:off x="1555207" y="2237883"/>
              <a:ext cx="147167" cy="771645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987724-E0FD-C37F-12B6-0626387758A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37619" y="2219888"/>
                <a:ext cx="182702" cy="807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5B1AF64-2A87-11DD-093C-2421339074B5}"/>
                  </a:ext>
                </a:extLst>
              </p14:cNvPr>
              <p14:cNvContentPartPr/>
              <p14:nvPr/>
            </p14:nvContentPartPr>
            <p14:xfrm>
              <a:off x="1983885" y="4930607"/>
              <a:ext cx="115118" cy="643545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5B1AF64-2A87-11DD-093C-2421339074B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66312" y="4912981"/>
                <a:ext cx="150622" cy="6791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331AF67-0C96-8127-3EFE-C99E536E4806}"/>
                  </a:ext>
                </a:extLst>
              </p14:cNvPr>
              <p14:cNvContentPartPr/>
              <p14:nvPr/>
            </p14:nvContentPartPr>
            <p14:xfrm>
              <a:off x="9085938" y="2282286"/>
              <a:ext cx="110362" cy="636954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331AF67-0C96-8127-3EFE-C99E536E480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68380" y="2264293"/>
                <a:ext cx="145836" cy="6725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A676E18-4441-3F2C-CFEB-143AEF7D08CF}"/>
                  </a:ext>
                </a:extLst>
              </p14:cNvPr>
              <p14:cNvContentPartPr/>
              <p14:nvPr/>
            </p14:nvContentPartPr>
            <p14:xfrm>
              <a:off x="2737454" y="3351303"/>
              <a:ext cx="723304" cy="801667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A676E18-4441-3F2C-CFEB-143AEF7D08C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19821" y="3333312"/>
                <a:ext cx="758929" cy="837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BCDBD3E-2D49-D379-B96C-E21613BE188C}"/>
                  </a:ext>
                </a:extLst>
              </p14:cNvPr>
              <p14:cNvContentPartPr/>
              <p14:nvPr/>
            </p14:nvContentPartPr>
            <p14:xfrm>
              <a:off x="10849870" y="3209335"/>
              <a:ext cx="575981" cy="8350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BCDBD3E-2D49-D379-B96C-E21613BE188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832242" y="3191339"/>
                <a:ext cx="611598" cy="8706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61D9F70-7851-7696-F050-A2AD42074179}"/>
                  </a:ext>
                </a:extLst>
              </p14:cNvPr>
              <p14:cNvContentPartPr/>
              <p14:nvPr/>
            </p14:nvContentPartPr>
            <p14:xfrm>
              <a:off x="8795283" y="4178055"/>
              <a:ext cx="207181" cy="365127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61D9F70-7851-7696-F050-A2AD420741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77689" y="4160428"/>
                <a:ext cx="242729" cy="4007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108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9E9D1-F255-C4BC-6660-FD6A6C755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Sub-word based tokenization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1CE7-D5FD-40B6-96CD-9CD6C7F63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163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Rule 1 : Split the rare words into smaller meaningful sub-words </a:t>
            </a:r>
          </a:p>
          <a:p>
            <a:endParaRPr lang="en-US" dirty="0"/>
          </a:p>
          <a:p>
            <a:r>
              <a:rPr lang="en-US" dirty="0"/>
              <a:t>Rule 2 : Do not split frequently used words into smaller sub-words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604529A-1DE6-A6F2-117E-CA548F401B94}"/>
                  </a:ext>
                </a:extLst>
              </p14:cNvPr>
              <p14:cNvContentPartPr/>
              <p14:nvPr/>
            </p14:nvContentPartPr>
            <p14:xfrm>
              <a:off x="1337650" y="1142453"/>
              <a:ext cx="13981" cy="13981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604529A-1DE6-A6F2-117E-CA548F401B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8600" y="909436"/>
                <a:ext cx="1398100" cy="4753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AFD2716-8CFD-ED36-DC12-D93D25A6F0A5}"/>
                  </a:ext>
                </a:extLst>
              </p14:cNvPr>
              <p14:cNvContentPartPr/>
              <p14:nvPr/>
            </p14:nvContentPartPr>
            <p14:xfrm>
              <a:off x="1825643" y="685155"/>
              <a:ext cx="13981" cy="1398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AFD2716-8CFD-ED36-DC12-D93D25A6F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40574" y="86"/>
                <a:ext cx="1398100" cy="1398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1C4577-F56F-8E81-57CB-AB8BDB238B63}"/>
                  </a:ext>
                </a:extLst>
              </p14:cNvPr>
              <p14:cNvContentPartPr/>
              <p14:nvPr/>
            </p14:nvContentPartPr>
            <p14:xfrm>
              <a:off x="1663434" y="1272002"/>
              <a:ext cx="13981" cy="13981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1C4577-F56F-8E81-57CB-AB8BDB238B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78365" y="572952"/>
                <a:ext cx="1398100" cy="13981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7F05D14-2EED-8638-5F28-629B482A373A}"/>
              </a:ext>
            </a:extLst>
          </p:cNvPr>
          <p:cNvSpPr txBox="1"/>
          <p:nvPr/>
        </p:nvSpPr>
        <p:spPr>
          <a:xfrm>
            <a:off x="6445541" y="1836053"/>
            <a:ext cx="4918220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r>
              <a:rPr lang="en-US" dirty="0"/>
              <a:t>Notes </a:t>
            </a:r>
          </a:p>
          <a:p>
            <a:endParaRPr lang="en-US"/>
          </a:p>
          <a:p>
            <a:r>
              <a:rPr lang="en-US" dirty="0"/>
              <a:t>(a) The </a:t>
            </a:r>
            <a:r>
              <a:rPr lang="en-US" dirty="0" err="1"/>
              <a:t>subword</a:t>
            </a:r>
            <a:r>
              <a:rPr lang="en-US" dirty="0"/>
              <a:t> splitting helps the model learn that different words with same root word as</a:t>
            </a:r>
          </a:p>
          <a:p>
            <a:r>
              <a:rPr lang="en-US" dirty="0"/>
              <a:t> "token", "tokenizer", "</a:t>
            </a:r>
            <a:r>
              <a:rPr lang="en-US" dirty="0" err="1"/>
              <a:t>tokenisation</a:t>
            </a:r>
            <a:r>
              <a:rPr lang="en-US" dirty="0"/>
              <a:t>" </a:t>
            </a:r>
            <a:endParaRPr lang="en-US"/>
          </a:p>
          <a:p>
            <a:r>
              <a:rPr lang="en-US" dirty="0"/>
              <a:t>are similar in meaning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(b) It also helps model learn that "</a:t>
            </a:r>
            <a:r>
              <a:rPr lang="en-US" dirty="0" err="1"/>
              <a:t>tokenisation</a:t>
            </a:r>
            <a:r>
              <a:rPr lang="en-US" dirty="0"/>
              <a:t>" and " </a:t>
            </a:r>
            <a:r>
              <a:rPr lang="en-US" dirty="0" err="1"/>
              <a:t>modernisation</a:t>
            </a:r>
            <a:r>
              <a:rPr lang="en-US" dirty="0"/>
              <a:t>" are made of different root word but have the same suffix and are used in same </a:t>
            </a:r>
            <a:r>
              <a:rPr lang="en-US" b="1" dirty="0" err="1"/>
              <a:t>syntatic</a:t>
            </a:r>
            <a:r>
              <a:rPr lang="en-US" b="1" dirty="0"/>
              <a:t> </a:t>
            </a:r>
            <a:r>
              <a:rPr lang="en-US" dirty="0"/>
              <a:t>situation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18A2A2-82E0-6D47-2ACF-0329DF52F920}"/>
              </a:ext>
            </a:extLst>
          </p:cNvPr>
          <p:cNvSpPr txBox="1"/>
          <p:nvPr/>
        </p:nvSpPr>
        <p:spPr>
          <a:xfrm>
            <a:off x="452288" y="5909693"/>
            <a:ext cx="112736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>
                    <a:lumMod val="76000"/>
                  </a:schemeClr>
                </a:solidFill>
                <a:ea typeface="+mn-lt"/>
                <a:cs typeface="+mn-lt"/>
              </a:rPr>
              <a:t>Byte Pair Encoding (BPE) is a method that keeps merging the most common pairs of letters or symbols into new ones to represent text more efficiently.</a:t>
            </a:r>
            <a:endParaRPr lang="en-US" sz="2400" dirty="0">
              <a:solidFill>
                <a:schemeClr val="accent2">
                  <a:lumMod val="76000"/>
                </a:schemeClr>
              </a:solidFill>
            </a:endParaRPr>
          </a:p>
          <a:p>
            <a:pPr algn="l"/>
            <a:endParaRPr lang="en-US" sz="2400" dirty="0">
              <a:solidFill>
                <a:schemeClr val="accent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81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E8BC6-ED58-BEFB-8B96-49E16DE2C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Large Language Model ? 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066A-95A6-7C1D-39EE-2961384A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Neural network designed to understand , generate and respond to human like text 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2D1D63-736B-7CE8-A09C-77E72E93DFAE}"/>
                  </a:ext>
                </a:extLst>
              </p14:cNvPr>
              <p14:cNvContentPartPr/>
              <p14:nvPr/>
            </p14:nvContentPartPr>
            <p14:xfrm>
              <a:off x="1219912" y="2175654"/>
              <a:ext cx="2240025" cy="78243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2D1D63-736B-7CE8-A09C-77E72E93DFA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2274" y="2157708"/>
                <a:ext cx="2275661" cy="1137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C599F6C-8232-98BB-6D1C-B3659A29F94D}"/>
                  </a:ext>
                </a:extLst>
              </p14:cNvPr>
              <p14:cNvContentPartPr/>
              <p14:nvPr/>
            </p14:nvContentPartPr>
            <p14:xfrm>
              <a:off x="2098659" y="2210362"/>
              <a:ext cx="3115612" cy="1104436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C599F6C-8232-98BB-6D1C-B3659A29F9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80660" y="2192369"/>
                <a:ext cx="3151250" cy="11400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C88A15F-7BA3-7E3C-9477-7AD24F7723CC}"/>
                  </a:ext>
                </a:extLst>
              </p14:cNvPr>
              <p14:cNvContentPartPr/>
              <p14:nvPr/>
            </p14:nvContentPartPr>
            <p14:xfrm>
              <a:off x="5174753" y="4799387"/>
              <a:ext cx="13607" cy="13607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C88A15F-7BA3-7E3C-9477-7AD24F7723C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08010" y="4132644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A202896-D645-42D5-092E-F0279E1DDF88}"/>
              </a:ext>
            </a:extLst>
          </p:cNvPr>
          <p:cNvSpPr txBox="1"/>
          <p:nvPr/>
        </p:nvSpPr>
        <p:spPr>
          <a:xfrm>
            <a:off x="5177517" y="3109232"/>
            <a:ext cx="33010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Deep Neural Network rained on massive amount of data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411A8CD-1ABE-112E-1447-7E50B332B577}"/>
                  </a:ext>
                </a:extLst>
              </p14:cNvPr>
              <p14:cNvContentPartPr/>
              <p14:nvPr/>
            </p14:nvContentPartPr>
            <p14:xfrm>
              <a:off x="5359672" y="5269471"/>
              <a:ext cx="13607" cy="13607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411A8CD-1ABE-112E-1447-7E50B332B5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32889" y="4602728"/>
                <a:ext cx="46263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F1A944-8B86-2520-8184-A2905C02D1F8}"/>
                  </a:ext>
                </a:extLst>
              </p14:cNvPr>
              <p14:cNvContentPartPr/>
              <p14:nvPr/>
            </p14:nvContentPartPr>
            <p14:xfrm>
              <a:off x="5361213" y="5269471"/>
              <a:ext cx="13607" cy="13607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F1A944-8B86-2520-8184-A2905C02D1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863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3E10540-BBE9-7F4C-230C-EA01870D0DE0}"/>
                  </a:ext>
                </a:extLst>
              </p14:cNvPr>
              <p14:cNvContentPartPr/>
              <p14:nvPr/>
            </p14:nvContentPartPr>
            <p14:xfrm>
              <a:off x="5367273" y="5269471"/>
              <a:ext cx="13607" cy="13607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3E10540-BBE9-7F4C-230C-EA01870D0D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530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860B34-65A9-4D86-A5F6-EFBA8ABD00EA}"/>
                  </a:ext>
                </a:extLst>
              </p14:cNvPr>
              <p14:cNvContentPartPr/>
              <p14:nvPr/>
            </p14:nvContentPartPr>
            <p14:xfrm>
              <a:off x="5367273" y="5269471"/>
              <a:ext cx="13607" cy="1360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860B34-65A9-4D86-A5F6-EFBA8ABD00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00530" y="460272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7103D3-F760-99A7-0BD2-4B7A829DF5A7}"/>
                  </a:ext>
                </a:extLst>
              </p14:cNvPr>
              <p14:cNvContentPartPr/>
              <p14:nvPr/>
            </p14:nvContentPartPr>
            <p14:xfrm>
              <a:off x="5708089" y="5217541"/>
              <a:ext cx="13607" cy="13607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7103D3-F760-99A7-0BD2-4B7A829DF5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1346" y="4550798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F210D51-0540-6CFF-8F21-835D070E6313}"/>
                  </a:ext>
                </a:extLst>
              </p14:cNvPr>
              <p14:cNvContentPartPr/>
              <p14:nvPr/>
            </p14:nvContentPartPr>
            <p14:xfrm>
              <a:off x="5778410" y="5009394"/>
              <a:ext cx="13607" cy="13607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F210D51-0540-6CFF-8F21-835D070E63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98060" y="4329044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0044E6E2-A550-6179-B4DD-97B108E127CF}"/>
              </a:ext>
            </a:extLst>
          </p:cNvPr>
          <p:cNvSpPr txBox="1"/>
          <p:nvPr/>
        </p:nvSpPr>
        <p:spPr>
          <a:xfrm>
            <a:off x="911678" y="3755571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Large Language Model </a:t>
            </a:r>
          </a:p>
        </p:txBody>
      </p:sp>
      <p:pic>
        <p:nvPicPr>
          <p:cNvPr id="17" name="Picture 16" descr="openai models comparision">
            <a:extLst>
              <a:ext uri="{FF2B5EF4-FFF2-40B4-BE49-F238E27FC236}">
                <a16:creationId xmlns:a16="http://schemas.microsoft.com/office/drawing/2014/main" id="{551A25F1-C2A2-4020-0DBA-15C836B3E1D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107" t="11551" r="39" b="15555"/>
          <a:stretch>
            <a:fillRect/>
          </a:stretch>
        </p:blipFill>
        <p:spPr>
          <a:xfrm>
            <a:off x="6722801" y="3898659"/>
            <a:ext cx="5358417" cy="25789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E2A76D-B93C-F6A1-C6DD-F7CA71BD3F37}"/>
              </a:ext>
            </a:extLst>
          </p:cNvPr>
          <p:cNvSpPr txBox="1"/>
          <p:nvPr/>
        </p:nvSpPr>
        <p:spPr>
          <a:xfrm>
            <a:off x="2270289" y="5006307"/>
            <a:ext cx="44558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language model</a:t>
            </a:r>
            <a:r>
              <a:rPr lang="en-US" dirty="0">
                <a:ea typeface="+mn-lt"/>
                <a:cs typeface="+mn-lt"/>
              </a:rPr>
              <a:t> is an AI system that predicts the next word in a sentence based on the words that came before it.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Task : </a:t>
            </a:r>
            <a:r>
              <a:rPr lang="en-US" dirty="0" err="1">
                <a:ea typeface="+mn-lt"/>
                <a:cs typeface="+mn-lt"/>
              </a:rPr>
              <a:t>QnA</a:t>
            </a:r>
            <a:r>
              <a:rPr lang="en-US" dirty="0">
                <a:ea typeface="+mn-lt"/>
                <a:cs typeface="+mn-lt"/>
              </a:rPr>
              <a:t>, translation, sentiment analysis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298E20-6C62-0EF5-00B4-5F81B9DF20AA}"/>
              </a:ext>
            </a:extLst>
          </p:cNvPr>
          <p:cNvSpPr txBox="1"/>
          <p:nvPr/>
        </p:nvSpPr>
        <p:spPr>
          <a:xfrm>
            <a:off x="244928" y="5116284"/>
            <a:ext cx="19539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massive amounts of text with billions of parameters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C1EDCC9-6C80-A2FD-CED9-66A3B99DAF0D}"/>
                  </a:ext>
                </a:extLst>
              </p14:cNvPr>
              <p14:cNvContentPartPr/>
              <p14:nvPr/>
            </p14:nvContentPartPr>
            <p14:xfrm>
              <a:off x="962705" y="4091444"/>
              <a:ext cx="527372" cy="13607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C1EDCC9-6C80-A2FD-CED9-66A3B99DAF0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4718" y="3411094"/>
                <a:ext cx="562986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7DF107D-D5D8-1CD9-E207-9A47F1458C28}"/>
                  </a:ext>
                </a:extLst>
              </p14:cNvPr>
              <p14:cNvContentPartPr/>
              <p14:nvPr/>
            </p14:nvContentPartPr>
            <p14:xfrm>
              <a:off x="1665811" y="4085065"/>
              <a:ext cx="1506733" cy="1360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7DF107D-D5D8-1CD9-E207-9A47F1458C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8174" y="3418322"/>
                <a:ext cx="154236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25B2FD-0447-C83A-A288-8930344D4EEA}"/>
                  </a:ext>
                </a:extLst>
              </p14:cNvPr>
              <p14:cNvContentPartPr/>
              <p14:nvPr/>
            </p14:nvContentPartPr>
            <p14:xfrm>
              <a:off x="2402425" y="4073744"/>
              <a:ext cx="1374836" cy="950737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25B2FD-0447-C83A-A288-8930344D4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84790" y="4056111"/>
                <a:ext cx="1410467" cy="986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6BF0C33-A205-2453-F5C6-E4124304DFAF}"/>
                  </a:ext>
                </a:extLst>
              </p14:cNvPr>
              <p14:cNvContentPartPr/>
              <p14:nvPr/>
            </p14:nvContentPartPr>
            <p14:xfrm>
              <a:off x="948033" y="4042012"/>
              <a:ext cx="297307" cy="107551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6BF0C33-A205-2453-F5C6-E4124304DFA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30417" y="4024021"/>
                <a:ext cx="332898" cy="1111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91C26C-19F8-A0AA-AA61-A0D6F5B88794}"/>
                  </a:ext>
                </a:extLst>
              </p14:cNvPr>
              <p14:cNvContentPartPr/>
              <p14:nvPr/>
            </p14:nvContentPartPr>
            <p14:xfrm>
              <a:off x="3856704" y="5725678"/>
              <a:ext cx="15711" cy="15711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91C26C-19F8-A0AA-AA61-A0D6F5B8879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71154" y="4940128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3262C83-9547-EC2B-BCBF-E888ED868E69}"/>
                  </a:ext>
                </a:extLst>
              </p14:cNvPr>
              <p14:cNvContentPartPr/>
              <p14:nvPr/>
            </p14:nvContentPartPr>
            <p14:xfrm>
              <a:off x="3451523" y="5584706"/>
              <a:ext cx="15711" cy="15711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3262C83-9547-EC2B-BCBF-E888ED868E6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81684" y="4814867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E9D754A-5CE3-9A88-A8AB-69F567012A1B}"/>
                  </a:ext>
                </a:extLst>
              </p14:cNvPr>
              <p14:cNvContentPartPr/>
              <p14:nvPr/>
            </p14:nvContentPartPr>
            <p14:xfrm>
              <a:off x="4256790" y="5321725"/>
              <a:ext cx="15711" cy="15711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E9D754A-5CE3-9A88-A8AB-69F567012A1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000177" y="4551886"/>
                <a:ext cx="534174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5134CA-7C4F-F495-3CFC-B74A6E1C9EE0}"/>
                  </a:ext>
                </a:extLst>
              </p14:cNvPr>
              <p14:cNvContentPartPr/>
              <p14:nvPr/>
            </p14:nvContentPartPr>
            <p14:xfrm>
              <a:off x="4258754" y="5321725"/>
              <a:ext cx="15711" cy="15711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5134CA-7C4F-F495-3CFC-B74A6E1C9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73204" y="4551886"/>
                <a:ext cx="1571100" cy="1571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2D5A285-1357-5DF0-65F6-0492519F807A}"/>
                  </a:ext>
                </a:extLst>
              </p14:cNvPr>
              <p14:cNvContentPartPr/>
              <p14:nvPr/>
            </p14:nvContentPartPr>
            <p14:xfrm>
              <a:off x="5033336" y="5504983"/>
              <a:ext cx="15711" cy="15711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2D5A285-1357-5DF0-65F6-0492519F80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47786" y="5243133"/>
                <a:ext cx="1571100" cy="5341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4320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4D320-A027-D330-A887-B6EB932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comparison of blue squares&#10;&#10;AI-generated content may be incorrect.">
            <a:extLst>
              <a:ext uri="{FF2B5EF4-FFF2-40B4-BE49-F238E27FC236}">
                <a16:creationId xmlns:a16="http://schemas.microsoft.com/office/drawing/2014/main" id="{FE5AB271-FB72-15D7-0434-A440646CB5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2326" y="1825625"/>
            <a:ext cx="9547347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7416B49-C586-A401-B887-ED71EAFC3374}"/>
                  </a:ext>
                </a:extLst>
              </p14:cNvPr>
              <p14:cNvContentPartPr/>
              <p14:nvPr/>
            </p14:nvContentPartPr>
            <p14:xfrm>
              <a:off x="12554710" y="2677371"/>
              <a:ext cx="15711" cy="15711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7416B49-C586-A401-B887-ED71EAFC33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84871" y="1907532"/>
                <a:ext cx="1571100" cy="15711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46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861D-8D90-9FA6-5540-C2A6D281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dirty="0"/>
              <a:t>What makes LLMs so Good !!</a:t>
            </a:r>
            <a:br>
              <a:rPr lang="en-US" dirty="0"/>
            </a:br>
            <a:r>
              <a:rPr lang="en-US" sz="2800" dirty="0">
                <a:latin typeface="Aptos"/>
              </a:rPr>
              <a:t>Transformer Architecture 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06CF-353D-5E69-C3C8-B0DD213C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5164" y="1832429"/>
            <a:ext cx="4684939" cy="433773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Attnetion is all you need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Link</a:t>
            </a:r>
            <a:r>
              <a:rPr lang="en-US" dirty="0">
                <a:ea typeface="+mn-lt"/>
                <a:cs typeface="+mn-lt"/>
                <a:hlinkClick r:id="rId2"/>
              </a:rPr>
              <a:t> to Paper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Deep neural network architecture </a:t>
            </a:r>
          </a:p>
        </p:txBody>
      </p:sp>
      <p:pic>
        <p:nvPicPr>
          <p:cNvPr id="5" name="Picture 4" descr="LLM Transformer Overview - by Anup Jadhav">
            <a:extLst>
              <a:ext uri="{FF2B5EF4-FFF2-40B4-BE49-F238E27FC236}">
                <a16:creationId xmlns:a16="http://schemas.microsoft.com/office/drawing/2014/main" id="{89F864A1-3C37-D03D-063D-B50E85AB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8" y="1613612"/>
            <a:ext cx="3890127" cy="477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9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2B45B-5A68-4289-F384-660E20F6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Architecture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FBE13-5C60-4354-B4A0-0AEB047F1B35}"/>
              </a:ext>
            </a:extLst>
          </p:cNvPr>
          <p:cNvSpPr txBox="1"/>
          <p:nvPr/>
        </p:nvSpPr>
        <p:spPr>
          <a:xfrm>
            <a:off x="2877736" y="5116285"/>
            <a:ext cx="26261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" Morgan Stanley is an amazing firm"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7F104B-5B3A-69BA-162E-1DB7899A2920}"/>
              </a:ext>
            </a:extLst>
          </p:cNvPr>
          <p:cNvSpPr txBox="1"/>
          <p:nvPr/>
        </p:nvSpPr>
        <p:spPr>
          <a:xfrm>
            <a:off x="2877736" y="3599088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Processing Step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7C393-1ECA-9304-D9AA-91C44F5882B4}"/>
              </a:ext>
            </a:extLst>
          </p:cNvPr>
          <p:cNvSpPr txBox="1"/>
          <p:nvPr/>
        </p:nvSpPr>
        <p:spPr>
          <a:xfrm>
            <a:off x="2877736" y="4381498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8222F4-B14B-B502-ACA8-FFC2903B714D}"/>
              </a:ext>
            </a:extLst>
          </p:cNvPr>
          <p:cNvSpPr txBox="1"/>
          <p:nvPr/>
        </p:nvSpPr>
        <p:spPr>
          <a:xfrm>
            <a:off x="2877736" y="2816676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Encoder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3CB0B-B96F-5B27-D3BB-CFD45A36660F}"/>
              </a:ext>
            </a:extLst>
          </p:cNvPr>
          <p:cNvSpPr txBox="1"/>
          <p:nvPr/>
        </p:nvSpPr>
        <p:spPr>
          <a:xfrm>
            <a:off x="2877736" y="2156729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Embeddings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4F5246-758F-40E0-E669-2E8CA2190DC8}"/>
              </a:ext>
            </a:extLst>
          </p:cNvPr>
          <p:cNvSpPr txBox="1"/>
          <p:nvPr/>
        </p:nvSpPr>
        <p:spPr>
          <a:xfrm>
            <a:off x="6697436" y="511900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dirty="0"/>
              <a:t>"Morgan Stanley es 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42F194-92A1-63CE-D25F-322EDC8B4F85}"/>
              </a:ext>
            </a:extLst>
          </p:cNvPr>
          <p:cNvSpPr txBox="1"/>
          <p:nvPr/>
        </p:nvSpPr>
        <p:spPr>
          <a:xfrm>
            <a:off x="6728732" y="3687533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Processing Step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A70EBA-39F2-0B0B-650B-185648FF8F75}"/>
              </a:ext>
            </a:extLst>
          </p:cNvPr>
          <p:cNvSpPr txBox="1"/>
          <p:nvPr/>
        </p:nvSpPr>
        <p:spPr>
          <a:xfrm>
            <a:off x="6728732" y="4469944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Input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3BB0B8-A3A9-F65C-26C4-ED11ED44A285}"/>
              </a:ext>
            </a:extLst>
          </p:cNvPr>
          <p:cNvSpPr txBox="1"/>
          <p:nvPr/>
        </p:nvSpPr>
        <p:spPr>
          <a:xfrm>
            <a:off x="6728732" y="2905121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C5CEA7-9B73-B753-62ED-B4603AE88D9D}"/>
              </a:ext>
            </a:extLst>
          </p:cNvPr>
          <p:cNvSpPr txBox="1"/>
          <p:nvPr/>
        </p:nvSpPr>
        <p:spPr>
          <a:xfrm>
            <a:off x="6728732" y="2156727"/>
            <a:ext cx="262617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Output Layer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BD3DA-7E17-5284-C691-0C773749B863}"/>
              </a:ext>
            </a:extLst>
          </p:cNvPr>
          <p:cNvSpPr txBox="1"/>
          <p:nvPr/>
        </p:nvSpPr>
        <p:spPr>
          <a:xfrm>
            <a:off x="6728732" y="1129389"/>
            <a:ext cx="262617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/>
              <a:t>Morgan Stanley es una firma increíble.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D95B91-6EA8-1E53-5C09-9A2D6E96FF96}"/>
              </a:ext>
            </a:extLst>
          </p:cNvPr>
          <p:cNvSpPr txBox="1"/>
          <p:nvPr/>
        </p:nvSpPr>
        <p:spPr>
          <a:xfrm>
            <a:off x="115660" y="590550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the text to be translated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D73F2B-515A-3685-532B-523C49E1D3F4}"/>
              </a:ext>
            </a:extLst>
          </p:cNvPr>
          <p:cNvSpPr txBox="1"/>
          <p:nvPr/>
        </p:nvSpPr>
        <p:spPr>
          <a:xfrm>
            <a:off x="115660" y="4048123"/>
            <a:ext cx="2416629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Input text prepared for encoder. </a:t>
            </a:r>
          </a:p>
          <a:p>
            <a:endParaRPr lang="en-US" sz="1400" dirty="0"/>
          </a:p>
          <a:p>
            <a:r>
              <a:rPr lang="en-US" sz="1400" err="1">
                <a:solidFill>
                  <a:srgbClr val="FF0000"/>
                </a:solidFill>
              </a:rPr>
              <a:t>Tokenisation</a:t>
            </a:r>
            <a:endParaRPr 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8229ED-D561-228E-68D6-D7A8CE4AE074}"/>
                  </a:ext>
                </a:extLst>
              </p14:cNvPr>
              <p14:cNvContentPartPr/>
              <p14:nvPr/>
            </p14:nvContentPartPr>
            <p14:xfrm>
              <a:off x="1475415" y="5270003"/>
              <a:ext cx="1162403" cy="594809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8229ED-D561-228E-68D6-D7A8CE4AE0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7421" y="5252371"/>
                <a:ext cx="1198031" cy="630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08DE0B-1660-7A98-804A-3CF6F2D8565E}"/>
                  </a:ext>
                </a:extLst>
              </p14:cNvPr>
              <p14:cNvContentPartPr/>
              <p14:nvPr/>
            </p14:nvContentPartPr>
            <p14:xfrm>
              <a:off x="783579" y="5661634"/>
              <a:ext cx="13607" cy="122392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08DE0B-1660-7A98-804A-3CF6F2D856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229" y="5643688"/>
                <a:ext cx="1360700" cy="1579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697123C-0D74-8417-236F-10D1C955A80E}"/>
                  </a:ext>
                </a:extLst>
              </p14:cNvPr>
              <p14:cNvContentPartPr/>
              <p14:nvPr/>
            </p14:nvContentPartPr>
            <p14:xfrm>
              <a:off x="640538" y="5538002"/>
              <a:ext cx="272102" cy="290233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697123C-0D74-8417-236F-10D1C955A8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2925" y="5520020"/>
                <a:ext cx="307687" cy="325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A26E2EC-BDB4-301A-16FB-1011870482DF}"/>
                  </a:ext>
                </a:extLst>
              </p14:cNvPr>
              <p14:cNvContentPartPr/>
              <p14:nvPr/>
            </p14:nvContentPartPr>
            <p14:xfrm rot="-1140000">
              <a:off x="956757" y="3377135"/>
              <a:ext cx="1863272" cy="660037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A26E2EC-BDB4-301A-16FB-1011870482D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-1140000">
                <a:off x="938758" y="3359150"/>
                <a:ext cx="1898910" cy="6956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748AE76-A202-F188-63BC-62A4C8D35C3E}"/>
                  </a:ext>
                </a:extLst>
              </p14:cNvPr>
              <p14:cNvContentPartPr/>
              <p14:nvPr/>
            </p14:nvContentPartPr>
            <p14:xfrm>
              <a:off x="459453" y="3845480"/>
              <a:ext cx="123135" cy="165037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748AE76-A202-F188-63BC-62A4C8D35C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41503" y="3827502"/>
                <a:ext cx="158675" cy="200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4528551-FC7B-272D-0AF1-B62188B31D33}"/>
                  </a:ext>
                </a:extLst>
              </p14:cNvPr>
              <p14:cNvContentPartPr/>
              <p14:nvPr/>
            </p14:nvContentPartPr>
            <p14:xfrm>
              <a:off x="357356" y="3727790"/>
              <a:ext cx="361121" cy="384965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4528551-FC7B-272D-0AF1-B62188B31D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9732" y="3709801"/>
                <a:ext cx="396730" cy="4205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322D2C0-9272-93C6-F742-8E48FF543215}"/>
                  </a:ext>
                </a:extLst>
              </p14:cNvPr>
              <p14:cNvContentPartPr/>
              <p14:nvPr/>
            </p14:nvContentPartPr>
            <p14:xfrm>
              <a:off x="461321" y="3985967"/>
              <a:ext cx="135462" cy="19475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322D2C0-9272-93C6-F742-8E48FF5432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355" y="3968617"/>
                <a:ext cx="171034" cy="545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378ACBF-2378-592D-B366-A1B98365802F}"/>
                  </a:ext>
                </a:extLst>
              </p14:cNvPr>
              <p14:cNvContentPartPr/>
              <p14:nvPr/>
            </p14:nvContentPartPr>
            <p14:xfrm>
              <a:off x="2091640" y="4531169"/>
              <a:ext cx="177528" cy="28356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378ACBF-2378-592D-B366-A1B98365802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74031" y="4513199"/>
                <a:ext cx="213105" cy="319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679C872-3791-7D70-2F47-D7D82257A8F9}"/>
                  </a:ext>
                </a:extLst>
              </p14:cNvPr>
              <p14:cNvContentPartPr/>
              <p14:nvPr/>
            </p14:nvContentPartPr>
            <p14:xfrm>
              <a:off x="2309971" y="4653434"/>
              <a:ext cx="111285" cy="120045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679C872-3791-7D70-2F47-D7D82257A8F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92022" y="4635463"/>
                <a:ext cx="146824" cy="155627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BA6B987-4272-548C-55AA-E82F9B2B6C3C}"/>
              </a:ext>
            </a:extLst>
          </p:cNvPr>
          <p:cNvSpPr txBox="1"/>
          <p:nvPr/>
        </p:nvSpPr>
        <p:spPr>
          <a:xfrm>
            <a:off x="3360965" y="6402160"/>
            <a:ext cx="6300106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i="1" dirty="0"/>
              <a:t>Case of simple translation from English to Spanish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E8FD1A6-90FA-6E66-D04E-8783603D8F55}"/>
                  </a:ext>
                </a:extLst>
              </p14:cNvPr>
              <p14:cNvContentPartPr/>
              <p14:nvPr/>
            </p14:nvContentPartPr>
            <p14:xfrm>
              <a:off x="3871125" y="8937022"/>
              <a:ext cx="13607" cy="13607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FE8FD1A6-90FA-6E66-D04E-8783603D8F5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4382" y="8270279"/>
                <a:ext cx="1360700" cy="13607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39DC3B2-E71F-82DC-E202-71216D0459F7}"/>
              </a:ext>
            </a:extLst>
          </p:cNvPr>
          <p:cNvSpPr txBox="1"/>
          <p:nvPr/>
        </p:nvSpPr>
        <p:spPr>
          <a:xfrm>
            <a:off x="102634" y="2508015"/>
            <a:ext cx="2412907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Produces text encodings used by decoder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BBE8F-1AE4-D628-5CEF-275BE3AE1401}"/>
              </a:ext>
            </a:extLst>
          </p:cNvPr>
          <p:cNvSpPr txBox="1"/>
          <p:nvPr/>
        </p:nvSpPr>
        <p:spPr>
          <a:xfrm>
            <a:off x="102228" y="1511439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Encoder returns vector embeddings as input to decoder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9C88B25-1466-8AC6-ED92-14F020D8D37F}"/>
                  </a:ext>
                </a:extLst>
              </p14:cNvPr>
              <p14:cNvContentPartPr/>
              <p14:nvPr/>
            </p14:nvContentPartPr>
            <p14:xfrm>
              <a:off x="5146297" y="4712173"/>
              <a:ext cx="23854" cy="54707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9C88B25-1466-8AC6-ED92-14F020D8D37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28496" y="4694549"/>
                <a:ext cx="59101" cy="582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6F83FE-5114-1947-C312-866E7584EEBD}"/>
                  </a:ext>
                </a:extLst>
              </p14:cNvPr>
              <p14:cNvContentPartPr/>
              <p14:nvPr/>
            </p14:nvContentPartPr>
            <p14:xfrm>
              <a:off x="5082511" y="4683088"/>
              <a:ext cx="178412" cy="14628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6F83FE-5114-1947-C312-866E7584EEB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064562" y="4665117"/>
                <a:ext cx="213951" cy="181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141B79-316B-533A-FD15-B5845E99F4E0}"/>
                  </a:ext>
                </a:extLst>
              </p14:cNvPr>
              <p14:cNvContentPartPr/>
              <p14:nvPr/>
            </p14:nvContentPartPr>
            <p14:xfrm>
              <a:off x="5051747" y="3825416"/>
              <a:ext cx="109630" cy="579621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141B79-316B-533A-FD15-B5845E99F4E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033834" y="3807427"/>
                <a:ext cx="145099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A4519FA-E4AA-A8D5-70B0-5C0C7A78187F}"/>
                  </a:ext>
                </a:extLst>
              </p14:cNvPr>
              <p14:cNvContentPartPr/>
              <p14:nvPr/>
            </p14:nvContentPartPr>
            <p14:xfrm>
              <a:off x="5065193" y="3040886"/>
              <a:ext cx="118704" cy="543948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A4519FA-E4AA-A8D5-70B0-5C0C7A7818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47262" y="3023258"/>
                <a:ext cx="154208" cy="579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18CFF7-EC20-61E6-7FDE-AAFD157C49B5}"/>
                  </a:ext>
                </a:extLst>
              </p14:cNvPr>
              <p14:cNvContentPartPr/>
              <p14:nvPr/>
            </p14:nvContentPartPr>
            <p14:xfrm>
              <a:off x="5000005" y="2320059"/>
              <a:ext cx="105238" cy="49764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18CFF7-EC20-61E6-7FDE-AAFD157C49B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82046" y="2302427"/>
                <a:ext cx="140796" cy="5332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3187D59-F7EB-22E6-37DA-3FD3436B7E83}"/>
                  </a:ext>
                </a:extLst>
              </p14:cNvPr>
              <p14:cNvContentPartPr/>
              <p14:nvPr/>
            </p14:nvContentPartPr>
            <p14:xfrm>
              <a:off x="5484339" y="2306454"/>
              <a:ext cx="1210698" cy="814809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3187D59-F7EB-22E6-37DA-3FD3436B7E8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466344" y="2288459"/>
                <a:ext cx="1246328" cy="8504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89AB3A6-D7AB-F259-F672-89F47B6C0CB8}"/>
                  </a:ext>
                </a:extLst>
              </p14:cNvPr>
              <p14:cNvContentPartPr/>
              <p14:nvPr/>
            </p14:nvContentPartPr>
            <p14:xfrm>
              <a:off x="5827650" y="2529436"/>
              <a:ext cx="11723" cy="11723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89AB3A6-D7AB-F259-F672-89F47B6C0CB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41500" y="1943286"/>
                <a:ext cx="1172300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755F5B7-FB86-4E6B-EB04-447D2FCB40ED}"/>
                  </a:ext>
                </a:extLst>
              </p14:cNvPr>
              <p14:cNvContentPartPr/>
              <p14:nvPr/>
            </p14:nvContentPartPr>
            <p14:xfrm>
              <a:off x="5872299" y="2631555"/>
              <a:ext cx="11723" cy="11723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755F5B7-FB86-4E6B-EB04-447D2FCB40E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680823" y="2057128"/>
                <a:ext cx="398582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6DD2657-D024-D56D-40B0-DF1554718509}"/>
                  </a:ext>
                </a:extLst>
              </p14:cNvPr>
              <p14:cNvContentPartPr/>
              <p14:nvPr/>
            </p14:nvContentPartPr>
            <p14:xfrm>
              <a:off x="1659114" y="2360281"/>
              <a:ext cx="132930" cy="217089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6DD2657-D024-D56D-40B0-DF155471850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41510" y="2342310"/>
                <a:ext cx="168498" cy="2526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6A0705-41B2-B808-2366-1471B7FA91C0}"/>
                  </a:ext>
                </a:extLst>
              </p14:cNvPr>
              <p14:cNvContentPartPr/>
              <p14:nvPr/>
            </p14:nvContentPartPr>
            <p14:xfrm>
              <a:off x="1558288" y="2223873"/>
              <a:ext cx="438804" cy="335954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6A0705-41B2-B808-2366-1471B7FA91C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40664" y="2206248"/>
                <a:ext cx="474412" cy="371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F3F369F-4906-13FC-38B0-31E8CED66D6A}"/>
                  </a:ext>
                </a:extLst>
              </p14:cNvPr>
              <p14:cNvContentPartPr/>
              <p14:nvPr/>
            </p14:nvContentPartPr>
            <p14:xfrm>
              <a:off x="1778705" y="2826183"/>
              <a:ext cx="1120626" cy="248421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F3F369F-4906-13FC-38B0-31E8CED66D6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760712" y="2808208"/>
                <a:ext cx="1156253" cy="2840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8DFD5A1-A70F-0DFC-4613-B16EDB6EE22B}"/>
                  </a:ext>
                </a:extLst>
              </p14:cNvPr>
              <p14:cNvContentPartPr/>
              <p14:nvPr/>
            </p14:nvContentPartPr>
            <p14:xfrm>
              <a:off x="2260336" y="1584965"/>
              <a:ext cx="925701" cy="667548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8DFD5A1-A70F-0DFC-4613-B16EDB6EE22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42700" y="1567332"/>
                <a:ext cx="961333" cy="703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ADE6DBE4-D397-C3A0-6572-993EBA112D42}"/>
                  </a:ext>
                </a:extLst>
              </p14:cNvPr>
              <p14:cNvContentPartPr/>
              <p14:nvPr/>
            </p14:nvContentPartPr>
            <p14:xfrm>
              <a:off x="366321" y="1386079"/>
              <a:ext cx="137008" cy="1227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ADE6DBE4-D397-C3A0-6572-993EBA112D4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48747" y="1368488"/>
                <a:ext cx="172515" cy="1583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F17924A-F035-BE57-7421-2FD152A75FC2}"/>
                  </a:ext>
                </a:extLst>
              </p14:cNvPr>
              <p14:cNvContentPartPr/>
              <p14:nvPr/>
            </p14:nvContentPartPr>
            <p14:xfrm>
              <a:off x="266223" y="1285736"/>
              <a:ext cx="386362" cy="332077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F17924A-F035-BE57-7421-2FD152A75FC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48236" y="1268107"/>
                <a:ext cx="421976" cy="367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376E60B-C250-E541-FA14-0E2E9017CCBC}"/>
                  </a:ext>
                </a:extLst>
              </p14:cNvPr>
              <p14:cNvContentPartPr/>
              <p14:nvPr/>
            </p14:nvContentPartPr>
            <p14:xfrm>
              <a:off x="9680725" y="5378701"/>
              <a:ext cx="185782" cy="186862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376E60B-C250-E541-FA14-0E2E9017CCB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62758" y="5360733"/>
                <a:ext cx="221357" cy="222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BD68367-FC7A-EB08-7E92-961E6F16C5F2}"/>
                  </a:ext>
                </a:extLst>
              </p14:cNvPr>
              <p14:cNvContentPartPr/>
              <p14:nvPr/>
            </p14:nvContentPartPr>
            <p14:xfrm>
              <a:off x="9527273" y="5174431"/>
              <a:ext cx="456425" cy="512273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BD68367-FC7A-EB08-7E92-961E6F16C5F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509649" y="5156444"/>
                <a:ext cx="492033" cy="547887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1EBFC6D0-4D2A-CC2A-32FD-D14C68B18115}"/>
              </a:ext>
            </a:extLst>
          </p:cNvPr>
          <p:cNvSpPr txBox="1"/>
          <p:nvPr/>
        </p:nvSpPr>
        <p:spPr>
          <a:xfrm>
            <a:off x="8694964" y="5817053"/>
            <a:ext cx="326571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Partial translation output text </a:t>
            </a:r>
          </a:p>
          <a:p>
            <a:r>
              <a:rPr lang="en-US" sz="1600" dirty="0"/>
              <a:t>Model completes one word at a time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B46F2E-2CF8-DD89-7AAC-EFC380A1ED6B}"/>
              </a:ext>
            </a:extLst>
          </p:cNvPr>
          <p:cNvSpPr txBox="1"/>
          <p:nvPr/>
        </p:nvSpPr>
        <p:spPr>
          <a:xfrm>
            <a:off x="9851572" y="3544660"/>
            <a:ext cx="23417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Input text is prepared for decoder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2F43A9-091F-421E-A044-FE1E27932EF7}"/>
              </a:ext>
            </a:extLst>
          </p:cNvPr>
          <p:cNvSpPr txBox="1"/>
          <p:nvPr/>
        </p:nvSpPr>
        <p:spPr>
          <a:xfrm>
            <a:off x="9851571" y="2510518"/>
            <a:ext cx="26125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Generates translated one word at a time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740756-F754-4CE7-DD62-3131FFF840D6}"/>
              </a:ext>
            </a:extLst>
          </p:cNvPr>
          <p:cNvSpPr txBox="1"/>
          <p:nvPr/>
        </p:nvSpPr>
        <p:spPr>
          <a:xfrm>
            <a:off x="9878785" y="741588"/>
            <a:ext cx="20818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Complete output (translation)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782FB4C-171A-9E6F-F35A-68443EEC45AF}"/>
                  </a:ext>
                </a:extLst>
              </p14:cNvPr>
              <p14:cNvContentPartPr/>
              <p14:nvPr/>
            </p14:nvContentPartPr>
            <p14:xfrm>
              <a:off x="6829186" y="4806590"/>
              <a:ext cx="203569" cy="296832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782FB4C-171A-9E6F-F35A-68443EEC45A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811203" y="4788981"/>
                <a:ext cx="239176" cy="332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2CE10DD-F852-A282-123E-E123A76B9826}"/>
                  </a:ext>
                </a:extLst>
              </p14:cNvPr>
              <p14:cNvContentPartPr/>
              <p14:nvPr/>
            </p14:nvContentPartPr>
            <p14:xfrm>
              <a:off x="6767470" y="4026234"/>
              <a:ext cx="148613" cy="431752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2CE10DD-F852-A282-123E-E123A76B982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749522" y="4008244"/>
                <a:ext cx="184151" cy="467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1CE986C3-358D-AE9F-0045-7FD48783BF7F}"/>
                  </a:ext>
                </a:extLst>
              </p14:cNvPr>
              <p14:cNvContentPartPr/>
              <p14:nvPr/>
            </p14:nvContentPartPr>
            <p14:xfrm>
              <a:off x="6819511" y="3240560"/>
              <a:ext cx="176070" cy="438789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1CE986C3-358D-AE9F-0045-7FD48783BF7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01904" y="3222937"/>
                <a:ext cx="211643" cy="4743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6A0AF5B-1DD4-ED82-AEDD-F3410F5FC39F}"/>
                  </a:ext>
                </a:extLst>
              </p14:cNvPr>
              <p14:cNvContentPartPr/>
              <p14:nvPr/>
            </p14:nvContentPartPr>
            <p14:xfrm>
              <a:off x="6861356" y="2516823"/>
              <a:ext cx="165607" cy="364541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6A0AF5B-1DD4-ED82-AEDD-F3410F5FC39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3394" y="2499207"/>
                <a:ext cx="201171" cy="4001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C977C2-3C07-8427-4ABF-6A5333C973EB}"/>
                  </a:ext>
                </a:extLst>
              </p14:cNvPr>
              <p14:cNvContentPartPr/>
              <p14:nvPr/>
            </p14:nvContentPartPr>
            <p14:xfrm>
              <a:off x="6893007" y="1690625"/>
              <a:ext cx="165885" cy="45521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C977C2-3C07-8427-4ABF-6A5333C973E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875413" y="1672633"/>
                <a:ext cx="201432" cy="4908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0C7913-0816-3F98-5E3D-D4BEFA556FB5}"/>
                  </a:ext>
                </a:extLst>
              </p14:cNvPr>
              <p14:cNvContentPartPr/>
              <p14:nvPr/>
            </p14:nvContentPartPr>
            <p14:xfrm>
              <a:off x="6137045" y="3309990"/>
              <a:ext cx="13607" cy="13607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0C7913-0816-3F98-5E3D-D4BEFA556F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116841" y="2643247"/>
                <a:ext cx="54428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35AC13A-EDFF-B7D6-F4C6-AEDE416785EB}"/>
                  </a:ext>
                </a:extLst>
              </p14:cNvPr>
              <p14:cNvContentPartPr/>
              <p14:nvPr/>
            </p14:nvContentPartPr>
            <p14:xfrm>
              <a:off x="6111307" y="3881517"/>
              <a:ext cx="13607" cy="13607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635AC13A-EDFF-B7D6-F4C6-AEDE416785E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444564" y="3654734"/>
                <a:ext cx="1360700" cy="462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85DF545-F0CF-873B-EA93-3EF8849EF71C}"/>
                  </a:ext>
                </a:extLst>
              </p14:cNvPr>
              <p14:cNvContentPartPr/>
              <p14:nvPr/>
            </p14:nvContentPartPr>
            <p14:xfrm>
              <a:off x="6111307" y="3880586"/>
              <a:ext cx="13607" cy="13607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85DF545-F0CF-873B-EA93-3EF8849EF7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4564" y="3200236"/>
                <a:ext cx="1360700" cy="13607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73BFEC6A-9DED-E9FD-04F8-78E77B79110C}"/>
                  </a:ext>
                </a:extLst>
              </p14:cNvPr>
              <p14:cNvContentPartPr/>
              <p14:nvPr/>
            </p14:nvContentPartPr>
            <p14:xfrm>
              <a:off x="6111307" y="3880586"/>
              <a:ext cx="13607" cy="13607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73BFEC6A-9DED-E9FD-04F8-78E77B7911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444564" y="3200236"/>
                <a:ext cx="1360700" cy="1360700"/>
              </a:xfrm>
              <a:prstGeom prst="rect">
                <a:avLst/>
              </a:prstGeom>
            </p:spPr>
          </p:pic>
        </mc:Fallback>
      </mc:AlternateContent>
      <p:pic>
        <p:nvPicPr>
          <p:cNvPr id="65" name="Picture 64" descr="Embedding Icon. Trendy Modern Flat Linear Vector Embedding Icon Stock  Vector - Illustration of vector, intelligence: 130970168">
            <a:extLst>
              <a:ext uri="{FF2B5EF4-FFF2-40B4-BE49-F238E27FC236}">
                <a16:creationId xmlns:a16="http://schemas.microsoft.com/office/drawing/2014/main" id="{E95AB8CD-8EB7-58A4-F299-C19020B98DAD}"/>
              </a:ext>
            </a:extLst>
          </p:cNvPr>
          <p:cNvPicPr>
            <a:picLocks noChangeAspect="1"/>
          </p:cNvPicPr>
          <p:nvPr/>
        </p:nvPicPr>
        <p:blipFill>
          <a:blip r:embed="rId70"/>
          <a:srcRect l="20045" t="7680" r="20279" b="9813"/>
          <a:stretch>
            <a:fillRect/>
          </a:stretch>
        </p:blipFill>
        <p:spPr>
          <a:xfrm>
            <a:off x="5758385" y="3082984"/>
            <a:ext cx="725360" cy="99590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69FA8F0-DF44-AE01-EE01-C09BC4BDA08B}"/>
                  </a:ext>
                </a:extLst>
              </p14:cNvPr>
              <p14:cNvContentPartPr/>
              <p14:nvPr/>
            </p14:nvContentPartPr>
            <p14:xfrm>
              <a:off x="9160735" y="5469326"/>
              <a:ext cx="13607" cy="13607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69FA8F0-DF44-AE01-EE01-C09BC4BDA08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063542" y="5247078"/>
                <a:ext cx="206049" cy="462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5111103-4DE0-BA00-8AA5-D132396ADBE2}"/>
                  </a:ext>
                </a:extLst>
              </p14:cNvPr>
              <p14:cNvContentPartPr/>
              <p14:nvPr/>
            </p14:nvContentPartPr>
            <p14:xfrm>
              <a:off x="9197683" y="5464224"/>
              <a:ext cx="483131" cy="446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5111103-4DE0-BA00-8AA5-D132396ADBE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180056" y="5446598"/>
                <a:ext cx="518745" cy="48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4908D3D-DE41-B310-A5D9-B1F22C6556A3}"/>
                  </a:ext>
                </a:extLst>
              </p14:cNvPr>
              <p14:cNvContentPartPr/>
              <p14:nvPr/>
            </p14:nvContentPartPr>
            <p14:xfrm>
              <a:off x="9311537" y="3952290"/>
              <a:ext cx="990242" cy="321836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4908D3D-DE41-B310-A5D9-B1F22C6556A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93546" y="3934670"/>
                <a:ext cx="1025865" cy="357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62452F0-02F0-7CE0-BED7-F9C3807573C2}"/>
                  </a:ext>
                </a:extLst>
              </p14:cNvPr>
              <p14:cNvContentPartPr/>
              <p14:nvPr/>
            </p14:nvContentPartPr>
            <p14:xfrm>
              <a:off x="10196172" y="3314721"/>
              <a:ext cx="123623" cy="262932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62452F0-02F0-7CE0-BED7-F9C3807573C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178204" y="3297096"/>
                <a:ext cx="159201" cy="298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2C69CB26-3C29-54EA-CD3F-AF946506565E}"/>
                  </a:ext>
                </a:extLst>
              </p14:cNvPr>
              <p14:cNvContentPartPr/>
              <p14:nvPr/>
            </p14:nvContentPartPr>
            <p14:xfrm>
              <a:off x="10047725" y="3239416"/>
              <a:ext cx="407300" cy="377868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2C69CB26-3C29-54EA-CD3F-AF946506565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030095" y="3221799"/>
                <a:ext cx="442921" cy="413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D9BCCF2-8612-CEF7-09D3-D8DA9AE64FBC}"/>
                  </a:ext>
                </a:extLst>
              </p14:cNvPr>
              <p14:cNvContentPartPr/>
              <p14:nvPr/>
            </p14:nvContentPartPr>
            <p14:xfrm>
              <a:off x="9221337" y="2157893"/>
              <a:ext cx="1256835" cy="791879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D9BCCF2-8612-CEF7-09D3-D8DA9AE64FB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9203701" y="2140264"/>
                <a:ext cx="1292467" cy="827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4EF77D7D-0728-D31D-7EFD-B153AE1E2D56}"/>
                  </a:ext>
                </a:extLst>
              </p14:cNvPr>
              <p14:cNvContentPartPr/>
              <p14:nvPr/>
            </p14:nvContentPartPr>
            <p14:xfrm>
              <a:off x="10659442" y="2280006"/>
              <a:ext cx="124529" cy="166891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4EF77D7D-0728-D31D-7EFD-B153AE1E2D5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41498" y="2262061"/>
                <a:ext cx="160057" cy="202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624804-3AD3-C83E-4173-3278E10D7CBF}"/>
                  </a:ext>
                </a:extLst>
              </p14:cNvPr>
              <p14:cNvContentPartPr/>
              <p14:nvPr/>
            </p14:nvContentPartPr>
            <p14:xfrm>
              <a:off x="10733644" y="2357427"/>
              <a:ext cx="86928" cy="13607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624804-3AD3-C83E-4173-3278E10D7CBF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715684" y="2337817"/>
                <a:ext cx="122489" cy="532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A13BB6D-77F4-7B0B-D22F-B8D5EB5ECDAD}"/>
                  </a:ext>
                </a:extLst>
              </p14:cNvPr>
              <p14:cNvContentPartPr/>
              <p14:nvPr/>
            </p14:nvContentPartPr>
            <p14:xfrm>
              <a:off x="10574868" y="2155908"/>
              <a:ext cx="374518" cy="311354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A13BB6D-77F4-7B0B-D22F-B8D5EB5ECDAD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557239" y="2138291"/>
                <a:ext cx="410135" cy="3469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49C32C9-A277-189E-C037-BF49F9190DEC}"/>
                  </a:ext>
                </a:extLst>
              </p14:cNvPr>
              <p14:cNvContentPartPr/>
              <p14:nvPr/>
            </p14:nvContentPartPr>
            <p14:xfrm>
              <a:off x="8788407" y="555536"/>
              <a:ext cx="1371050" cy="60213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49C32C9-A277-189E-C037-BF49F9190DE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770409" y="537911"/>
                <a:ext cx="1406685" cy="6377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6024098-80E9-9AB2-E774-2F96E52F095F}"/>
                  </a:ext>
                </a:extLst>
              </p14:cNvPr>
              <p14:cNvContentPartPr/>
              <p14:nvPr/>
            </p14:nvContentPartPr>
            <p14:xfrm>
              <a:off x="10601825" y="318478"/>
              <a:ext cx="220022" cy="264135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6024098-80E9-9AB2-E774-2F96E52F095F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583849" y="300869"/>
                <a:ext cx="255614" cy="299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ACE731D-34F1-D68A-58E7-C0DB310B3F56}"/>
                  </a:ext>
                </a:extLst>
              </p14:cNvPr>
              <p14:cNvContentPartPr/>
              <p14:nvPr/>
            </p14:nvContentPartPr>
            <p14:xfrm>
              <a:off x="10458951" y="229260"/>
              <a:ext cx="471542" cy="469429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ACE731D-34F1-D68A-58E7-C0DB310B3F5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440967" y="211274"/>
                <a:ext cx="507150" cy="5050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29DBBD-674A-FD53-9643-3A837044459F}"/>
                  </a:ext>
                </a:extLst>
              </p14:cNvPr>
              <p14:cNvContentPartPr/>
              <p14:nvPr/>
            </p14:nvContentPartPr>
            <p14:xfrm>
              <a:off x="12930771" y="529136"/>
              <a:ext cx="13607" cy="13607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29DBBD-674A-FD53-9643-3A837044459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2264028" y="-137607"/>
                <a:ext cx="1360700" cy="13607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4312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C7A86-54FD-7CC6-34F9-408BAE57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tokenization</a:t>
            </a:r>
          </a:p>
        </p:txBody>
      </p:sp>
      <p:pic>
        <p:nvPicPr>
          <p:cNvPr id="4" name="Content Placeholder 3" descr="Chapter 2 Tokenization | Supervised Machine Learning for Text Analysis in R">
            <a:extLst>
              <a:ext uri="{FF2B5EF4-FFF2-40B4-BE49-F238E27FC236}">
                <a16:creationId xmlns:a16="http://schemas.microsoft.com/office/drawing/2014/main" id="{24A19B57-A497-99F8-7DEE-06EACB89A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26" y="1715646"/>
            <a:ext cx="5322748" cy="445346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4BA755-F7DB-2613-E744-85CC5379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94" y="1241195"/>
            <a:ext cx="5295027" cy="492550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9044A1E-FEC6-78F7-0F98-65BA901FEA86}"/>
                  </a:ext>
                </a:extLst>
              </p14:cNvPr>
              <p14:cNvContentPartPr/>
              <p14:nvPr/>
            </p14:nvContentPartPr>
            <p14:xfrm>
              <a:off x="6802990" y="3008480"/>
              <a:ext cx="103710" cy="2271998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9044A1E-FEC6-78F7-0F98-65BA901FEA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85406" y="2990842"/>
                <a:ext cx="139237" cy="23076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B3BD85E-FFD1-29BD-749E-DD01BA6AC18B}"/>
                  </a:ext>
                </a:extLst>
              </p14:cNvPr>
              <p14:cNvContentPartPr/>
              <p14:nvPr/>
            </p14:nvContentPartPr>
            <p14:xfrm>
              <a:off x="7154740" y="3012418"/>
              <a:ext cx="182254" cy="222974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B3BD85E-FFD1-29BD-749E-DD01BA6AC1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36766" y="2994422"/>
                <a:ext cx="217842" cy="2265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42CFDBF-A414-F9B2-18EE-EBC5454AF500}"/>
                  </a:ext>
                </a:extLst>
              </p14:cNvPr>
              <p14:cNvContentPartPr/>
              <p14:nvPr/>
            </p14:nvContentPartPr>
            <p14:xfrm>
              <a:off x="7669685" y="3015898"/>
              <a:ext cx="181579" cy="2337213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42CFDBF-A414-F9B2-18EE-EBC5454AF50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52066" y="2997900"/>
                <a:ext cx="217176" cy="2372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EB2FA40-9EE4-7F32-1D44-A42858525F09}"/>
                  </a:ext>
                </a:extLst>
              </p14:cNvPr>
              <p14:cNvContentPartPr/>
              <p14:nvPr/>
            </p14:nvContentPartPr>
            <p14:xfrm>
              <a:off x="8189347" y="2989796"/>
              <a:ext cx="335753" cy="227303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EB2FA40-9EE4-7F32-1D44-A42858525F0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71373" y="2971799"/>
                <a:ext cx="371341" cy="2308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7E49681-7CDA-BA15-0C5D-C1BE3DBDB2D5}"/>
                  </a:ext>
                </a:extLst>
              </p14:cNvPr>
              <p14:cNvContentPartPr/>
              <p14:nvPr/>
            </p14:nvContentPartPr>
            <p14:xfrm>
              <a:off x="8480684" y="3010952"/>
              <a:ext cx="352300" cy="2185891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7E49681-7CDA-BA15-0C5D-C1BE3DBDB2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63069" y="2992955"/>
                <a:ext cx="387889" cy="22215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624CF31-FD94-9E13-C221-3D05ECDC874E}"/>
                  </a:ext>
                </a:extLst>
              </p14:cNvPr>
              <p14:cNvContentPartPr/>
              <p14:nvPr/>
            </p14:nvContentPartPr>
            <p14:xfrm>
              <a:off x="8958262" y="3008575"/>
              <a:ext cx="403726" cy="2216544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624CF31-FD94-9E13-C221-3D05ECDC874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0630" y="2990938"/>
                <a:ext cx="439349" cy="22521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C292F9E-2397-14C7-67AB-F363A35DBDE3}"/>
                  </a:ext>
                </a:extLst>
              </p14:cNvPr>
              <p14:cNvContentPartPr/>
              <p14:nvPr/>
            </p14:nvContentPartPr>
            <p14:xfrm>
              <a:off x="9472062" y="3023225"/>
              <a:ext cx="425845" cy="2223419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C292F9E-2397-14C7-67AB-F363A35DBDE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54079" y="3005587"/>
                <a:ext cx="461452" cy="22590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2F5C8AD-7C63-9CA7-6F99-CAF4E0A9283D}"/>
                  </a:ext>
                </a:extLst>
              </p14:cNvPr>
              <p14:cNvContentPartPr/>
              <p14:nvPr/>
            </p14:nvContentPartPr>
            <p14:xfrm>
              <a:off x="9770040" y="3017089"/>
              <a:ext cx="720756" cy="2337139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2F5C8AD-7C63-9CA7-6F99-CAF4E0A928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52408" y="2999092"/>
                <a:ext cx="756380" cy="23727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42A32DB-DBBC-C715-D737-A6F2498372FD}"/>
                  </a:ext>
                </a:extLst>
              </p14:cNvPr>
              <p14:cNvContentPartPr/>
              <p14:nvPr/>
            </p14:nvContentPartPr>
            <p14:xfrm>
              <a:off x="8790928" y="1003641"/>
              <a:ext cx="1581350" cy="1038637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42A32DB-DBBC-C715-D737-A6F2498372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72934" y="986006"/>
                <a:ext cx="1616979" cy="1074266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B492739-5F56-784E-6FB6-71DAE7A15251}"/>
              </a:ext>
            </a:extLst>
          </p:cNvPr>
          <p:cNvSpPr txBox="1"/>
          <p:nvPr/>
        </p:nvSpPr>
        <p:spPr>
          <a:xfrm>
            <a:off x="1008184" y="6271845"/>
            <a:ext cx="542778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/>
              <a:t>Assign a unique number to the each word 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664857-4675-24DE-D4E4-4A31995589C3}"/>
                  </a:ext>
                </a:extLst>
              </p14:cNvPr>
              <p14:cNvContentPartPr/>
              <p14:nvPr/>
            </p14:nvContentPartPr>
            <p14:xfrm>
              <a:off x="1818633" y="6569593"/>
              <a:ext cx="11723" cy="11723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664857-4675-24DE-D4E4-4A31995589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32483" y="5995166"/>
                <a:ext cx="1172300" cy="1172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FF8E64-703D-8324-1A47-69EB723D592A}"/>
                  </a:ext>
                </a:extLst>
              </p14:cNvPr>
              <p14:cNvContentPartPr/>
              <p14:nvPr/>
            </p14:nvContentPartPr>
            <p14:xfrm>
              <a:off x="1581241" y="6512855"/>
              <a:ext cx="11723" cy="11723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FF8E64-703D-8324-1A47-69EB723D592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5091" y="6317472"/>
                <a:ext cx="1172300" cy="3985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3390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74D77-C5C4-3A96-4F76-60015FD9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encoding – vector embeddings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2D1A454-435B-1306-7BC5-F213D96AD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493" y="1693887"/>
            <a:ext cx="11685013" cy="510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84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A03C-7B68-7EE9-AE04-87537F87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What are Vector Embeddings? - Revolutionize Your Search Experience - Qdrant">
            <a:extLst>
              <a:ext uri="{FF2B5EF4-FFF2-40B4-BE49-F238E27FC236}">
                <a16:creationId xmlns:a16="http://schemas.microsoft.com/office/drawing/2014/main" id="{E9E85135-CC0F-E161-7CB3-F68CCDAA5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562" y="1825625"/>
            <a:ext cx="95208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30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56574-437D-5644-84FB-51820EC3B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A Beginner's Guide to Vector Embeddings - YouTube">
            <a:extLst>
              <a:ext uri="{FF2B5EF4-FFF2-40B4-BE49-F238E27FC236}">
                <a16:creationId xmlns:a16="http://schemas.microsoft.com/office/drawing/2014/main" id="{DDDB5BD5-2BFA-64FD-BD9B-C78EE9F56F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097"/>
            <a:ext cx="10515600" cy="4322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45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What is a Large Language Model ?  </vt:lpstr>
      <vt:lpstr>PowerPoint Presentation</vt:lpstr>
      <vt:lpstr>What makes LLMs so Good !! Transformer Architecture  </vt:lpstr>
      <vt:lpstr>Simplified Architecture </vt:lpstr>
      <vt:lpstr>Intuition of tokenization</vt:lpstr>
      <vt:lpstr>Intuition of encoding – vector embeddings</vt:lpstr>
      <vt:lpstr>PowerPoint Presentation</vt:lpstr>
      <vt:lpstr>PowerPoint Presentation</vt:lpstr>
      <vt:lpstr>PowerPoint Presentation</vt:lpstr>
      <vt:lpstr>Data Preparation and Sampling  </vt:lpstr>
      <vt:lpstr>Tokenization – Deep Dive.</vt:lpstr>
      <vt:lpstr>Tokenization Algorithm</vt:lpstr>
      <vt:lpstr>Sub-word based tokenization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558</cp:revision>
  <dcterms:created xsi:type="dcterms:W3CDTF">2025-09-21T14:22:40Z</dcterms:created>
  <dcterms:modified xsi:type="dcterms:W3CDTF">2025-09-21T20:23:23Z</dcterms:modified>
</cp:coreProperties>
</file>