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2" r:id="rId8"/>
    <p:sldId id="260" r:id="rId9"/>
    <p:sldId id="261" r:id="rId10"/>
    <p:sldId id="265"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19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69016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310205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76092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45136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16173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3AB7454-ACD4-43A9-AE35-BCDDE788FC44}"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8160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C3AB7454-ACD4-43A9-AE35-BCDDE788FC44}" type="datetimeFigureOut">
              <a:rPr lang="id-ID" smtClean="0"/>
              <a:t>15/04/2020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313671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3AB7454-ACD4-43A9-AE35-BCDDE788FC44}" type="datetimeFigureOut">
              <a:rPr lang="id-ID" smtClean="0"/>
              <a:t>15/04/2020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76298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B7454-ACD4-43A9-AE35-BCDDE788FC44}" type="datetimeFigureOut">
              <a:rPr lang="id-ID" smtClean="0"/>
              <a:t>15/04/2020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63358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B7454-ACD4-43A9-AE35-BCDDE788FC44}"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49754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B7454-ACD4-43A9-AE35-BCDDE788FC44}"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85299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B7454-ACD4-43A9-AE35-BCDDE788FC44}" type="datetimeFigureOut">
              <a:rPr lang="id-ID" smtClean="0"/>
              <a:t>15/04/2020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90134-8403-4A66-8F0B-A27891E8C8F8}" type="slidenum">
              <a:rPr lang="id-ID" smtClean="0"/>
              <a:t>‹#›</a:t>
            </a:fld>
            <a:endParaRPr lang="id-ID"/>
          </a:p>
        </p:txBody>
      </p:sp>
    </p:spTree>
    <p:extLst>
      <p:ext uri="{BB962C8B-B14F-4D97-AF65-F5344CB8AC3E}">
        <p14:creationId xmlns:p14="http://schemas.microsoft.com/office/powerpoint/2010/main" val="304911712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dirty="0" smtClean="0"/>
              <a:t>Rio Ardi Ferdian 1715061004</a:t>
            </a:r>
          </a:p>
          <a:p>
            <a:r>
              <a:rPr lang="id-ID" dirty="0" smtClean="0"/>
              <a:t>Alun Paranggi W 1715061009</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821" y="2114639"/>
            <a:ext cx="3498358" cy="773024"/>
          </a:xfrm>
          <a:prstGeom prst="rect">
            <a:avLst/>
          </a:prstGeom>
        </p:spPr>
      </p:pic>
    </p:spTree>
    <p:extLst>
      <p:ext uri="{BB962C8B-B14F-4D97-AF65-F5344CB8AC3E}">
        <p14:creationId xmlns:p14="http://schemas.microsoft.com/office/powerpoint/2010/main" val="313921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TERIMA KASIH</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11414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Deskripsi</a:t>
            </a:r>
            <a:endParaRPr lang="id-ID" dirty="0">
              <a:solidFill>
                <a:srgbClr val="FA1943"/>
              </a:solidFill>
            </a:endParaRPr>
          </a:p>
        </p:txBody>
      </p:sp>
      <p:sp>
        <p:nvSpPr>
          <p:cNvPr id="3" name="Content Placeholder 2"/>
          <p:cNvSpPr>
            <a:spLocks noGrp="1"/>
          </p:cNvSpPr>
          <p:nvPr>
            <p:ph idx="1"/>
          </p:nvPr>
        </p:nvSpPr>
        <p:spPr/>
        <p:txBody>
          <a:bodyPr/>
          <a:lstStyle/>
          <a:p>
            <a:pPr marL="0" indent="0" algn="just">
              <a:buNone/>
            </a:pPr>
            <a:r>
              <a:rPr lang="id-ID" dirty="0" smtClean="0"/>
              <a:t>Desaku merupakan sebuah aplikasi yang digunakan pada suatu desa, yang memungkinkan masyarakat dapat mengajukan permohonan pembuatan surat kepada kepala desa dengan lebih mudah, masyarakat juga dapat melihat acara apa saja yang akan diselenggarakan oleh desa, kemudian pengguna juga dapat memberikan kritik dan saran kepada aparatur desa apabila mempunyai keluhan.</a:t>
            </a:r>
            <a:endParaRPr lang="id-ID" dirty="0"/>
          </a:p>
        </p:txBody>
      </p:sp>
    </p:spTree>
    <p:extLst>
      <p:ext uri="{BB962C8B-B14F-4D97-AF65-F5344CB8AC3E}">
        <p14:creationId xmlns:p14="http://schemas.microsoft.com/office/powerpoint/2010/main" val="132968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User Interface</a:t>
            </a:r>
            <a:endParaRPr lang="id-ID" dirty="0">
              <a:solidFill>
                <a:srgbClr val="FA1943"/>
              </a:solidFill>
            </a:endParaRP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97058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Login</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8752"/>
            <a:ext cx="2009546" cy="4351338"/>
          </a:xfrm>
        </p:spPr>
      </p:pic>
      <p:sp>
        <p:nvSpPr>
          <p:cNvPr id="3" name="TextBox 2"/>
          <p:cNvSpPr txBox="1"/>
          <p:nvPr/>
        </p:nvSpPr>
        <p:spPr>
          <a:xfrm>
            <a:off x="4862945" y="3283527"/>
            <a:ext cx="3145413" cy="646331"/>
          </a:xfrm>
          <a:prstGeom prst="rect">
            <a:avLst/>
          </a:prstGeom>
          <a:noFill/>
          <a:ln w="38100">
            <a:solidFill>
              <a:srgbClr val="FA1943"/>
            </a:solidFill>
          </a:ln>
        </p:spPr>
        <p:txBody>
          <a:bodyPr wrap="none" rtlCol="0">
            <a:spAutoFit/>
          </a:bodyPr>
          <a:lstStyle/>
          <a:p>
            <a:r>
              <a:rPr lang="id-ID" dirty="0" smtClean="0"/>
              <a:t>Login Cukup menggunakan NIK </a:t>
            </a:r>
          </a:p>
          <a:p>
            <a:r>
              <a:rPr lang="id-ID" dirty="0" smtClean="0"/>
              <a:t>(Nomor Induk Kependudukan)</a:t>
            </a:r>
            <a:endParaRPr lang="id-ID" dirty="0"/>
          </a:p>
        </p:txBody>
      </p:sp>
    </p:spTree>
    <p:extLst>
      <p:ext uri="{BB962C8B-B14F-4D97-AF65-F5344CB8AC3E}">
        <p14:creationId xmlns:p14="http://schemas.microsoft.com/office/powerpoint/2010/main" val="129454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Homepage</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2009546" cy="4351338"/>
          </a:xfrm>
        </p:spPr>
      </p:pic>
      <p:sp>
        <p:nvSpPr>
          <p:cNvPr id="5" name="TextBox 4"/>
          <p:cNvSpPr txBox="1"/>
          <p:nvPr/>
        </p:nvSpPr>
        <p:spPr>
          <a:xfrm>
            <a:off x="4862945" y="3283527"/>
            <a:ext cx="5535939" cy="923330"/>
          </a:xfrm>
          <a:prstGeom prst="rect">
            <a:avLst/>
          </a:prstGeom>
          <a:noFill/>
          <a:ln w="38100">
            <a:solidFill>
              <a:srgbClr val="FA1943"/>
            </a:solidFill>
          </a:ln>
        </p:spPr>
        <p:txBody>
          <a:bodyPr wrap="none" rtlCol="0">
            <a:spAutoFit/>
          </a:bodyPr>
          <a:lstStyle/>
          <a:p>
            <a:r>
              <a:rPr lang="id-ID" dirty="0" smtClean="0"/>
              <a:t>Homepage menampilkan Foto pengguna, nama, dan NIK.</a:t>
            </a:r>
          </a:p>
          <a:p>
            <a:r>
              <a:rPr lang="id-ID" dirty="0" smtClean="0"/>
              <a:t>Dengan tiga menu utama yaitu : Pengajuan Surat, Acara,</a:t>
            </a:r>
          </a:p>
          <a:p>
            <a:r>
              <a:rPr lang="id-ID" dirty="0" smtClean="0"/>
              <a:t>Kritik &amp; Saran</a:t>
            </a:r>
          </a:p>
        </p:txBody>
      </p:sp>
    </p:spTree>
    <p:extLst>
      <p:ext uri="{BB962C8B-B14F-4D97-AF65-F5344CB8AC3E}">
        <p14:creationId xmlns:p14="http://schemas.microsoft.com/office/powerpoint/2010/main" val="367707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Pengajuan Surat</a:t>
            </a:r>
            <a:endParaRPr lang="id-ID" dirty="0">
              <a:solidFill>
                <a:srgbClr val="FA1943"/>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116"/>
            <a:ext cx="2009546" cy="435133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192" y="1493116"/>
            <a:ext cx="2009547" cy="435133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2184" y="1493116"/>
            <a:ext cx="2009546" cy="435133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4175" y="1487337"/>
            <a:ext cx="2012215" cy="4357117"/>
          </a:xfrm>
          <a:prstGeom prst="rect">
            <a:avLst/>
          </a:prstGeom>
        </p:spPr>
      </p:pic>
      <p:sp>
        <p:nvSpPr>
          <p:cNvPr id="11" name="TextBox 10"/>
          <p:cNvSpPr txBox="1"/>
          <p:nvPr/>
        </p:nvSpPr>
        <p:spPr>
          <a:xfrm>
            <a:off x="2295817" y="6056058"/>
            <a:ext cx="7014228" cy="646331"/>
          </a:xfrm>
          <a:prstGeom prst="rect">
            <a:avLst/>
          </a:prstGeom>
          <a:noFill/>
          <a:ln w="38100">
            <a:solidFill>
              <a:srgbClr val="FA1943"/>
            </a:solidFill>
          </a:ln>
        </p:spPr>
        <p:txBody>
          <a:bodyPr wrap="none" rtlCol="0">
            <a:spAutoFit/>
          </a:bodyPr>
          <a:lstStyle/>
          <a:p>
            <a:r>
              <a:rPr lang="id-ID" dirty="0" smtClean="0"/>
              <a:t>Pilih jenis surat, kemudian isi borang sesuai format masing-masing surat, </a:t>
            </a:r>
          </a:p>
          <a:p>
            <a:r>
              <a:rPr lang="id-ID" dirty="0" smtClean="0"/>
              <a:t>kemudian kirim pengajuan dengan klik “AJUKAN PERMINTAAN”</a:t>
            </a:r>
            <a:endParaRPr lang="id-ID" dirty="0"/>
          </a:p>
        </p:txBody>
      </p:sp>
    </p:spTree>
    <p:extLst>
      <p:ext uri="{BB962C8B-B14F-4D97-AF65-F5344CB8AC3E}">
        <p14:creationId xmlns:p14="http://schemas.microsoft.com/office/powerpoint/2010/main" val="376108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Riwayat Pengajuan Surat</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200954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555" y="1825625"/>
            <a:ext cx="2009546" cy="43513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910" y="1825625"/>
            <a:ext cx="2009547" cy="4351338"/>
          </a:xfrm>
          <a:prstGeom prst="rect">
            <a:avLst/>
          </a:prstGeom>
        </p:spPr>
      </p:pic>
      <p:sp>
        <p:nvSpPr>
          <p:cNvPr id="7" name="TextBox 6"/>
          <p:cNvSpPr txBox="1"/>
          <p:nvPr/>
        </p:nvSpPr>
        <p:spPr>
          <a:xfrm>
            <a:off x="8339266" y="1825625"/>
            <a:ext cx="2887778" cy="923330"/>
          </a:xfrm>
          <a:prstGeom prst="rect">
            <a:avLst/>
          </a:prstGeom>
          <a:noFill/>
          <a:ln w="38100">
            <a:solidFill>
              <a:srgbClr val="FA1943"/>
            </a:solidFill>
          </a:ln>
        </p:spPr>
        <p:txBody>
          <a:bodyPr wrap="none" rtlCol="0">
            <a:spAutoFit/>
          </a:bodyPr>
          <a:lstStyle/>
          <a:p>
            <a:r>
              <a:rPr lang="id-ID" dirty="0" smtClean="0"/>
              <a:t>Cek riwayat pengajuan surat,</a:t>
            </a:r>
          </a:p>
          <a:p>
            <a:r>
              <a:rPr lang="id-ID" dirty="0" smtClean="0"/>
              <a:t>Dengan tiga proses yaitu :</a:t>
            </a:r>
          </a:p>
          <a:p>
            <a:r>
              <a:rPr lang="id-ID" dirty="0" smtClean="0"/>
              <a:t>Diproses, Selesai, Ditolak</a:t>
            </a:r>
            <a:endParaRPr lang="id-ID" dirty="0"/>
          </a:p>
        </p:txBody>
      </p:sp>
    </p:spTree>
    <p:extLst>
      <p:ext uri="{BB962C8B-B14F-4D97-AF65-F5344CB8AC3E}">
        <p14:creationId xmlns:p14="http://schemas.microsoft.com/office/powerpoint/2010/main" val="154473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Daftar Acara</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200954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60" y="1825625"/>
            <a:ext cx="2009547" cy="4351338"/>
          </a:xfrm>
          <a:prstGeom prst="rect">
            <a:avLst/>
          </a:prstGeom>
        </p:spPr>
      </p:pic>
      <p:sp>
        <p:nvSpPr>
          <p:cNvPr id="6" name="TextBox 5"/>
          <p:cNvSpPr txBox="1"/>
          <p:nvPr/>
        </p:nvSpPr>
        <p:spPr>
          <a:xfrm>
            <a:off x="6091121" y="1825625"/>
            <a:ext cx="4698402" cy="369332"/>
          </a:xfrm>
          <a:prstGeom prst="rect">
            <a:avLst/>
          </a:prstGeom>
          <a:noFill/>
          <a:ln w="38100">
            <a:solidFill>
              <a:srgbClr val="FA1943"/>
            </a:solidFill>
          </a:ln>
        </p:spPr>
        <p:txBody>
          <a:bodyPr wrap="none" rtlCol="0">
            <a:spAutoFit/>
          </a:bodyPr>
          <a:lstStyle/>
          <a:p>
            <a:r>
              <a:rPr lang="id-ID" dirty="0" smtClean="0"/>
              <a:t>Melihat daftar acara yang akan diadakan di desa</a:t>
            </a:r>
            <a:endParaRPr lang="id-ID" dirty="0"/>
          </a:p>
        </p:txBody>
      </p:sp>
    </p:spTree>
    <p:extLst>
      <p:ext uri="{BB962C8B-B14F-4D97-AF65-F5344CB8AC3E}">
        <p14:creationId xmlns:p14="http://schemas.microsoft.com/office/powerpoint/2010/main" val="101012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Kritik &amp; Saran</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200954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535" y="1799223"/>
            <a:ext cx="2021740" cy="4377740"/>
          </a:xfrm>
          <a:prstGeom prst="rect">
            <a:avLst/>
          </a:prstGeom>
        </p:spPr>
      </p:pic>
      <p:sp>
        <p:nvSpPr>
          <p:cNvPr id="6" name="TextBox 5"/>
          <p:cNvSpPr txBox="1"/>
          <p:nvPr/>
        </p:nvSpPr>
        <p:spPr>
          <a:xfrm>
            <a:off x="5839691" y="1825625"/>
            <a:ext cx="3621569" cy="646331"/>
          </a:xfrm>
          <a:prstGeom prst="rect">
            <a:avLst/>
          </a:prstGeom>
          <a:noFill/>
          <a:ln w="38100">
            <a:solidFill>
              <a:srgbClr val="FA1943"/>
            </a:solidFill>
          </a:ln>
        </p:spPr>
        <p:txBody>
          <a:bodyPr wrap="none" rtlCol="0">
            <a:spAutoFit/>
          </a:bodyPr>
          <a:lstStyle/>
          <a:p>
            <a:r>
              <a:rPr lang="id-ID" dirty="0" smtClean="0"/>
              <a:t>Menyampaikan keluhan melalui fitur</a:t>
            </a:r>
          </a:p>
          <a:p>
            <a:r>
              <a:rPr lang="id-ID" dirty="0" smtClean="0"/>
              <a:t>Kritik &amp; Saran</a:t>
            </a:r>
            <a:endParaRPr lang="id-ID" dirty="0"/>
          </a:p>
        </p:txBody>
      </p:sp>
    </p:spTree>
    <p:extLst>
      <p:ext uri="{BB962C8B-B14F-4D97-AF65-F5344CB8AC3E}">
        <p14:creationId xmlns:p14="http://schemas.microsoft.com/office/powerpoint/2010/main" val="120656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162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Deskripsi</vt:lpstr>
      <vt:lpstr>User Interface</vt:lpstr>
      <vt:lpstr>Login</vt:lpstr>
      <vt:lpstr>Homepage</vt:lpstr>
      <vt:lpstr>Pengajuan Surat</vt:lpstr>
      <vt:lpstr>Riwayat Pengajuan Surat</vt:lpstr>
      <vt:lpstr>Daftar Acara</vt:lpstr>
      <vt:lpstr>Kritik &amp; Saran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rioferdi119@gmail.com</dc:creator>
  <cp:lastModifiedBy>rioferdi119@gmail.com</cp:lastModifiedBy>
  <cp:revision>6</cp:revision>
  <dcterms:created xsi:type="dcterms:W3CDTF">2020-04-14T14:26:18Z</dcterms:created>
  <dcterms:modified xsi:type="dcterms:W3CDTF">2020-04-15T00:12:18Z</dcterms:modified>
</cp:coreProperties>
</file>