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72" r:id="rId7"/>
    <p:sldId id="259" r:id="rId8"/>
    <p:sldId id="280" r:id="rId9"/>
    <p:sldId id="281" r:id="rId10"/>
    <p:sldId id="296" r:id="rId11"/>
    <p:sldId id="295" r:id="rId12"/>
    <p:sldId id="293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BB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2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03-Jul-18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03-Jul-18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684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3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03-Jul-18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03-Jul-18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9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98000"/>
                <a:lumOff val="2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pt. </a:t>
            </a:r>
            <a:r>
              <a:rPr lang="en-US" dirty="0" err="1" smtClean="0"/>
              <a:t>krakatau</a:t>
            </a:r>
            <a:r>
              <a:rPr lang="en-US" dirty="0" smtClean="0"/>
              <a:t> </a:t>
            </a:r>
            <a:r>
              <a:rPr lang="en-US" dirty="0" err="1" smtClean="0"/>
              <a:t>posco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5812" y="4648200"/>
            <a:ext cx="8789286" cy="1655762"/>
          </a:xfrm>
        </p:spPr>
        <p:txBody>
          <a:bodyPr/>
          <a:lstStyle/>
          <a:p>
            <a:pPr algn="r"/>
            <a:r>
              <a:rPr lang="en-US" cap="none" dirty="0" smtClean="0"/>
              <a:t>Rio </a:t>
            </a:r>
            <a:r>
              <a:rPr lang="en-US" cap="none" dirty="0" err="1" smtClean="0"/>
              <a:t>Agus</a:t>
            </a:r>
            <a:r>
              <a:rPr lang="en-US" cap="none" dirty="0" smtClean="0"/>
              <a:t> </a:t>
            </a:r>
            <a:r>
              <a:rPr lang="en-US" cap="none" dirty="0" err="1" smtClean="0"/>
              <a:t>Suparman</a:t>
            </a:r>
            <a:endParaRPr lang="en-US" cap="none" dirty="0" smtClean="0"/>
          </a:p>
          <a:p>
            <a:pPr algn="r"/>
            <a:r>
              <a:rPr lang="en-US" dirty="0" smtClean="0"/>
              <a:t>2014.11.035</a:t>
            </a:r>
          </a:p>
          <a:p>
            <a:pPr algn="r"/>
            <a:r>
              <a:rPr lang="en-US" dirty="0" err="1" smtClean="0"/>
              <a:t>Sttikom</a:t>
            </a:r>
            <a:r>
              <a:rPr lang="en-US" dirty="0" smtClean="0"/>
              <a:t> </a:t>
            </a:r>
            <a:r>
              <a:rPr lang="en-US" dirty="0" err="1" smtClean="0"/>
              <a:t>insan</a:t>
            </a:r>
            <a:r>
              <a:rPr lang="en-US" dirty="0" smtClean="0"/>
              <a:t> </a:t>
            </a:r>
            <a:r>
              <a:rPr lang="en-US" dirty="0" err="1" smtClean="0"/>
              <a:t>unggul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98000"/>
                <a:lumOff val="2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115" y="304800"/>
            <a:ext cx="9903418" cy="676882"/>
          </a:xfrm>
        </p:spPr>
        <p:txBody>
          <a:bodyPr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115" y="1447800"/>
            <a:ext cx="9903419" cy="4809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2200" dirty="0" err="1" smtClean="0"/>
              <a:t>Pelayanan</a:t>
            </a:r>
            <a:r>
              <a:rPr lang="en-US" sz="2200" dirty="0" smtClean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baku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kegiatan</a:t>
            </a:r>
            <a:r>
              <a:rPr lang="en-US" sz="2200" dirty="0"/>
              <a:t> yang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proses </a:t>
            </a:r>
            <a:r>
              <a:rPr lang="en-US" sz="2200" dirty="0" err="1"/>
              <a:t>manufaktur</a:t>
            </a:r>
            <a:r>
              <a:rPr lang="en-US" sz="2200" i="1" dirty="0"/>
              <a:t>. </a:t>
            </a:r>
            <a:r>
              <a:rPr lang="en-US" sz="2200" dirty="0"/>
              <a:t>Perusahaan yang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harus</a:t>
            </a:r>
            <a:r>
              <a:rPr lang="en-US" sz="2200" dirty="0"/>
              <a:t> </a:t>
            </a:r>
            <a:r>
              <a:rPr lang="en-US" sz="2200" dirty="0" err="1"/>
              <a:t>mengolah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baku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berbagai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</a:t>
            </a:r>
            <a:r>
              <a:rPr lang="en-US" sz="2200" dirty="0" err="1"/>
              <a:t>bernilai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proses yang </a:t>
            </a:r>
            <a:r>
              <a:rPr lang="en-US" sz="2200" dirty="0" err="1"/>
              <a:t>sistematis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terintegrasi</a:t>
            </a:r>
            <a:r>
              <a:rPr lang="en-US" sz="2200" dirty="0"/>
              <a:t>. </a:t>
            </a:r>
            <a:r>
              <a:rPr lang="en-US" sz="2200" dirty="0" err="1"/>
              <a:t>Pelayanan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baku</a:t>
            </a:r>
            <a:r>
              <a:rPr lang="en-US" sz="2200" dirty="0"/>
              <a:t> yang </a:t>
            </a:r>
            <a:r>
              <a:rPr lang="en-US" sz="2200" dirty="0" err="1"/>
              <a:t>baik</a:t>
            </a:r>
            <a:r>
              <a:rPr lang="en-US" sz="2200" dirty="0"/>
              <a:t> di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berperan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kemajuan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baik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segi</a:t>
            </a:r>
            <a:r>
              <a:rPr lang="en-US" sz="2200" dirty="0"/>
              <a:t> </a:t>
            </a:r>
            <a:r>
              <a:rPr lang="en-US" sz="2200" dirty="0" err="1"/>
              <a:t>kulaitas</a:t>
            </a:r>
            <a:r>
              <a:rPr lang="en-US" sz="2200" dirty="0"/>
              <a:t> </a:t>
            </a:r>
            <a:r>
              <a:rPr lang="en-US" sz="2200" dirty="0" err="1"/>
              <a:t>maupun</a:t>
            </a:r>
            <a:r>
              <a:rPr lang="en-US" sz="2200" dirty="0"/>
              <a:t> </a:t>
            </a:r>
            <a:r>
              <a:rPr lang="en-US" sz="2200" dirty="0" err="1"/>
              <a:t>kuantitas</a:t>
            </a:r>
            <a:r>
              <a:rPr lang="en-US" sz="2200" dirty="0"/>
              <a:t> </a:t>
            </a:r>
            <a:r>
              <a:rPr lang="en-US" sz="2200" dirty="0" err="1"/>
              <a:t>produk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dijual</a:t>
            </a:r>
            <a:r>
              <a:rPr lang="en-US" sz="2200" dirty="0"/>
              <a:t>. </a:t>
            </a:r>
            <a:r>
              <a:rPr lang="en-US" sz="2200" dirty="0" err="1"/>
              <a:t>Efesiensi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kecepatan</a:t>
            </a:r>
            <a:r>
              <a:rPr lang="en-US" sz="2200" dirty="0"/>
              <a:t> </a:t>
            </a:r>
            <a:r>
              <a:rPr lang="en-US" sz="2200" dirty="0" err="1"/>
              <a:t>penanganan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baku</a:t>
            </a:r>
            <a:r>
              <a:rPr lang="en-US" sz="2200" dirty="0"/>
              <a:t> di </a:t>
            </a:r>
            <a:r>
              <a:rPr lang="en-US" sz="2200" dirty="0" err="1"/>
              <a:t>industri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poin</a:t>
            </a:r>
            <a:r>
              <a:rPr lang="en-US" sz="2200" dirty="0"/>
              <a:t> </a:t>
            </a:r>
            <a:r>
              <a:rPr lang="en-US" sz="2200" dirty="0" err="1"/>
              <a:t>penting</a:t>
            </a:r>
            <a:r>
              <a:rPr lang="en-US" sz="2200" dirty="0"/>
              <a:t> agar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bersaing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global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PT.Krakatau</a:t>
            </a:r>
            <a:r>
              <a:rPr lang="en-US" sz="2200" dirty="0"/>
              <a:t> </a:t>
            </a:r>
            <a:r>
              <a:rPr lang="en-US" sz="2200" dirty="0" err="1"/>
              <a:t>Posco</a:t>
            </a:r>
            <a:r>
              <a:rPr lang="en-US" sz="2200" dirty="0"/>
              <a:t>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salah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baja</a:t>
            </a:r>
            <a:r>
              <a:rPr lang="en-US" sz="2200" dirty="0"/>
              <a:t> </a:t>
            </a:r>
            <a:r>
              <a:rPr lang="en-US" sz="2200" dirty="0" err="1"/>
              <a:t>terpadu</a:t>
            </a:r>
            <a:r>
              <a:rPr lang="en-US" sz="2200" dirty="0"/>
              <a:t> di Indonesia.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perusahaan</a:t>
            </a:r>
            <a:r>
              <a:rPr lang="en-US" sz="2200" dirty="0"/>
              <a:t> </a:t>
            </a:r>
            <a:r>
              <a:rPr lang="en-US" sz="2200" dirty="0" err="1"/>
              <a:t>baja</a:t>
            </a:r>
            <a:r>
              <a:rPr lang="en-US" sz="2200" dirty="0"/>
              <a:t> </a:t>
            </a:r>
            <a:r>
              <a:rPr lang="en-US" sz="2200" dirty="0" err="1"/>
              <a:t>terbesar</a:t>
            </a:r>
            <a:r>
              <a:rPr lang="en-US" sz="2200" dirty="0"/>
              <a:t> se-Asia Tenggara </a:t>
            </a:r>
            <a:r>
              <a:rPr lang="en-US" sz="2200" dirty="0" err="1"/>
              <a:t>mengharuskan</a:t>
            </a:r>
            <a:r>
              <a:rPr lang="en-US" sz="2200" dirty="0"/>
              <a:t> </a:t>
            </a:r>
            <a:r>
              <a:rPr lang="en-US" sz="2200" dirty="0" err="1"/>
              <a:t>PT.Krakatau</a:t>
            </a:r>
            <a:r>
              <a:rPr lang="en-US" sz="2200" dirty="0"/>
              <a:t> </a:t>
            </a:r>
            <a:r>
              <a:rPr lang="en-US" sz="2200" dirty="0" err="1"/>
              <a:t>Posco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menjaga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juga</a:t>
            </a:r>
            <a:r>
              <a:rPr lang="en-US" sz="2200" dirty="0"/>
              <a:t> </a:t>
            </a:r>
            <a:r>
              <a:rPr lang="en-US" sz="2200" dirty="0" err="1"/>
              <a:t>kuantitas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produksinya</a:t>
            </a:r>
            <a:r>
              <a:rPr lang="en-US" sz="2200" dirty="0"/>
              <a:t>.  </a:t>
            </a:r>
            <a:r>
              <a:rPr lang="en-US" sz="2200" dirty="0" err="1"/>
              <a:t>Pengadaan</a:t>
            </a:r>
            <a:r>
              <a:rPr lang="en-US" sz="2200" dirty="0"/>
              <a:t> </a:t>
            </a:r>
            <a:r>
              <a:rPr lang="en-US" sz="2200" dirty="0" err="1"/>
              <a:t>bahan</a:t>
            </a:r>
            <a:r>
              <a:rPr lang="en-US" sz="2200" dirty="0"/>
              <a:t> </a:t>
            </a:r>
            <a:r>
              <a:rPr lang="en-US" sz="2200" dirty="0" err="1"/>
              <a:t>baku</a:t>
            </a:r>
            <a:r>
              <a:rPr lang="en-US" sz="2200" dirty="0"/>
              <a:t> yang </a:t>
            </a:r>
            <a:r>
              <a:rPr lang="en-US" sz="2200" dirty="0" err="1"/>
              <a:t>dibutuhkan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proses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dirty="0" err="1"/>
              <a:t>baja</a:t>
            </a:r>
            <a:r>
              <a:rPr lang="en-US" sz="2200" dirty="0"/>
              <a:t> </a:t>
            </a:r>
            <a:r>
              <a:rPr lang="en-US" sz="2200" dirty="0" err="1"/>
              <a:t>ditangani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divisi</a:t>
            </a:r>
            <a:r>
              <a:rPr lang="en-US" sz="2200" dirty="0"/>
              <a:t> </a:t>
            </a:r>
            <a:r>
              <a:rPr lang="en-US" sz="2200" i="1" dirty="0"/>
              <a:t>Raw Material Handling.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98000"/>
                <a:lumOff val="2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838200"/>
            <a:ext cx="9903419" cy="5800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kelengkapan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sempurna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dikerjakan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timbul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tersimpan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mengakses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Development Life Cycle (SDLC)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98000"/>
                <a:lumOff val="2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512" y="152400"/>
            <a:ext cx="4267498" cy="638173"/>
          </a:xfrm>
        </p:spPr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6612" y="914400"/>
            <a:ext cx="4953298" cy="4884738"/>
          </a:xfr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2500"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cap="none" dirty="0" err="1" smtClean="0"/>
              <a:t>Bagaimana</a:t>
            </a:r>
            <a:r>
              <a:rPr lang="en-US" cap="none" dirty="0" smtClean="0"/>
              <a:t> </a:t>
            </a:r>
            <a:r>
              <a:rPr lang="en-US" cap="none" dirty="0" err="1" smtClean="0"/>
              <a:t>merancang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informasi</a:t>
            </a:r>
            <a:r>
              <a:rPr lang="en-US" cap="none" dirty="0" smtClean="0"/>
              <a:t> </a:t>
            </a:r>
            <a:r>
              <a:rPr lang="en-US" cap="none" dirty="0" err="1" smtClean="0"/>
              <a:t>pelayanan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menampilkan</a:t>
            </a:r>
            <a:r>
              <a:rPr lang="en-US" cap="none" dirty="0" smtClean="0"/>
              <a:t> data </a:t>
            </a:r>
            <a:r>
              <a:rPr lang="en-US" cap="none" dirty="0" err="1" smtClean="0"/>
              <a:t>pelayanan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lebih</a:t>
            </a:r>
            <a:r>
              <a:rPr lang="en-US" cap="none" dirty="0" smtClean="0"/>
              <a:t> </a:t>
            </a:r>
            <a:r>
              <a:rPr lang="en-US" cap="none" dirty="0" err="1" smtClean="0"/>
              <a:t>lengkap</a:t>
            </a:r>
            <a:r>
              <a:rPr lang="en-US" cap="none" dirty="0" smtClean="0"/>
              <a:t>, </a:t>
            </a:r>
            <a:r>
              <a:rPr lang="en-US" cap="none" dirty="0" err="1" smtClean="0"/>
              <a:t>aman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mudah</a:t>
            </a:r>
            <a:r>
              <a:rPr lang="en-US" cap="none" dirty="0" smtClean="0"/>
              <a:t> </a:t>
            </a:r>
            <a:r>
              <a:rPr lang="en-US" cap="none" dirty="0" err="1" smtClean="0"/>
              <a:t>digunakan</a:t>
            </a:r>
            <a:r>
              <a:rPr lang="en-US" cap="none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Bagaimana</a:t>
            </a:r>
            <a:r>
              <a:rPr lang="en-US" cap="none" dirty="0" smtClean="0"/>
              <a:t> </a:t>
            </a:r>
            <a:r>
              <a:rPr lang="en-US" cap="none" dirty="0" err="1" smtClean="0"/>
              <a:t>merancang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informasi</a:t>
            </a:r>
            <a:r>
              <a:rPr lang="en-US" cap="none" dirty="0" smtClean="0"/>
              <a:t> </a:t>
            </a:r>
            <a:r>
              <a:rPr lang="en-US" cap="none" dirty="0" err="1" smtClean="0"/>
              <a:t>pelayanan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memudahkan</a:t>
            </a:r>
            <a:r>
              <a:rPr lang="en-US" cap="none" dirty="0" smtClean="0"/>
              <a:t> proses </a:t>
            </a:r>
            <a:r>
              <a:rPr lang="en-US" cap="none" dirty="0" err="1" smtClean="0"/>
              <a:t>permintaan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</a:t>
            </a:r>
            <a:r>
              <a:rPr lang="en-US" cap="none" dirty="0" err="1" smtClean="0"/>
              <a:t>tanpa</a:t>
            </a:r>
            <a:r>
              <a:rPr lang="en-US" cap="none" dirty="0" smtClean="0"/>
              <a:t> </a:t>
            </a:r>
            <a:r>
              <a:rPr lang="en-US" cap="none" dirty="0" err="1" smtClean="0"/>
              <a:t>harus</a:t>
            </a:r>
            <a:r>
              <a:rPr lang="en-US" cap="none" dirty="0" smtClean="0"/>
              <a:t> </a:t>
            </a:r>
            <a:r>
              <a:rPr lang="en-US" cap="none" dirty="0" err="1" smtClean="0"/>
              <a:t>menggunakan</a:t>
            </a:r>
            <a:r>
              <a:rPr lang="en-US" cap="none" dirty="0" smtClean="0"/>
              <a:t> </a:t>
            </a:r>
            <a:r>
              <a:rPr lang="en-US" cap="none" dirty="0" err="1" smtClean="0"/>
              <a:t>telepon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grup</a:t>
            </a:r>
            <a:r>
              <a:rPr lang="en-US" cap="none" dirty="0" smtClean="0"/>
              <a:t> </a:t>
            </a:r>
            <a:r>
              <a:rPr lang="en-US" i="1" cap="none" dirty="0" smtClean="0"/>
              <a:t>chatting</a:t>
            </a:r>
            <a:r>
              <a:rPr lang="en-US" cap="none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Bagaimana</a:t>
            </a:r>
            <a:r>
              <a:rPr lang="en-US" cap="none" dirty="0" smtClean="0"/>
              <a:t> </a:t>
            </a:r>
            <a:r>
              <a:rPr lang="en-US" cap="none" dirty="0" err="1" smtClean="0"/>
              <a:t>merancang</a:t>
            </a:r>
            <a:r>
              <a:rPr lang="en-US" cap="none" dirty="0" smtClean="0"/>
              <a:t> </a:t>
            </a:r>
            <a:r>
              <a:rPr lang="en-US" cap="none" dirty="0" err="1" smtClean="0"/>
              <a:t>sistem</a:t>
            </a:r>
            <a:r>
              <a:rPr lang="en-US" cap="none" dirty="0" smtClean="0"/>
              <a:t> </a:t>
            </a:r>
            <a:r>
              <a:rPr lang="en-US" cap="none" dirty="0" err="1" smtClean="0"/>
              <a:t>informasi</a:t>
            </a:r>
            <a:r>
              <a:rPr lang="en-US" cap="none" dirty="0" smtClean="0"/>
              <a:t> </a:t>
            </a:r>
            <a:r>
              <a:rPr lang="en-US" cap="none" dirty="0" err="1" smtClean="0"/>
              <a:t>pengolahan</a:t>
            </a:r>
            <a:r>
              <a:rPr lang="en-US" cap="none" dirty="0" smtClean="0"/>
              <a:t> data </a:t>
            </a:r>
            <a:r>
              <a:rPr lang="en-US" cap="none" dirty="0" err="1" smtClean="0"/>
              <a:t>pemesanan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terkomputerisasi</a:t>
            </a:r>
            <a:r>
              <a:rPr lang="en-US" cap="none" dirty="0" smtClean="0"/>
              <a:t> </a:t>
            </a:r>
            <a:r>
              <a:rPr lang="en-US" cap="none" dirty="0" err="1" smtClean="0"/>
              <a:t>secara</a:t>
            </a:r>
            <a:r>
              <a:rPr lang="en-US" cap="none" dirty="0" smtClean="0"/>
              <a:t> </a:t>
            </a:r>
            <a:r>
              <a:rPr lang="en-US" cap="none" dirty="0" err="1" smtClean="0"/>
              <a:t>lengkap</a:t>
            </a:r>
            <a:r>
              <a:rPr lang="en-US" cap="none" dirty="0" smtClean="0"/>
              <a:t>, </a:t>
            </a:r>
            <a:r>
              <a:rPr lang="en-US" cap="none" dirty="0" err="1" smtClean="0"/>
              <a:t>sehingga</a:t>
            </a:r>
            <a:r>
              <a:rPr lang="en-US" cap="none" dirty="0" smtClean="0"/>
              <a:t>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meningkatkan</a:t>
            </a:r>
            <a:r>
              <a:rPr lang="en-US" cap="none" dirty="0" smtClean="0"/>
              <a:t> </a:t>
            </a:r>
            <a:r>
              <a:rPr lang="en-US" cap="none" dirty="0" err="1" smtClean="0"/>
              <a:t>efektifitas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efesiensi</a:t>
            </a:r>
            <a:r>
              <a:rPr lang="en-US" cap="none" dirty="0" smtClean="0"/>
              <a:t> </a:t>
            </a:r>
            <a:r>
              <a:rPr lang="en-US" cap="none" dirty="0" err="1" smtClean="0"/>
              <a:t>penggolahan</a:t>
            </a:r>
            <a:r>
              <a:rPr lang="en-US" cap="none" dirty="0" smtClean="0"/>
              <a:t> data </a:t>
            </a:r>
            <a:r>
              <a:rPr lang="en-US" cap="none" dirty="0" err="1" smtClean="0"/>
              <a:t>operasional</a:t>
            </a:r>
            <a:r>
              <a:rPr lang="en-US" cap="none" dirty="0" smtClean="0"/>
              <a:t> </a:t>
            </a:r>
            <a:r>
              <a:rPr lang="en-US" cap="none" dirty="0" err="1" smtClean="0"/>
              <a:t>tanpa</a:t>
            </a:r>
            <a:r>
              <a:rPr lang="en-US" cap="none" dirty="0" smtClean="0"/>
              <a:t> </a:t>
            </a:r>
            <a:r>
              <a:rPr lang="en-US" cap="none" dirty="0" err="1" smtClean="0"/>
              <a:t>menggunakan</a:t>
            </a:r>
            <a:r>
              <a:rPr lang="en-US" cap="none" dirty="0" smtClean="0"/>
              <a:t> </a:t>
            </a:r>
            <a:r>
              <a:rPr lang="en-US" i="1" cap="none" dirty="0" err="1" smtClean="0"/>
              <a:t>excell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diakses</a:t>
            </a:r>
            <a:r>
              <a:rPr lang="en-US" cap="none" dirty="0" smtClean="0"/>
              <a:t> </a:t>
            </a:r>
            <a:r>
              <a:rPr lang="en-US" cap="none" dirty="0" err="1" smtClean="0"/>
              <a:t>diberbagai</a:t>
            </a:r>
            <a:r>
              <a:rPr lang="en-US" cap="none" dirty="0" smtClean="0"/>
              <a:t> </a:t>
            </a:r>
            <a:r>
              <a:rPr lang="en-US" cap="none" dirty="0" err="1" smtClean="0"/>
              <a:t>komputer</a:t>
            </a:r>
            <a:r>
              <a:rPr lang="en-US" cap="none" dirty="0" smtClean="0"/>
              <a:t>?</a:t>
            </a:r>
          </a:p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284614" y="152400"/>
            <a:ext cx="4267498" cy="638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941714" y="914400"/>
            <a:ext cx="4953298" cy="488473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799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Aplikasi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dibuat</a:t>
            </a:r>
            <a:r>
              <a:rPr lang="en-US" cap="none" dirty="0" smtClean="0"/>
              <a:t> </a:t>
            </a:r>
            <a:r>
              <a:rPr lang="en-US" cap="none" dirty="0" err="1" smtClean="0"/>
              <a:t>hanya</a:t>
            </a:r>
            <a:r>
              <a:rPr lang="en-US" cap="none" dirty="0" smtClean="0"/>
              <a:t> </a:t>
            </a:r>
            <a:r>
              <a:rPr lang="en-US" cap="none" dirty="0" err="1" smtClean="0"/>
              <a:t>sebatas</a:t>
            </a:r>
            <a:r>
              <a:rPr lang="en-US" cap="none" dirty="0" smtClean="0"/>
              <a:t> </a:t>
            </a:r>
            <a:r>
              <a:rPr lang="en-US" i="1" cap="none" dirty="0" smtClean="0"/>
              <a:t>client-server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terintegrasi</a:t>
            </a:r>
            <a:r>
              <a:rPr lang="en-US" cap="none" dirty="0" smtClean="0"/>
              <a:t> </a:t>
            </a:r>
            <a:r>
              <a:rPr lang="en-US" cap="none" dirty="0" err="1" smtClean="0"/>
              <a:t>langsung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komputer</a:t>
            </a:r>
            <a:r>
              <a:rPr lang="en-US" cap="none" dirty="0" smtClean="0"/>
              <a:t> </a:t>
            </a:r>
            <a:r>
              <a:rPr lang="en-US" cap="none" dirty="0" err="1" smtClean="0"/>
              <a:t>operasional</a:t>
            </a:r>
            <a:r>
              <a:rPr lang="en-US" cap="none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Aplikasi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dibuat</a:t>
            </a:r>
            <a:r>
              <a:rPr lang="en-US" cap="none" dirty="0" smtClean="0"/>
              <a:t> </a:t>
            </a:r>
            <a:r>
              <a:rPr lang="en-US" cap="none" dirty="0" err="1" smtClean="0"/>
              <a:t>hanya</a:t>
            </a:r>
            <a:r>
              <a:rPr lang="en-US" cap="none" dirty="0" smtClean="0"/>
              <a:t> </a:t>
            </a:r>
            <a:r>
              <a:rPr lang="en-US" cap="none" dirty="0" err="1" smtClean="0"/>
              <a:t>aplikasi</a:t>
            </a:r>
            <a:r>
              <a:rPr lang="en-US" cap="none" dirty="0" smtClean="0"/>
              <a:t> </a:t>
            </a:r>
            <a:r>
              <a:rPr lang="en-US" i="1" cap="none" dirty="0" smtClean="0"/>
              <a:t>administrator </a:t>
            </a:r>
            <a:r>
              <a:rPr lang="en-US" cap="none" dirty="0" err="1" smtClean="0"/>
              <a:t>saja</a:t>
            </a:r>
            <a:r>
              <a:rPr lang="en-US" cap="none" dirty="0" smtClean="0"/>
              <a:t> </a:t>
            </a:r>
            <a:r>
              <a:rPr lang="en-US" cap="none" dirty="0" err="1" smtClean="0"/>
              <a:t>karena</a:t>
            </a:r>
            <a:r>
              <a:rPr lang="en-US" cap="none" dirty="0" smtClean="0"/>
              <a:t> </a:t>
            </a:r>
            <a:r>
              <a:rPr lang="en-US" cap="none" dirty="0" err="1" smtClean="0"/>
              <a:t>keterbatasan</a:t>
            </a:r>
            <a:r>
              <a:rPr lang="en-US" cap="none" dirty="0" smtClean="0"/>
              <a:t> unit </a:t>
            </a:r>
            <a:r>
              <a:rPr lang="en-US" cap="none" dirty="0" err="1" smtClean="0"/>
              <a:t>komputer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perizinan</a:t>
            </a:r>
            <a:r>
              <a:rPr lang="en-US" cap="none" dirty="0" smtClean="0"/>
              <a:t> </a:t>
            </a:r>
            <a:r>
              <a:rPr lang="en-US" cap="none" dirty="0" err="1" smtClean="0"/>
              <a:t>divisi</a:t>
            </a:r>
            <a:r>
              <a:rPr lang="en-US" cap="none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Informasi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ditampilkan</a:t>
            </a:r>
            <a:r>
              <a:rPr lang="en-US" cap="none" dirty="0" smtClean="0"/>
              <a:t> </a:t>
            </a:r>
            <a:r>
              <a:rPr lang="en-US" cap="none" dirty="0" err="1" smtClean="0"/>
              <a:t>adalah</a:t>
            </a:r>
            <a:r>
              <a:rPr lang="en-US" cap="none" dirty="0" smtClean="0"/>
              <a:t> </a:t>
            </a:r>
            <a:r>
              <a:rPr lang="en-US" cap="none" dirty="0" err="1" smtClean="0"/>
              <a:t>waktu</a:t>
            </a:r>
            <a:r>
              <a:rPr lang="en-US" cap="none" dirty="0" smtClean="0"/>
              <a:t> </a:t>
            </a:r>
            <a:r>
              <a:rPr lang="en-US" cap="none" dirty="0" err="1" smtClean="0"/>
              <a:t>operasi</a:t>
            </a:r>
            <a:r>
              <a:rPr lang="en-US" cap="none" dirty="0" smtClean="0"/>
              <a:t>, </a:t>
            </a:r>
            <a:r>
              <a:rPr lang="en-US" cap="none" dirty="0" err="1" smtClean="0"/>
              <a:t>jenis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</a:t>
            </a:r>
            <a:r>
              <a:rPr lang="en-US" cap="none" dirty="0" err="1" smtClean="0"/>
              <a:t>beserta</a:t>
            </a:r>
            <a:r>
              <a:rPr lang="en-US" cap="none" dirty="0" smtClean="0"/>
              <a:t> </a:t>
            </a:r>
            <a:r>
              <a:rPr lang="en-US" cap="none" dirty="0" err="1" smtClean="0"/>
              <a:t>merknya</a:t>
            </a:r>
            <a:r>
              <a:rPr lang="en-US" i="1" cap="none" dirty="0" smtClean="0"/>
              <a:t>¸ </a:t>
            </a:r>
            <a:r>
              <a:rPr lang="en-US" cap="none" dirty="0" err="1" smtClean="0"/>
              <a:t>jumlah</a:t>
            </a:r>
            <a:r>
              <a:rPr lang="en-US" cap="none" dirty="0" smtClean="0"/>
              <a:t> </a:t>
            </a:r>
            <a:r>
              <a:rPr lang="en-US" cap="none" dirty="0" err="1" smtClean="0"/>
              <a:t>permintaan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pengiriman</a:t>
            </a:r>
            <a:r>
              <a:rPr lang="en-US" cap="none" dirty="0" smtClean="0"/>
              <a:t>, </a:t>
            </a:r>
            <a:r>
              <a:rPr lang="en-US" cap="none" dirty="0" err="1" smtClean="0"/>
              <a:t>fasilitas</a:t>
            </a:r>
            <a:r>
              <a:rPr lang="en-US" cap="none" dirty="0" smtClean="0"/>
              <a:t> yang </a:t>
            </a:r>
            <a:r>
              <a:rPr lang="en-US" cap="none" dirty="0" err="1" smtClean="0"/>
              <a:t>digunakan</a:t>
            </a:r>
            <a:r>
              <a:rPr lang="en-US" cap="none" dirty="0" smtClean="0"/>
              <a:t> </a:t>
            </a:r>
            <a:r>
              <a:rPr lang="en-US" cap="none" dirty="0" err="1" smtClean="0"/>
              <a:t>untuk</a:t>
            </a:r>
            <a:r>
              <a:rPr lang="en-US" cap="none" dirty="0" smtClean="0"/>
              <a:t> </a:t>
            </a:r>
            <a:r>
              <a:rPr lang="en-US" cap="none" dirty="0" err="1" smtClean="0"/>
              <a:t>menerima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mengirim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, </a:t>
            </a:r>
            <a:r>
              <a:rPr lang="en-US" cap="none" dirty="0" err="1" smtClean="0"/>
              <a:t>divisi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nama</a:t>
            </a:r>
            <a:r>
              <a:rPr lang="en-US" cap="none" dirty="0" smtClean="0"/>
              <a:t> operator yang </a:t>
            </a:r>
            <a:r>
              <a:rPr lang="en-US" cap="none" dirty="0" err="1" smtClean="0"/>
              <a:t>membutuhkan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tidak</a:t>
            </a:r>
            <a:r>
              <a:rPr lang="en-US" cap="none" dirty="0" smtClean="0"/>
              <a:t> </a:t>
            </a:r>
            <a:r>
              <a:rPr lang="en-US" cap="none" dirty="0" err="1" smtClean="0"/>
              <a:t>mempertimbangkan</a:t>
            </a:r>
            <a:r>
              <a:rPr lang="en-US" cap="none" dirty="0" smtClean="0"/>
              <a:t> </a:t>
            </a:r>
            <a:r>
              <a:rPr lang="en-US" cap="none" dirty="0" err="1" smtClean="0"/>
              <a:t>jumlah</a:t>
            </a:r>
            <a:r>
              <a:rPr lang="en-US" cap="none" dirty="0" smtClean="0"/>
              <a:t> </a:t>
            </a:r>
            <a:r>
              <a:rPr lang="en-US" i="1" cap="none" dirty="0" smtClean="0"/>
              <a:t>supplier </a:t>
            </a:r>
            <a:r>
              <a:rPr lang="en-US" cap="none" dirty="0" err="1" smtClean="0"/>
              <a:t>bahan</a:t>
            </a:r>
            <a:r>
              <a:rPr lang="en-US" cap="none" dirty="0" smtClean="0"/>
              <a:t> </a:t>
            </a:r>
            <a:r>
              <a:rPr lang="en-US" cap="none" dirty="0" err="1" smtClean="0"/>
              <a:t>baku</a:t>
            </a:r>
            <a:r>
              <a:rPr lang="en-US" cap="none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cap="none" dirty="0" err="1" smtClean="0"/>
              <a:t>Perancangan</a:t>
            </a:r>
            <a:r>
              <a:rPr lang="en-US" cap="none" dirty="0" smtClean="0"/>
              <a:t> </a:t>
            </a:r>
            <a:r>
              <a:rPr lang="en-US" cap="none" dirty="0" err="1" smtClean="0"/>
              <a:t>perangkat</a:t>
            </a:r>
            <a:r>
              <a:rPr lang="en-US" cap="none" dirty="0" smtClean="0"/>
              <a:t> </a:t>
            </a:r>
            <a:r>
              <a:rPr lang="en-US" cap="none" dirty="0" err="1" smtClean="0"/>
              <a:t>lunak</a:t>
            </a:r>
            <a:r>
              <a:rPr lang="en-US" cap="none" dirty="0" smtClean="0"/>
              <a:t> </a:t>
            </a:r>
            <a:r>
              <a:rPr lang="en-US" cap="none" dirty="0" err="1" smtClean="0"/>
              <a:t>menggunakan</a:t>
            </a:r>
            <a:r>
              <a:rPr lang="en-US" cap="none" dirty="0" smtClean="0"/>
              <a:t> </a:t>
            </a:r>
            <a:r>
              <a:rPr lang="en-US" cap="none" dirty="0" err="1" smtClean="0"/>
              <a:t>aplikasi</a:t>
            </a:r>
            <a:r>
              <a:rPr lang="en-US" cap="none" dirty="0" smtClean="0"/>
              <a:t> </a:t>
            </a:r>
            <a:r>
              <a:rPr lang="en-US" i="1" cap="none" dirty="0" smtClean="0"/>
              <a:t>visual studio</a:t>
            </a:r>
            <a:r>
              <a:rPr lang="en-US" cap="none" dirty="0" smtClean="0"/>
              <a:t> </a:t>
            </a:r>
            <a:r>
              <a:rPr lang="en-US" cap="none" dirty="0" err="1" smtClean="0"/>
              <a:t>dan</a:t>
            </a:r>
            <a:r>
              <a:rPr lang="en-US" cap="none" dirty="0" smtClean="0"/>
              <a:t> </a:t>
            </a:r>
            <a:r>
              <a:rPr lang="en-US" cap="none" dirty="0" err="1" smtClean="0"/>
              <a:t>microsoft</a:t>
            </a:r>
            <a:r>
              <a:rPr lang="en-US" cap="none" dirty="0" smtClean="0"/>
              <a:t> </a:t>
            </a:r>
            <a:r>
              <a:rPr lang="en-US" cap="none" dirty="0" err="1" smtClean="0"/>
              <a:t>sql</a:t>
            </a:r>
            <a:r>
              <a:rPr lang="en-US" cap="none" dirty="0" smtClean="0"/>
              <a:t> server.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5720"/>
            <a:ext cx="10668000" cy="681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71846"/>
            <a:ext cx="10591799" cy="67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439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9512" y="152400"/>
            <a:ext cx="4267498" cy="638173"/>
          </a:xfrm>
        </p:spPr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6612" y="914400"/>
            <a:ext cx="4953298" cy="4884738"/>
          </a:xfr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database SQL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operator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kosumen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i="1" dirty="0" smtClean="0"/>
              <a:t>. </a:t>
            </a:r>
            <a:r>
              <a:rPr lang="en-US" dirty="0" err="1"/>
              <a:t>Keamanan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284614" y="152400"/>
            <a:ext cx="4267498" cy="6381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941714" y="914400"/>
            <a:ext cx="4953298" cy="488473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799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i="1" dirty="0"/>
              <a:t>Hardware </a:t>
            </a:r>
            <a:r>
              <a:rPr lang="en-US" dirty="0" err="1"/>
              <a:t>maupun</a:t>
            </a:r>
            <a:r>
              <a:rPr lang="en-US" i="1" dirty="0"/>
              <a:t> </a:t>
            </a:r>
            <a:r>
              <a:rPr lang="en-US" i="1" dirty="0" smtClean="0"/>
              <a:t>Software.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Dilaksanakannya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agar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optimal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91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-542608" y="-286512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85408" y="-240792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`</a:t>
            </a:r>
            <a:endParaRPr kumimoji="0" lang="en-US" alt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715192" y="-6772701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4715192" y="-6315501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2" y="2514600"/>
            <a:ext cx="9903418" cy="14785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50000"/>
                  </a:schemeClr>
                </a:solidFill>
              </a:rPr>
              <a:t>Terima</a:t>
            </a: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50000"/>
                  </a:schemeClr>
                </a:solidFill>
              </a:rPr>
              <a:t>kasih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222</TotalTime>
  <Words>319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Sistem informasi pelayanan bahan baku pada pt. krakatau posco</vt:lpstr>
      <vt:lpstr>Latar belakang</vt:lpstr>
      <vt:lpstr>PowerPoint Presentation</vt:lpstr>
      <vt:lpstr>Rumusan masalah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pelayanan bahan baku pada pt. krakatau posco</dc:title>
  <dc:creator>ismail - [2010]</dc:creator>
  <cp:lastModifiedBy>ismail - [2010]</cp:lastModifiedBy>
  <cp:revision>25</cp:revision>
  <dcterms:created xsi:type="dcterms:W3CDTF">2018-04-11T09:47:37Z</dcterms:created>
  <dcterms:modified xsi:type="dcterms:W3CDTF">2018-07-03T10:41:29Z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