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73" r:id="rId15"/>
    <p:sldId id="268" r:id="rId16"/>
    <p:sldId id="269" r:id="rId17"/>
    <p:sldId id="274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Ratsanjani" userId="b03b56ae-faab-4af5-9f41-1d60a22e8df1" providerId="ADAL" clId="{3CCEDE0B-978B-4608-8D28-260AFE14CBCA}"/>
    <pc:docChg chg="undo redo custSel addSld delSld modSld">
      <pc:chgData name="Muhammad Ratsanjani" userId="b03b56ae-faab-4af5-9f41-1d60a22e8df1" providerId="ADAL" clId="{3CCEDE0B-978B-4608-8D28-260AFE14CBCA}" dt="2025-03-09T01:44:16.199" v="354" actId="20577"/>
      <pc:docMkLst>
        <pc:docMk/>
      </pc:docMkLst>
      <pc:sldChg chg="modSp mod">
        <pc:chgData name="Muhammad Ratsanjani" userId="b03b56ae-faab-4af5-9f41-1d60a22e8df1" providerId="ADAL" clId="{3CCEDE0B-978B-4608-8D28-260AFE14CBCA}" dt="2025-03-08T20:26:57.703" v="15"/>
        <pc:sldMkLst>
          <pc:docMk/>
          <pc:sldMk cId="4021538691" sldId="257"/>
        </pc:sldMkLst>
        <pc:spChg chg="mod">
          <ac:chgData name="Muhammad Ratsanjani" userId="b03b56ae-faab-4af5-9f41-1d60a22e8df1" providerId="ADAL" clId="{3CCEDE0B-978B-4608-8D28-260AFE14CBCA}" dt="2025-03-08T20:26:57.703" v="15"/>
          <ac:spMkLst>
            <pc:docMk/>
            <pc:sldMk cId="4021538691" sldId="257"/>
            <ac:spMk id="3" creationId="{746DD475-AF18-D0AB-672D-5162F142008F}"/>
          </ac:spMkLst>
        </pc:spChg>
      </pc:sldChg>
      <pc:sldChg chg="addSp modSp mod">
        <pc:chgData name="Muhammad Ratsanjani" userId="b03b56ae-faab-4af5-9f41-1d60a22e8df1" providerId="ADAL" clId="{3CCEDE0B-978B-4608-8D28-260AFE14CBCA}" dt="2025-03-08T22:52:19.551" v="273" actId="14100"/>
        <pc:sldMkLst>
          <pc:docMk/>
          <pc:sldMk cId="1666623341" sldId="258"/>
        </pc:sldMkLst>
        <pc:spChg chg="mod">
          <ac:chgData name="Muhammad Ratsanjani" userId="b03b56ae-faab-4af5-9f41-1d60a22e8df1" providerId="ADAL" clId="{3CCEDE0B-978B-4608-8D28-260AFE14CBCA}" dt="2025-03-08T20:25:11.066" v="4"/>
          <ac:spMkLst>
            <pc:docMk/>
            <pc:sldMk cId="1666623341" sldId="258"/>
            <ac:spMk id="2" creationId="{DF68D47E-3C4C-AF94-4EF5-ADBC12CE75F4}"/>
          </ac:spMkLst>
        </pc:spChg>
        <pc:spChg chg="mod">
          <ac:chgData name="Muhammad Ratsanjani" userId="b03b56ae-faab-4af5-9f41-1d60a22e8df1" providerId="ADAL" clId="{3CCEDE0B-978B-4608-8D28-260AFE14CBCA}" dt="2025-03-08T22:52:09.668" v="271" actId="404"/>
          <ac:spMkLst>
            <pc:docMk/>
            <pc:sldMk cId="1666623341" sldId="258"/>
            <ac:spMk id="3" creationId="{03BB9656-9F63-E897-76D4-CDA7BF4EC3A6}"/>
          </ac:spMkLst>
        </pc:spChg>
        <pc:picChg chg="add mod">
          <ac:chgData name="Muhammad Ratsanjani" userId="b03b56ae-faab-4af5-9f41-1d60a22e8df1" providerId="ADAL" clId="{3CCEDE0B-978B-4608-8D28-260AFE14CBCA}" dt="2025-03-08T22:52:19.551" v="273" actId="14100"/>
          <ac:picMkLst>
            <pc:docMk/>
            <pc:sldMk cId="1666623341" sldId="258"/>
            <ac:picMk id="5" creationId="{CA08092C-F510-42B9-13C9-F655744381D2}"/>
          </ac:picMkLst>
        </pc:picChg>
      </pc:sldChg>
      <pc:sldChg chg="modSp mod">
        <pc:chgData name="Muhammad Ratsanjani" userId="b03b56ae-faab-4af5-9f41-1d60a22e8df1" providerId="ADAL" clId="{3CCEDE0B-978B-4608-8D28-260AFE14CBCA}" dt="2025-03-08T22:51:56.279" v="270" actId="20577"/>
        <pc:sldMkLst>
          <pc:docMk/>
          <pc:sldMk cId="3235726452" sldId="260"/>
        </pc:sldMkLst>
        <pc:spChg chg="mod">
          <ac:chgData name="Muhammad Ratsanjani" userId="b03b56ae-faab-4af5-9f41-1d60a22e8df1" providerId="ADAL" clId="{3CCEDE0B-978B-4608-8D28-260AFE14CBCA}" dt="2025-03-08T22:51:56.279" v="270" actId="20577"/>
          <ac:spMkLst>
            <pc:docMk/>
            <pc:sldMk cId="3235726452" sldId="260"/>
            <ac:spMk id="5" creationId="{C23A7BFC-488A-1A6B-9E40-2DBBB4B77459}"/>
          </ac:spMkLst>
        </pc:spChg>
      </pc:sldChg>
      <pc:sldChg chg="modSp new mod">
        <pc:chgData name="Muhammad Ratsanjani" userId="b03b56ae-faab-4af5-9f41-1d60a22e8df1" providerId="ADAL" clId="{3CCEDE0B-978B-4608-8D28-260AFE14CBCA}" dt="2025-03-08T20:28:57.277" v="35"/>
        <pc:sldMkLst>
          <pc:docMk/>
          <pc:sldMk cId="1091206479" sldId="261"/>
        </pc:sldMkLst>
        <pc:spChg chg="mod">
          <ac:chgData name="Muhammad Ratsanjani" userId="b03b56ae-faab-4af5-9f41-1d60a22e8df1" providerId="ADAL" clId="{3CCEDE0B-978B-4608-8D28-260AFE14CBCA}" dt="2025-03-08T20:28:26.859" v="34"/>
          <ac:spMkLst>
            <pc:docMk/>
            <pc:sldMk cId="1091206479" sldId="261"/>
            <ac:spMk id="2" creationId="{B5F7D97A-611D-7C45-603E-391D606855A4}"/>
          </ac:spMkLst>
        </pc:spChg>
        <pc:spChg chg="mod">
          <ac:chgData name="Muhammad Ratsanjani" userId="b03b56ae-faab-4af5-9f41-1d60a22e8df1" providerId="ADAL" clId="{3CCEDE0B-978B-4608-8D28-260AFE14CBCA}" dt="2025-03-08T20:28:57.277" v="35"/>
          <ac:spMkLst>
            <pc:docMk/>
            <pc:sldMk cId="1091206479" sldId="261"/>
            <ac:spMk id="3" creationId="{19D0FB47-255F-F0A7-676A-75B48688F925}"/>
          </ac:spMkLst>
        </pc:spChg>
      </pc:sldChg>
      <pc:sldChg chg="addSp delSp modSp new mod">
        <pc:chgData name="Muhammad Ratsanjani" userId="b03b56ae-faab-4af5-9f41-1d60a22e8df1" providerId="ADAL" clId="{3CCEDE0B-978B-4608-8D28-260AFE14CBCA}" dt="2025-03-08T22:50:47.537" v="264" actId="14734"/>
        <pc:sldMkLst>
          <pc:docMk/>
          <pc:sldMk cId="1954513195" sldId="262"/>
        </pc:sldMkLst>
        <pc:spChg chg="mod">
          <ac:chgData name="Muhammad Ratsanjani" userId="b03b56ae-faab-4af5-9f41-1d60a22e8df1" providerId="ADAL" clId="{3CCEDE0B-978B-4608-8D28-260AFE14CBCA}" dt="2025-03-08T20:30:28.384" v="41"/>
          <ac:spMkLst>
            <pc:docMk/>
            <pc:sldMk cId="1954513195" sldId="262"/>
            <ac:spMk id="2" creationId="{7D8F14D3-712A-01EE-9861-C9136CB5EDC4}"/>
          </ac:spMkLst>
        </pc:spChg>
        <pc:spChg chg="del">
          <ac:chgData name="Muhammad Ratsanjani" userId="b03b56ae-faab-4af5-9f41-1d60a22e8df1" providerId="ADAL" clId="{3CCEDE0B-978B-4608-8D28-260AFE14CBCA}" dt="2025-03-08T20:30:38.679" v="42"/>
          <ac:spMkLst>
            <pc:docMk/>
            <pc:sldMk cId="1954513195" sldId="262"/>
            <ac:spMk id="3" creationId="{5900FF48-8E38-A6E1-8361-268243EDE9E8}"/>
          </ac:spMkLst>
        </pc:spChg>
        <pc:spChg chg="add mod">
          <ac:chgData name="Muhammad Ratsanjani" userId="b03b56ae-faab-4af5-9f41-1d60a22e8df1" providerId="ADAL" clId="{3CCEDE0B-978B-4608-8D28-260AFE14CBCA}" dt="2025-03-08T20:30:48.850" v="44" actId="14100"/>
          <ac:spMkLst>
            <pc:docMk/>
            <pc:sldMk cId="1954513195" sldId="262"/>
            <ac:spMk id="5" creationId="{CA4BF7FD-BC56-3AC4-4224-4F47AFBD329C}"/>
          </ac:spMkLst>
        </pc:spChg>
        <pc:graphicFrameChg chg="add mod modGraphic">
          <ac:chgData name="Muhammad Ratsanjani" userId="b03b56ae-faab-4af5-9f41-1d60a22e8df1" providerId="ADAL" clId="{3CCEDE0B-978B-4608-8D28-260AFE14CBCA}" dt="2025-03-08T22:50:47.537" v="264" actId="14734"/>
          <ac:graphicFrameMkLst>
            <pc:docMk/>
            <pc:sldMk cId="1954513195" sldId="262"/>
            <ac:graphicFrameMk id="4" creationId="{8F773E83-BBF9-BFAB-A866-A0968CE341BF}"/>
          </ac:graphicFrameMkLst>
        </pc:graphicFrameChg>
      </pc:sldChg>
      <pc:sldChg chg="addSp modSp new mod">
        <pc:chgData name="Muhammad Ratsanjani" userId="b03b56ae-faab-4af5-9f41-1d60a22e8df1" providerId="ADAL" clId="{3CCEDE0B-978B-4608-8D28-260AFE14CBCA}" dt="2025-03-08T20:36:36.490" v="141" actId="20577"/>
        <pc:sldMkLst>
          <pc:docMk/>
          <pc:sldMk cId="593126393" sldId="263"/>
        </pc:sldMkLst>
        <pc:spChg chg="mod">
          <ac:chgData name="Muhammad Ratsanjani" userId="b03b56ae-faab-4af5-9f41-1d60a22e8df1" providerId="ADAL" clId="{3CCEDE0B-978B-4608-8D28-260AFE14CBCA}" dt="2025-03-08T20:34:58.713" v="109" actId="20577"/>
          <ac:spMkLst>
            <pc:docMk/>
            <pc:sldMk cId="593126393" sldId="263"/>
            <ac:spMk id="2" creationId="{FB52DA3D-578D-2D86-B77E-19DC8E5C99FA}"/>
          </ac:spMkLst>
        </pc:spChg>
        <pc:spChg chg="mod">
          <ac:chgData name="Muhammad Ratsanjani" userId="b03b56ae-faab-4af5-9f41-1d60a22e8df1" providerId="ADAL" clId="{3CCEDE0B-978B-4608-8D28-260AFE14CBCA}" dt="2025-03-08T20:35:44.621" v="120" actId="14100"/>
          <ac:spMkLst>
            <pc:docMk/>
            <pc:sldMk cId="593126393" sldId="263"/>
            <ac:spMk id="3" creationId="{08DF29A9-7624-8A89-A8E4-4CD8E7B9D5C0}"/>
          </ac:spMkLst>
        </pc:spChg>
        <pc:spChg chg="add mod">
          <ac:chgData name="Muhammad Ratsanjani" userId="b03b56ae-faab-4af5-9f41-1d60a22e8df1" providerId="ADAL" clId="{3CCEDE0B-978B-4608-8D28-260AFE14CBCA}" dt="2025-03-08T20:36:24.157" v="134" actId="20577"/>
          <ac:spMkLst>
            <pc:docMk/>
            <pc:sldMk cId="593126393" sldId="263"/>
            <ac:spMk id="6" creationId="{C324A7F8-79EF-99C9-75DC-7FF7DAF7E902}"/>
          </ac:spMkLst>
        </pc:spChg>
        <pc:spChg chg="add mod">
          <ac:chgData name="Muhammad Ratsanjani" userId="b03b56ae-faab-4af5-9f41-1d60a22e8df1" providerId="ADAL" clId="{3CCEDE0B-978B-4608-8D28-260AFE14CBCA}" dt="2025-03-08T20:36:36.490" v="141" actId="20577"/>
          <ac:spMkLst>
            <pc:docMk/>
            <pc:sldMk cId="593126393" sldId="263"/>
            <ac:spMk id="7" creationId="{BF1F475F-BC15-980C-14D3-8CE214F818DC}"/>
          </ac:spMkLst>
        </pc:spChg>
        <pc:picChg chg="add mod">
          <ac:chgData name="Muhammad Ratsanjani" userId="b03b56ae-faab-4af5-9f41-1d60a22e8df1" providerId="ADAL" clId="{3CCEDE0B-978B-4608-8D28-260AFE14CBCA}" dt="2025-03-08T20:35:41.033" v="119" actId="1076"/>
          <ac:picMkLst>
            <pc:docMk/>
            <pc:sldMk cId="593126393" sldId="263"/>
            <ac:picMk id="5" creationId="{774B79D0-C8B3-8B79-A101-DF185C8D3388}"/>
          </ac:picMkLst>
        </pc:picChg>
      </pc:sldChg>
      <pc:sldChg chg="addSp modSp new mod">
        <pc:chgData name="Muhammad Ratsanjani" userId="b03b56ae-faab-4af5-9f41-1d60a22e8df1" providerId="ADAL" clId="{3CCEDE0B-978B-4608-8D28-260AFE14CBCA}" dt="2025-03-08T20:41:06.106" v="158" actId="1076"/>
        <pc:sldMkLst>
          <pc:docMk/>
          <pc:sldMk cId="1264367628" sldId="264"/>
        </pc:sldMkLst>
        <pc:spChg chg="mod">
          <ac:chgData name="Muhammad Ratsanjani" userId="b03b56ae-faab-4af5-9f41-1d60a22e8df1" providerId="ADAL" clId="{3CCEDE0B-978B-4608-8D28-260AFE14CBCA}" dt="2025-03-08T20:37:00.305" v="147"/>
          <ac:spMkLst>
            <pc:docMk/>
            <pc:sldMk cId="1264367628" sldId="264"/>
            <ac:spMk id="2" creationId="{859B9F8B-B2E0-D898-2986-019ECC16630E}"/>
          </ac:spMkLst>
        </pc:spChg>
        <pc:spChg chg="mod">
          <ac:chgData name="Muhammad Ratsanjani" userId="b03b56ae-faab-4af5-9f41-1d60a22e8df1" providerId="ADAL" clId="{3CCEDE0B-978B-4608-8D28-260AFE14CBCA}" dt="2025-03-08T20:41:06.106" v="158" actId="1076"/>
          <ac:spMkLst>
            <pc:docMk/>
            <pc:sldMk cId="1264367628" sldId="264"/>
            <ac:spMk id="3" creationId="{3489A0BA-9FD3-D65D-B067-8FCF38D6AF65}"/>
          </ac:spMkLst>
        </pc:spChg>
        <pc:picChg chg="add mod">
          <ac:chgData name="Muhammad Ratsanjani" userId="b03b56ae-faab-4af5-9f41-1d60a22e8df1" providerId="ADAL" clId="{3CCEDE0B-978B-4608-8D28-260AFE14CBCA}" dt="2025-03-08T20:40:59.932" v="156" actId="1076"/>
          <ac:picMkLst>
            <pc:docMk/>
            <pc:sldMk cId="1264367628" sldId="264"/>
            <ac:picMk id="5" creationId="{6FB659E2-2AD8-D9DF-0A7C-00ACF0CA8F46}"/>
          </ac:picMkLst>
        </pc:picChg>
      </pc:sldChg>
      <pc:sldChg chg="addSp delSp modSp new mod">
        <pc:chgData name="Muhammad Ratsanjani" userId="b03b56ae-faab-4af5-9f41-1d60a22e8df1" providerId="ADAL" clId="{3CCEDE0B-978B-4608-8D28-260AFE14CBCA}" dt="2025-03-08T20:42:25.230" v="176" actId="478"/>
        <pc:sldMkLst>
          <pc:docMk/>
          <pc:sldMk cId="1693918086" sldId="265"/>
        </pc:sldMkLst>
        <pc:spChg chg="mod">
          <ac:chgData name="Muhammad Ratsanjani" userId="b03b56ae-faab-4af5-9f41-1d60a22e8df1" providerId="ADAL" clId="{3CCEDE0B-978B-4608-8D28-260AFE14CBCA}" dt="2025-03-08T20:41:50.970" v="170" actId="20577"/>
          <ac:spMkLst>
            <pc:docMk/>
            <pc:sldMk cId="1693918086" sldId="265"/>
            <ac:spMk id="2" creationId="{B9417590-0013-3E91-F581-953C2324D796}"/>
          </ac:spMkLst>
        </pc:spChg>
        <pc:spChg chg="del mod">
          <ac:chgData name="Muhammad Ratsanjani" userId="b03b56ae-faab-4af5-9f41-1d60a22e8df1" providerId="ADAL" clId="{3CCEDE0B-978B-4608-8D28-260AFE14CBCA}" dt="2025-03-08T20:42:25.230" v="176" actId="478"/>
          <ac:spMkLst>
            <pc:docMk/>
            <pc:sldMk cId="1693918086" sldId="265"/>
            <ac:spMk id="3" creationId="{08B8C10C-9E03-7FD5-3D10-697ED350005C}"/>
          </ac:spMkLst>
        </pc:spChg>
        <pc:picChg chg="add mod">
          <ac:chgData name="Muhammad Ratsanjani" userId="b03b56ae-faab-4af5-9f41-1d60a22e8df1" providerId="ADAL" clId="{3CCEDE0B-978B-4608-8D28-260AFE14CBCA}" dt="2025-03-08T20:42:23.066" v="175" actId="14100"/>
          <ac:picMkLst>
            <pc:docMk/>
            <pc:sldMk cId="1693918086" sldId="265"/>
            <ac:picMk id="5" creationId="{C9CB8C8B-3975-C606-5B0D-F49DC49F5BCA}"/>
          </ac:picMkLst>
        </pc:picChg>
      </pc:sldChg>
      <pc:sldChg chg="new del">
        <pc:chgData name="Muhammad Ratsanjani" userId="b03b56ae-faab-4af5-9f41-1d60a22e8df1" providerId="ADAL" clId="{3CCEDE0B-978B-4608-8D28-260AFE14CBCA}" dt="2025-03-08T20:40:17.854" v="150" actId="47"/>
        <pc:sldMkLst>
          <pc:docMk/>
          <pc:sldMk cId="2924642813" sldId="265"/>
        </pc:sldMkLst>
      </pc:sldChg>
      <pc:sldChg chg="modSp new mod">
        <pc:chgData name="Muhammad Ratsanjani" userId="b03b56ae-faab-4af5-9f41-1d60a22e8df1" providerId="ADAL" clId="{3CCEDE0B-978B-4608-8D28-260AFE14CBCA}" dt="2025-03-08T20:44:02.287" v="183"/>
        <pc:sldMkLst>
          <pc:docMk/>
          <pc:sldMk cId="996025812" sldId="266"/>
        </pc:sldMkLst>
        <pc:spChg chg="mod">
          <ac:chgData name="Muhammad Ratsanjani" userId="b03b56ae-faab-4af5-9f41-1d60a22e8df1" providerId="ADAL" clId="{3CCEDE0B-978B-4608-8D28-260AFE14CBCA}" dt="2025-03-08T20:43:55.963" v="182"/>
          <ac:spMkLst>
            <pc:docMk/>
            <pc:sldMk cId="996025812" sldId="266"/>
            <ac:spMk id="2" creationId="{A8D7B00F-7519-A4AB-1454-AAB58F008ACC}"/>
          </ac:spMkLst>
        </pc:spChg>
        <pc:spChg chg="mod">
          <ac:chgData name="Muhammad Ratsanjani" userId="b03b56ae-faab-4af5-9f41-1d60a22e8df1" providerId="ADAL" clId="{3CCEDE0B-978B-4608-8D28-260AFE14CBCA}" dt="2025-03-08T20:44:02.287" v="183"/>
          <ac:spMkLst>
            <pc:docMk/>
            <pc:sldMk cId="996025812" sldId="266"/>
            <ac:spMk id="3" creationId="{D21FC5B9-33A0-BF23-B856-E6F3BBFDA157}"/>
          </ac:spMkLst>
        </pc:spChg>
      </pc:sldChg>
      <pc:sldChg chg="addSp delSp modSp new mod">
        <pc:chgData name="Muhammad Ratsanjani" userId="b03b56ae-faab-4af5-9f41-1d60a22e8df1" providerId="ADAL" clId="{3CCEDE0B-978B-4608-8D28-260AFE14CBCA}" dt="2025-03-09T01:44:16.199" v="354" actId="20577"/>
        <pc:sldMkLst>
          <pc:docMk/>
          <pc:sldMk cId="2877779377" sldId="267"/>
        </pc:sldMkLst>
        <pc:spChg chg="mod">
          <ac:chgData name="Muhammad Ratsanjani" userId="b03b56ae-faab-4af5-9f41-1d60a22e8df1" providerId="ADAL" clId="{3CCEDE0B-978B-4608-8D28-260AFE14CBCA}" dt="2025-03-08T22:53:40.610" v="297" actId="14100"/>
          <ac:spMkLst>
            <pc:docMk/>
            <pc:sldMk cId="2877779377" sldId="267"/>
            <ac:spMk id="2" creationId="{716958A8-F7AA-2A91-F61A-F8EBAB652EB5}"/>
          </ac:spMkLst>
        </pc:spChg>
        <pc:spChg chg="mod">
          <ac:chgData name="Muhammad Ratsanjani" userId="b03b56ae-faab-4af5-9f41-1d60a22e8df1" providerId="ADAL" clId="{3CCEDE0B-978B-4608-8D28-260AFE14CBCA}" dt="2025-03-09T01:44:16.199" v="354" actId="20577"/>
          <ac:spMkLst>
            <pc:docMk/>
            <pc:sldMk cId="2877779377" sldId="267"/>
            <ac:spMk id="3" creationId="{C53CA788-9331-0CE8-F59E-63DEA2808B48}"/>
          </ac:spMkLst>
        </pc:spChg>
        <pc:picChg chg="add del mod">
          <ac:chgData name="Muhammad Ratsanjani" userId="b03b56ae-faab-4af5-9f41-1d60a22e8df1" providerId="ADAL" clId="{3CCEDE0B-978B-4608-8D28-260AFE14CBCA}" dt="2025-03-08T20:48:44.191" v="222" actId="21"/>
          <ac:picMkLst>
            <pc:docMk/>
            <pc:sldMk cId="2877779377" sldId="267"/>
            <ac:picMk id="5" creationId="{85B22939-BB6E-0720-2964-1C28B6F500E9}"/>
          </ac:picMkLst>
        </pc:picChg>
        <pc:picChg chg="add del mod">
          <ac:chgData name="Muhammad Ratsanjani" userId="b03b56ae-faab-4af5-9f41-1d60a22e8df1" providerId="ADAL" clId="{3CCEDE0B-978B-4608-8D28-260AFE14CBCA}" dt="2025-03-08T22:54:37.606" v="308" actId="21"/>
          <ac:picMkLst>
            <pc:docMk/>
            <pc:sldMk cId="2877779377" sldId="267"/>
            <ac:picMk id="6" creationId="{85B22939-BB6E-0720-2964-1C28B6F500E9}"/>
          </ac:picMkLst>
        </pc:picChg>
      </pc:sldChg>
      <pc:sldChg chg="modSp new mod">
        <pc:chgData name="Muhammad Ratsanjani" userId="b03b56ae-faab-4af5-9f41-1d60a22e8df1" providerId="ADAL" clId="{3CCEDE0B-978B-4608-8D28-260AFE14CBCA}" dt="2025-03-08T20:44:51.027" v="197"/>
        <pc:sldMkLst>
          <pc:docMk/>
          <pc:sldMk cId="641229318" sldId="268"/>
        </pc:sldMkLst>
        <pc:spChg chg="mod">
          <ac:chgData name="Muhammad Ratsanjani" userId="b03b56ae-faab-4af5-9f41-1d60a22e8df1" providerId="ADAL" clId="{3CCEDE0B-978B-4608-8D28-260AFE14CBCA}" dt="2025-03-08T20:44:41.930" v="196"/>
          <ac:spMkLst>
            <pc:docMk/>
            <pc:sldMk cId="641229318" sldId="268"/>
            <ac:spMk id="2" creationId="{F2426F2B-5754-100F-28E4-4F08503B9FC4}"/>
          </ac:spMkLst>
        </pc:spChg>
        <pc:spChg chg="mod">
          <ac:chgData name="Muhammad Ratsanjani" userId="b03b56ae-faab-4af5-9f41-1d60a22e8df1" providerId="ADAL" clId="{3CCEDE0B-978B-4608-8D28-260AFE14CBCA}" dt="2025-03-08T20:44:51.027" v="197"/>
          <ac:spMkLst>
            <pc:docMk/>
            <pc:sldMk cId="641229318" sldId="268"/>
            <ac:spMk id="3" creationId="{5AF1D53B-9044-7F72-78AA-291566D7216D}"/>
          </ac:spMkLst>
        </pc:spChg>
      </pc:sldChg>
      <pc:sldChg chg="addSp modSp new mod">
        <pc:chgData name="Muhammad Ratsanjani" userId="b03b56ae-faab-4af5-9f41-1d60a22e8df1" providerId="ADAL" clId="{3CCEDE0B-978B-4608-8D28-260AFE14CBCA}" dt="2025-03-08T22:57:24.535" v="335" actId="1076"/>
        <pc:sldMkLst>
          <pc:docMk/>
          <pc:sldMk cId="815674594" sldId="269"/>
        </pc:sldMkLst>
        <pc:spChg chg="mod">
          <ac:chgData name="Muhammad Ratsanjani" userId="b03b56ae-faab-4af5-9f41-1d60a22e8df1" providerId="ADAL" clId="{3CCEDE0B-978B-4608-8D28-260AFE14CBCA}" dt="2025-03-08T22:56:40.947" v="327"/>
          <ac:spMkLst>
            <pc:docMk/>
            <pc:sldMk cId="815674594" sldId="269"/>
            <ac:spMk id="2" creationId="{1050B89F-7513-DE64-DE85-531B2193F4E9}"/>
          </ac:spMkLst>
        </pc:spChg>
        <pc:spChg chg="mod">
          <ac:chgData name="Muhammad Ratsanjani" userId="b03b56ae-faab-4af5-9f41-1d60a22e8df1" providerId="ADAL" clId="{3CCEDE0B-978B-4608-8D28-260AFE14CBCA}" dt="2025-03-08T22:56:53.735" v="330" actId="21"/>
          <ac:spMkLst>
            <pc:docMk/>
            <pc:sldMk cId="815674594" sldId="269"/>
            <ac:spMk id="3" creationId="{5E92A007-DA31-FED2-0B3E-70A528BBBAF5}"/>
          </ac:spMkLst>
        </pc:spChg>
        <pc:picChg chg="add mod">
          <ac:chgData name="Muhammad Ratsanjani" userId="b03b56ae-faab-4af5-9f41-1d60a22e8df1" providerId="ADAL" clId="{3CCEDE0B-978B-4608-8D28-260AFE14CBCA}" dt="2025-03-08T22:57:24.535" v="335" actId="1076"/>
          <ac:picMkLst>
            <pc:docMk/>
            <pc:sldMk cId="815674594" sldId="269"/>
            <ac:picMk id="5" creationId="{B140D11E-8DA7-3E37-55A6-F082B95BD244}"/>
          </ac:picMkLst>
        </pc:picChg>
      </pc:sldChg>
      <pc:sldChg chg="modSp new mod">
        <pc:chgData name="Muhammad Ratsanjani" userId="b03b56ae-faab-4af5-9f41-1d60a22e8df1" providerId="ADAL" clId="{3CCEDE0B-978B-4608-8D28-260AFE14CBCA}" dt="2025-03-08T20:45:34.475" v="209"/>
        <pc:sldMkLst>
          <pc:docMk/>
          <pc:sldMk cId="1701492332" sldId="270"/>
        </pc:sldMkLst>
        <pc:spChg chg="mod">
          <ac:chgData name="Muhammad Ratsanjani" userId="b03b56ae-faab-4af5-9f41-1d60a22e8df1" providerId="ADAL" clId="{3CCEDE0B-978B-4608-8D28-260AFE14CBCA}" dt="2025-03-08T20:45:28.379" v="208"/>
          <ac:spMkLst>
            <pc:docMk/>
            <pc:sldMk cId="1701492332" sldId="270"/>
            <ac:spMk id="2" creationId="{C3B67C2E-6F84-875A-3DD6-05E26F177554}"/>
          </ac:spMkLst>
        </pc:spChg>
        <pc:spChg chg="mod">
          <ac:chgData name="Muhammad Ratsanjani" userId="b03b56ae-faab-4af5-9f41-1d60a22e8df1" providerId="ADAL" clId="{3CCEDE0B-978B-4608-8D28-260AFE14CBCA}" dt="2025-03-08T20:45:34.475" v="209"/>
          <ac:spMkLst>
            <pc:docMk/>
            <pc:sldMk cId="1701492332" sldId="270"/>
            <ac:spMk id="3" creationId="{C087DE26-B694-11B7-6EC9-875E3F7BA0CD}"/>
          </ac:spMkLst>
        </pc:spChg>
      </pc:sldChg>
      <pc:sldChg chg="new del">
        <pc:chgData name="Muhammad Ratsanjani" userId="b03b56ae-faab-4af5-9f41-1d60a22e8df1" providerId="ADAL" clId="{3CCEDE0B-978B-4608-8D28-260AFE14CBCA}" dt="2025-03-08T20:48:48.586" v="224" actId="680"/>
        <pc:sldMkLst>
          <pc:docMk/>
          <pc:sldMk cId="3336688398" sldId="271"/>
        </pc:sldMkLst>
      </pc:sldChg>
      <pc:sldChg chg="addSp modSp new mod">
        <pc:chgData name="Muhammad Ratsanjani" userId="b03b56ae-faab-4af5-9f41-1d60a22e8df1" providerId="ADAL" clId="{3CCEDE0B-978B-4608-8D28-260AFE14CBCA}" dt="2025-03-08T22:53:10.153" v="289" actId="20577"/>
        <pc:sldMkLst>
          <pc:docMk/>
          <pc:sldMk cId="4088853737" sldId="271"/>
        </pc:sldMkLst>
        <pc:spChg chg="mod">
          <ac:chgData name="Muhammad Ratsanjani" userId="b03b56ae-faab-4af5-9f41-1d60a22e8df1" providerId="ADAL" clId="{3CCEDE0B-978B-4608-8D28-260AFE14CBCA}" dt="2025-03-08T22:49:26.815" v="241"/>
          <ac:spMkLst>
            <pc:docMk/>
            <pc:sldMk cId="4088853737" sldId="271"/>
            <ac:spMk id="2" creationId="{6B9B0BDD-382C-0274-C2C1-D63B1182ED4A}"/>
          </ac:spMkLst>
        </pc:spChg>
        <pc:spChg chg="add mod">
          <ac:chgData name="Muhammad Ratsanjani" userId="b03b56ae-faab-4af5-9f41-1d60a22e8df1" providerId="ADAL" clId="{3CCEDE0B-978B-4608-8D28-260AFE14CBCA}" dt="2025-03-08T22:49:56.075" v="254" actId="1076"/>
          <ac:spMkLst>
            <pc:docMk/>
            <pc:sldMk cId="4088853737" sldId="271"/>
            <ac:spMk id="5" creationId="{0AAB8AA6-2A82-393C-A1E0-A68EE06364DF}"/>
          </ac:spMkLst>
        </pc:spChg>
        <pc:spChg chg="add mod">
          <ac:chgData name="Muhammad Ratsanjani" userId="b03b56ae-faab-4af5-9f41-1d60a22e8df1" providerId="ADAL" clId="{3CCEDE0B-978B-4608-8D28-260AFE14CBCA}" dt="2025-03-08T22:53:10.153" v="289" actId="20577"/>
          <ac:spMkLst>
            <pc:docMk/>
            <pc:sldMk cId="4088853737" sldId="271"/>
            <ac:spMk id="6" creationId="{A45DE37C-A249-DE4B-AFBF-C8D42758C1FC}"/>
          </ac:spMkLst>
        </pc:spChg>
        <pc:picChg chg="add mod">
          <ac:chgData name="Muhammad Ratsanjani" userId="b03b56ae-faab-4af5-9f41-1d60a22e8df1" providerId="ADAL" clId="{3CCEDE0B-978B-4608-8D28-260AFE14CBCA}" dt="2025-03-08T22:49:14.781" v="236" actId="14100"/>
          <ac:picMkLst>
            <pc:docMk/>
            <pc:sldMk cId="4088853737" sldId="271"/>
            <ac:picMk id="4" creationId="{2B6AA13E-4EC5-788B-B2AB-20AF3398EAC6}"/>
          </ac:picMkLst>
        </pc:picChg>
      </pc:sldChg>
      <pc:sldChg chg="new del">
        <pc:chgData name="Muhammad Ratsanjani" userId="b03b56ae-faab-4af5-9f41-1d60a22e8df1" providerId="ADAL" clId="{3CCEDE0B-978B-4608-8D28-260AFE14CBCA}" dt="2025-03-08T22:55:18.254" v="321" actId="47"/>
        <pc:sldMkLst>
          <pc:docMk/>
          <pc:sldMk cId="3801943322" sldId="272"/>
        </pc:sldMkLst>
      </pc:sldChg>
      <pc:sldChg chg="addSp modSp new mod">
        <pc:chgData name="Muhammad Ratsanjani" userId="b03b56ae-faab-4af5-9f41-1d60a22e8df1" providerId="ADAL" clId="{3CCEDE0B-978B-4608-8D28-260AFE14CBCA}" dt="2025-03-08T22:55:15.580" v="320" actId="20577"/>
        <pc:sldMkLst>
          <pc:docMk/>
          <pc:sldMk cId="1212013123" sldId="273"/>
        </pc:sldMkLst>
        <pc:spChg chg="mod">
          <ac:chgData name="Muhammad Ratsanjani" userId="b03b56ae-faab-4af5-9f41-1d60a22e8df1" providerId="ADAL" clId="{3CCEDE0B-978B-4608-8D28-260AFE14CBCA}" dt="2025-03-08T22:55:15.580" v="320" actId="20577"/>
          <ac:spMkLst>
            <pc:docMk/>
            <pc:sldMk cId="1212013123" sldId="273"/>
            <ac:spMk id="2" creationId="{DF72124F-B164-23EE-B12E-3B802EC0DC6A}"/>
          </ac:spMkLst>
        </pc:spChg>
        <pc:picChg chg="add mod">
          <ac:chgData name="Muhammad Ratsanjani" userId="b03b56ae-faab-4af5-9f41-1d60a22e8df1" providerId="ADAL" clId="{3CCEDE0B-978B-4608-8D28-260AFE14CBCA}" dt="2025-03-08T22:54:48.990" v="312" actId="1076"/>
          <ac:picMkLst>
            <pc:docMk/>
            <pc:sldMk cId="1212013123" sldId="273"/>
            <ac:picMk id="6" creationId="{85B22939-BB6E-0720-2964-1C28B6F500E9}"/>
          </ac:picMkLst>
        </pc:picChg>
      </pc:sldChg>
      <pc:sldChg chg="addSp modSp new mod">
        <pc:chgData name="Muhammad Ratsanjani" userId="b03b56ae-faab-4af5-9f41-1d60a22e8df1" providerId="ADAL" clId="{3CCEDE0B-978B-4608-8D28-260AFE14CBCA}" dt="2025-03-08T22:57:59.122" v="341" actId="1076"/>
        <pc:sldMkLst>
          <pc:docMk/>
          <pc:sldMk cId="1329283985" sldId="274"/>
        </pc:sldMkLst>
        <pc:spChg chg="mod">
          <ac:chgData name="Muhammad Ratsanjani" userId="b03b56ae-faab-4af5-9f41-1d60a22e8df1" providerId="ADAL" clId="{3CCEDE0B-978B-4608-8D28-260AFE14CBCA}" dt="2025-03-08T22:57:35.676" v="337"/>
          <ac:spMkLst>
            <pc:docMk/>
            <pc:sldMk cId="1329283985" sldId="274"/>
            <ac:spMk id="2" creationId="{367AA128-7A3E-AF26-CCD2-D7BC9C14A295}"/>
          </ac:spMkLst>
        </pc:spChg>
        <pc:spChg chg="mod">
          <ac:chgData name="Muhammad Ratsanjani" userId="b03b56ae-faab-4af5-9f41-1d60a22e8df1" providerId="ADAL" clId="{3CCEDE0B-978B-4608-8D28-260AFE14CBCA}" dt="2025-03-08T22:57:53.583" v="338" actId="14100"/>
          <ac:spMkLst>
            <pc:docMk/>
            <pc:sldMk cId="1329283985" sldId="274"/>
            <ac:spMk id="3" creationId="{87FF5CCE-7A0E-8821-C072-6FE5EBECEE2B}"/>
          </ac:spMkLst>
        </pc:spChg>
        <pc:picChg chg="add mod">
          <ac:chgData name="Muhammad Ratsanjani" userId="b03b56ae-faab-4af5-9f41-1d60a22e8df1" providerId="ADAL" clId="{3CCEDE0B-978B-4608-8D28-260AFE14CBCA}" dt="2025-03-08T22:57:59.122" v="341" actId="1076"/>
          <ac:picMkLst>
            <pc:docMk/>
            <pc:sldMk cId="1329283985" sldId="274"/>
            <ac:picMk id="5" creationId="{109CE654-56C7-A2C7-8553-507183657D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61EB-9C8B-EFCA-C46F-AAA35F9FA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6D19A-203B-490A-5019-9E4162FF9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DF23-2A32-1AE4-B582-49DFD3C4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52FC-330D-41D0-B798-4606974FC350}" type="datetimeFigureOut">
              <a:rPr lang="en-ID" smtClean="0"/>
              <a:t>09/03/2025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2EDE6-8063-168B-CA4C-AEAC079B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53BD-CB9D-3E2E-B266-B715F677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A836-DCFE-447E-B4EA-D4EE2D0EA2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195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2449-AE05-4C14-E3C4-2533749C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9F46D-F9B2-01D3-D190-03586B0B3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1DC98-6526-40BB-37A7-6E6C411D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52FC-330D-41D0-B798-4606974FC350}" type="datetimeFigureOut">
              <a:rPr lang="en-ID" smtClean="0"/>
              <a:t>09/03/2025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2F3F9-F825-D253-C0B8-8F6F504B9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AA54-40C9-FDDA-352D-D65946F4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A836-DCFE-447E-B4EA-D4EE2D0EA2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876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D09291-6A9C-74F4-9264-1D5542720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F2355-C437-E425-7A60-690815A55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9E51-7ACC-19D7-79A0-65E26876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52FC-330D-41D0-B798-4606974FC350}" type="datetimeFigureOut">
              <a:rPr lang="en-ID" smtClean="0"/>
              <a:t>09/03/2025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2F47D-C5EF-D509-F55B-6057FCEB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0A289-69B6-125A-44F8-F56F72D35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A836-DCFE-447E-B4EA-D4EE2D0EA2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50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B1169-98F5-F7A8-6C12-E90E0C4C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E979-8EBF-86D3-8D88-9D3A80578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BD6D6-908C-F9AD-2551-C1FF34D9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52FC-330D-41D0-B798-4606974FC350}" type="datetimeFigureOut">
              <a:rPr lang="en-ID" smtClean="0"/>
              <a:t>09/03/2025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774E-C590-F9C4-33DC-205649F7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C99C0-BB63-830A-E3DF-1901EA25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A836-DCFE-447E-B4EA-D4EE2D0EA2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344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FD2D-62EA-25DB-6E5F-2C47A4712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B5141-CA2B-0915-C13A-AB069A63F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CE451-E970-27A3-841B-CDC6E79A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52FC-330D-41D0-B798-4606974FC350}" type="datetimeFigureOut">
              <a:rPr lang="en-ID" smtClean="0"/>
              <a:t>09/03/2025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B9058-F157-4B1A-1630-11CFF08C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57A7A-AC0A-C624-9D82-0C38EF6B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A836-DCFE-447E-B4EA-D4EE2D0EA2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35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9121-D734-3CD3-EE42-CB90691F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7189-AB42-E4B2-ABE9-9ED531E7F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2310F-849C-1BC0-929E-C4ACCE33F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601AE-FAE7-1596-B88D-56A7D39B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52FC-330D-41D0-B798-4606974FC350}" type="datetimeFigureOut">
              <a:rPr lang="en-ID" smtClean="0"/>
              <a:t>09/03/2025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A2CF3-6FC8-CB5A-9603-737928DA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E803A-E24C-3E28-32A2-57030F70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A836-DCFE-447E-B4EA-D4EE2D0EA2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93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7520-80B3-22F7-BF3E-CFEF4D702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53589-3BEF-2C01-EDFB-0AC400AA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AF0B6-BBC1-E3FA-F9B3-4C02AB867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12C48-4A32-E88C-887A-57DC672232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03A68-49A6-7F4A-BCA5-044DE0792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DC5F4-A07C-E5D3-04DB-F6EB4096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52FC-330D-41D0-B798-4606974FC350}" type="datetimeFigureOut">
              <a:rPr lang="en-ID" smtClean="0"/>
              <a:t>09/03/2025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5DAA70-1660-A39B-DE31-619D594B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7C1099-92DE-BFFF-B068-B91329E0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A836-DCFE-447E-B4EA-D4EE2D0EA2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242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83C6-BD89-0E78-3A2E-697E3BE7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33F3D-5E73-ADBB-CF58-AE27BAAD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52FC-330D-41D0-B798-4606974FC350}" type="datetimeFigureOut">
              <a:rPr lang="en-ID" smtClean="0"/>
              <a:t>09/03/2025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E17BE-4DAC-953A-974F-3EE6CB27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3C672-21FF-1AA6-DA0E-D2F938B4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A836-DCFE-447E-B4EA-D4EE2D0EA2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50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E98E89-57C1-B77F-1F46-C57EAA2A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52FC-330D-41D0-B798-4606974FC350}" type="datetimeFigureOut">
              <a:rPr lang="en-ID" smtClean="0"/>
              <a:t>09/03/2025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8AE1-054E-B928-BF33-64160C6B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02BEA-8A27-461D-B531-43807F7E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A836-DCFE-447E-B4EA-D4EE2D0EA2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2011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FA6B-327B-7FF4-8F6D-9F99B34C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C7D3-0B16-CF96-CDD3-43B673B9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1A625-5C18-9C4E-8F60-48074C151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409C4-1A49-EDE0-AF1A-B357B864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52FC-330D-41D0-B798-4606974FC350}" type="datetimeFigureOut">
              <a:rPr lang="en-ID" smtClean="0"/>
              <a:t>09/03/2025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E89FE-21E4-2A01-E0F8-8CF79EA9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E3CE7-20E1-A112-F51A-57529903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A836-DCFE-447E-B4EA-D4EE2D0EA2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4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3855-2653-6373-9F34-D61DA7FD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74E34-B7D8-D2C3-3B03-E8D3C7BC8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2F6AD-0A76-83DB-8A8B-372D129C9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18BD6-32B3-5AA9-5EC3-046788AD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52FC-330D-41D0-B798-4606974FC350}" type="datetimeFigureOut">
              <a:rPr lang="en-ID" smtClean="0"/>
              <a:t>09/03/2025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DC588-DE99-7EC3-5496-51D69DED1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EC2E7-9F13-5FD3-1532-058F3E53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8A836-DCFE-447E-B4EA-D4EE2D0EA2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088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081ED-C98C-29DA-9DCA-BDDB57848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396AA-5986-A5EB-46C5-1AEF5F12E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3C1CE-761A-CFC4-2AFB-0ED3C740A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752FC-330D-41D0-B798-4606974FC350}" type="datetimeFigureOut">
              <a:rPr lang="en-ID" smtClean="0"/>
              <a:t>09/03/2025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A666-14A9-CFA8-A34C-A8335A708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16808-2830-4437-B430-EC5A26E0C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8A836-DCFE-447E-B4EA-D4EE2D0EA2D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583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C89E-9E88-B361-1F5E-24562674FD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Introducing Apache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21A23-4168-F7B7-9375-B125AD349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491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7590-0013-3E91-F581-953C2324D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Padanan</a:t>
            </a:r>
            <a:r>
              <a:rPr lang="en-US" dirty="0"/>
              <a:t> Spark components di Hadoop Ecosystem components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B8C8B-3975-C606-5B0D-F49DC49F5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3" y="1819050"/>
            <a:ext cx="6329362" cy="51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91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B00F-7519-A4AB-1454-AAB58F00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Keunggulan</a:t>
            </a:r>
            <a:r>
              <a:rPr lang="en-ID" dirty="0"/>
              <a:t> Spark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FC5B9-33A0-BF23-B856-E6F3BBFD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Unifikasi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Menggabungkan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SQL, streaming, dan machine learning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dalam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satu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program.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Tidak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Perlu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ETL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 Data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tidak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perlu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dipindahkan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antar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sistem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Code Reuse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 Kode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dapat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digunakan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kembali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berbagai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jenis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pemrosesan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Satu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Sistem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Dipelajari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dan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Dikelola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Mengurangi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kompleksitas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infrastruktur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602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0BDD-382C-0274-C2C1-D63B1182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Unifikasi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AA13E-4EC5-788B-B2AB-20AF3398E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556" y="1997151"/>
            <a:ext cx="8460732" cy="4003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B8AA6-2A82-393C-A1E0-A68EE06364DF}"/>
              </a:ext>
            </a:extLst>
          </p:cNvPr>
          <p:cNvSpPr txBox="1"/>
          <p:nvPr/>
        </p:nvSpPr>
        <p:spPr>
          <a:xfrm>
            <a:off x="2014538" y="1997151"/>
            <a:ext cx="132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MapReduce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DE37C-A249-DE4B-AFBF-C8D42758C1FC}"/>
              </a:ext>
            </a:extLst>
          </p:cNvPr>
          <p:cNvSpPr txBox="1"/>
          <p:nvPr/>
        </p:nvSpPr>
        <p:spPr>
          <a:xfrm>
            <a:off x="2152650" y="3429000"/>
            <a:ext cx="17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Spark (</a:t>
            </a:r>
            <a:r>
              <a:rPr lang="en-US" b="1" dirty="0" err="1">
                <a:solidFill>
                  <a:srgbClr val="FF0000"/>
                </a:solidFill>
              </a:rPr>
              <a:t>unifikasi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5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58A8-F7AA-2A91-F61A-F8EBAB65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888"/>
          </a:xfrm>
        </p:spPr>
        <p:txBody>
          <a:bodyPr/>
          <a:lstStyle/>
          <a:p>
            <a:r>
              <a:rPr lang="en-ID" dirty="0"/>
              <a:t>Spark dan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CA788-9331-0CE8-F59E-63DEA2808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132"/>
            <a:ext cx="10515600" cy="426085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Hadoop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Menyediakan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HDFS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penyimpanan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dan YARN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manajemen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sumber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daya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Spark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Tidak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menggantikan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Hadoop,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tetapi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menggantikan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MapReduce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sebagai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mesin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pemrosesan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Kombinasi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Hadoop + Spark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Hadoop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Skalabilitas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keamanan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, dan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keandalan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Spark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 Performa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tinggi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dalam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memori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dan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kemudahan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pengembangan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777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2124F-B164-23EE-B12E-3B802EC0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Spark + Hadoop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B22939-BB6E-0720-2964-1C28B6F50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593" y="1943100"/>
            <a:ext cx="7970813" cy="441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13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6F2B-5754-100F-28E4-4F08503B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Contoh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1D53B-9044-7F72-78AA-291566D72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ETL (Extract, Transform, Load)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Memproses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data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dari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berbagai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sumber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Machine Learning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Menggunakan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MLlib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membangun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model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prediktif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Streaming Analytics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Memproses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data real-time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dengan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Spark Streaming.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Graph Processing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Menggunakan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GraphX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analisis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graf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122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B89F-7513-DE64-DE85-531B2193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Bagaimana jika dataset tidak muat di memori?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A007-DA31-FED2-0B3E-70A528BB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Spark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akan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menyimpan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data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ke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disk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jika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tidak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muat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di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memori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Partisi yang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tidak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muat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di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memori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akan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di-recompute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atau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disimpan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di disk.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0D11E-8DA7-3E37-55A6-F082B95BD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39" y="2763700"/>
            <a:ext cx="6806649" cy="37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7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A128-7A3E-AF26-CCD2-D7BC9C14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Bagaimana</a:t>
            </a:r>
            <a:r>
              <a:rPr lang="en-ID" dirty="0"/>
              <a:t> Spark </a:t>
            </a:r>
            <a:r>
              <a:rPr lang="en-ID" dirty="0" err="1"/>
              <a:t>menangani</a:t>
            </a:r>
            <a:r>
              <a:rPr lang="en-ID" dirty="0"/>
              <a:t> </a:t>
            </a:r>
            <a:r>
              <a:rPr lang="en-ID" dirty="0" err="1"/>
              <a:t>kegagalan</a:t>
            </a:r>
            <a:r>
              <a:rPr lang="en-ID" dirty="0"/>
              <a:t>?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5CCE-7A0E-8821-C072-6FE5EBECE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1850"/>
          </a:xfrm>
        </p:spPr>
        <p:txBody>
          <a:bodyPr/>
          <a:lstStyle/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Spark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menggunakan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RDD Lineage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pemulihan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otomatis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dari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kegagalan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CE654-56C7-A2C7-8553-507183657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14" y="2471595"/>
            <a:ext cx="6900514" cy="38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83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7C2E-6F84-875A-3DD6-05E26F17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DE26-B694-11B7-6EC9-875E3F7BA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Apache Spark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adalah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solusi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yang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kuat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pemrosesan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data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skala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besar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dengan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performa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tinggi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Kombinasi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Hadoop dan Spark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memberikan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keunggulan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dalam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skalabilitas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keamanan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, dan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performa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Spark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cocok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berbagai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kasus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penggunaan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mulai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dari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ETL, machine learning,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hingga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analisis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real-time.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01492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3EE3-AB0B-0C6B-5ABE-C783E2F7B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Apa </a:t>
            </a:r>
            <a:r>
              <a:rPr lang="en-ID" dirty="0" err="1"/>
              <a:t>Itu</a:t>
            </a:r>
            <a:r>
              <a:rPr lang="en-ID" dirty="0"/>
              <a:t> Apache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D475-AF18-D0AB-672D-5162F1420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Apache Spark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 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adalah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mesin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pemrosesan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data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skala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besar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yang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cepat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dan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cocok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penggunaan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dirty="0"/>
              <a:t>enterprise-grade 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Bahasa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Pemrograman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Ditulis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dalam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Scala, yang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berjalan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di JVM (Java Virtual Machine).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Fitur Utama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Distribusi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data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dalam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memori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selama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pemrosesan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Cocok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algoritma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iteratif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dengan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akses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data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melalui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memori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Performa 100x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lebih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cepat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dari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MapReduce (MR)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dalam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memori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, dan 10x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lebih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cepat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di disk.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2153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F5B3-3BCC-B8DB-5ED6-8F4A7ED9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 </a:t>
            </a:r>
            <a:r>
              <a:rPr lang="en-US" dirty="0" err="1"/>
              <a:t>komputasi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7C8AC-1C94-8EC5-8843-4A2CB12B2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3" y="1938184"/>
            <a:ext cx="5291137" cy="32571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ED9397-D490-A176-EFCB-8F26BF8FFB53}"/>
              </a:ext>
            </a:extLst>
          </p:cNvPr>
          <p:cNvSpPr txBox="1"/>
          <p:nvPr/>
        </p:nvSpPr>
        <p:spPr>
          <a:xfrm>
            <a:off x="6232922" y="1938184"/>
            <a:ext cx="529113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Sejarah </a:t>
            </a:r>
            <a:r>
              <a:rPr lang="en-ID" sz="2800" dirty="0" err="1"/>
              <a:t>tren</a:t>
            </a:r>
            <a:r>
              <a:rPr lang="en-ID" sz="2800" dirty="0"/>
              <a:t> </a:t>
            </a:r>
            <a:r>
              <a:rPr lang="en-ID" sz="2800" dirty="0" err="1"/>
              <a:t>komputasi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memahami</a:t>
            </a:r>
            <a:r>
              <a:rPr lang="en-ID" sz="2800" dirty="0"/>
              <a:t> </a:t>
            </a:r>
            <a:r>
              <a:rPr lang="en-ID" sz="2800" dirty="0" err="1"/>
              <a:t>perubahan</a:t>
            </a:r>
            <a:r>
              <a:rPr lang="en-ID" sz="2800" dirty="0"/>
              <a:t> </a:t>
            </a:r>
            <a:r>
              <a:rPr lang="en-ID" sz="2800" dirty="0" err="1"/>
              <a:t>paradigma</a:t>
            </a:r>
            <a:r>
              <a:rPr lang="en-ID" sz="2800" dirty="0"/>
              <a:t> </a:t>
            </a:r>
            <a:r>
              <a:rPr lang="en-ID" sz="2800" dirty="0" err="1"/>
              <a:t>komputasi</a:t>
            </a:r>
            <a:r>
              <a:rPr lang="en-ID" sz="2800" dirty="0"/>
              <a:t> </a:t>
            </a:r>
            <a:r>
              <a:rPr lang="en-ID" sz="2800" dirty="0" err="1"/>
              <a:t>selama</a:t>
            </a:r>
            <a:r>
              <a:rPr lang="en-ID" sz="2800" dirty="0"/>
              <a:t> dua </a:t>
            </a:r>
            <a:r>
              <a:rPr lang="en-ID" sz="2800" dirty="0" err="1"/>
              <a:t>dekade</a:t>
            </a:r>
            <a:r>
              <a:rPr lang="en-ID" sz="2800" dirty="0"/>
              <a:t> </a:t>
            </a:r>
            <a:r>
              <a:rPr lang="en-ID" sz="2800" dirty="0" err="1"/>
              <a:t>terakhir</a:t>
            </a:r>
            <a:r>
              <a:rPr lang="en-ID" sz="2800" dirty="0"/>
              <a:t>. </a:t>
            </a:r>
          </a:p>
          <a:p>
            <a:endParaRPr lang="en-ID" sz="2800" dirty="0"/>
          </a:p>
          <a:p>
            <a:pPr marL="514350" indent="-514350">
              <a:buAutoNum type="arabicPeriod"/>
            </a:pPr>
            <a:r>
              <a:rPr lang="en-ID" sz="2800" dirty="0"/>
              <a:t>(1990-an) </a:t>
            </a:r>
            <a:r>
              <a:rPr lang="en-ID" sz="2800" b="1" dirty="0"/>
              <a:t>Reference</a:t>
            </a:r>
            <a:r>
              <a:rPr lang="en-ID" sz="2800" dirty="0"/>
              <a:t> URI </a:t>
            </a:r>
            <a:r>
              <a:rPr lang="en-ID" sz="2800" dirty="0" err="1"/>
              <a:t>saat</a:t>
            </a:r>
            <a:r>
              <a:rPr lang="en-ID" sz="2800" dirty="0"/>
              <a:t> </a:t>
            </a:r>
            <a:r>
              <a:rPr lang="en-ID" sz="2800" dirty="0" err="1"/>
              <a:t>jaringan</a:t>
            </a:r>
            <a:r>
              <a:rPr lang="en-ID" sz="2800" dirty="0"/>
              <a:t> </a:t>
            </a:r>
            <a:r>
              <a:rPr lang="en-ID" sz="2800" dirty="0" err="1"/>
              <a:t>lebih</a:t>
            </a:r>
            <a:r>
              <a:rPr lang="en-ID" sz="2800" dirty="0"/>
              <a:t> </a:t>
            </a:r>
            <a:r>
              <a:rPr lang="en-ID" sz="2800" dirty="0" err="1"/>
              <a:t>murah</a:t>
            </a:r>
            <a:r>
              <a:rPr lang="en-ID" sz="2800" dirty="0"/>
              <a:t> </a:t>
            </a:r>
          </a:p>
          <a:p>
            <a:pPr marL="514350" indent="-514350">
              <a:buAutoNum type="arabicPeriod"/>
            </a:pPr>
            <a:r>
              <a:rPr lang="en-ID" sz="2800" dirty="0"/>
              <a:t>(2000-an) </a:t>
            </a:r>
            <a:r>
              <a:rPr lang="en-ID" sz="2800" b="1" dirty="0"/>
              <a:t>Replicate</a:t>
            </a:r>
            <a:r>
              <a:rPr lang="en-ID" sz="2800" dirty="0"/>
              <a:t> </a:t>
            </a:r>
            <a:r>
              <a:rPr lang="en-ID" sz="2800" dirty="0" err="1"/>
              <a:t>saat</a:t>
            </a:r>
            <a:r>
              <a:rPr lang="en-ID" sz="2800" dirty="0"/>
              <a:t> </a:t>
            </a:r>
            <a:r>
              <a:rPr lang="en-ID" sz="2800" dirty="0" err="1"/>
              <a:t>penyimpanan</a:t>
            </a:r>
            <a:r>
              <a:rPr lang="en-ID" sz="2800" dirty="0"/>
              <a:t> </a:t>
            </a:r>
            <a:r>
              <a:rPr lang="en-ID" sz="2800" dirty="0" err="1"/>
              <a:t>lebih</a:t>
            </a:r>
            <a:r>
              <a:rPr lang="en-ID" sz="2800" dirty="0"/>
              <a:t> </a:t>
            </a:r>
            <a:r>
              <a:rPr lang="en-ID" sz="2800" dirty="0" err="1"/>
              <a:t>murah</a:t>
            </a:r>
            <a:endParaRPr lang="en-ID" sz="2800" dirty="0"/>
          </a:p>
          <a:p>
            <a:pPr marL="514350" indent="-514350">
              <a:buAutoNum type="arabicPeriod"/>
            </a:pPr>
            <a:r>
              <a:rPr lang="en-ID" sz="2800" dirty="0"/>
              <a:t>(2010-an) </a:t>
            </a:r>
            <a:r>
              <a:rPr lang="en-ID" sz="2800" b="1" dirty="0"/>
              <a:t>Recompute</a:t>
            </a:r>
            <a:r>
              <a:rPr lang="en-ID" sz="2800" dirty="0"/>
              <a:t> </a:t>
            </a:r>
            <a:r>
              <a:rPr lang="en-ID" sz="2800" dirty="0" err="1"/>
              <a:t>saat</a:t>
            </a:r>
            <a:r>
              <a:rPr lang="en-ID" sz="2800" dirty="0"/>
              <a:t> </a:t>
            </a:r>
            <a:r>
              <a:rPr lang="en-ID" sz="2800" dirty="0" err="1"/>
              <a:t>memori</a:t>
            </a:r>
            <a:r>
              <a:rPr lang="en-ID" sz="2800" dirty="0"/>
              <a:t> </a:t>
            </a:r>
            <a:r>
              <a:rPr lang="en-ID" sz="2800" dirty="0" err="1"/>
              <a:t>lebih</a:t>
            </a:r>
            <a:r>
              <a:rPr lang="en-ID" sz="2800" dirty="0"/>
              <a:t> </a:t>
            </a:r>
            <a:r>
              <a:rPr lang="en-ID" sz="2800" dirty="0" err="1"/>
              <a:t>murah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72951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8546-B1A4-E99C-051D-1B455B40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di </a:t>
            </a:r>
            <a:r>
              <a:rPr lang="en-US" dirty="0" err="1"/>
              <a:t>memori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19D3E-D2F6-9E91-8000-F569A2DBA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7825"/>
            <a:ext cx="7278352" cy="33956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8B0BD8-D482-A5C5-A339-4753FED9EDB4}"/>
              </a:ext>
            </a:extLst>
          </p:cNvPr>
          <p:cNvSpPr txBox="1"/>
          <p:nvPr/>
        </p:nvSpPr>
        <p:spPr>
          <a:xfrm>
            <a:off x="838199" y="5210175"/>
            <a:ext cx="83915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Disk to CPU: 100 MB/s, </a:t>
            </a:r>
          </a:p>
          <a:p>
            <a:r>
              <a:rPr lang="en-US" sz="2000" dirty="0"/>
              <a:t>SSD to CPU: 600 MB/s, </a:t>
            </a:r>
          </a:p>
          <a:p>
            <a:r>
              <a:rPr lang="en-US" sz="2000" dirty="0"/>
              <a:t>over the network to CPU:  1 MB to 1 GB/s. </a:t>
            </a:r>
          </a:p>
          <a:p>
            <a:r>
              <a:rPr lang="en-US" sz="2000" b="1" dirty="0"/>
              <a:t>RAM to CPU : 10 GB/s. </a:t>
            </a:r>
            <a:endParaRPr lang="en-ID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A7BFC-488A-1A6B-9E40-2DBBB4B77459}"/>
              </a:ext>
            </a:extLst>
          </p:cNvPr>
          <p:cNvSpPr txBox="1"/>
          <p:nvPr/>
        </p:nvSpPr>
        <p:spPr>
          <a:xfrm>
            <a:off x="8415337" y="2228851"/>
            <a:ext cx="37766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Ide </a:t>
            </a:r>
            <a:r>
              <a:rPr lang="en-US" sz="2800" dirty="0" err="1"/>
              <a:t>performa</a:t>
            </a:r>
            <a:r>
              <a:rPr lang="en-US" sz="2800" dirty="0"/>
              <a:t> </a:t>
            </a:r>
            <a:r>
              <a:rPr lang="en-US" sz="2800" dirty="0" err="1"/>
              <a:t>komputasi</a:t>
            </a:r>
            <a:r>
              <a:rPr lang="en-US" sz="2800" dirty="0"/>
              <a:t> </a:t>
            </a:r>
            <a:r>
              <a:rPr lang="en-US" sz="2800" dirty="0" err="1"/>
              <a:t>lebih</a:t>
            </a:r>
            <a:r>
              <a:rPr lang="en-US" sz="2800" dirty="0"/>
              <a:t> </a:t>
            </a:r>
            <a:r>
              <a:rPr lang="en-US" sz="2800" dirty="0" err="1"/>
              <a:t>baik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r>
              <a:rPr lang="en-US" sz="2800" dirty="0"/>
              <a:t>Men-cache </a:t>
            </a:r>
            <a:r>
              <a:rPr lang="en-US" sz="2800" dirty="0" err="1"/>
              <a:t>semua</a:t>
            </a:r>
            <a:r>
              <a:rPr lang="en-US" sz="2800" dirty="0"/>
              <a:t> partial data di </a:t>
            </a:r>
            <a:r>
              <a:rPr lang="en-US" sz="2800" dirty="0" err="1"/>
              <a:t>memori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235726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D47E-3C4C-AF94-4EF5-ADBC12CE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Sejarah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B9656-9F63-E897-76D4-CDA7BF4EC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400" b="1" i="0" dirty="0">
                <a:solidFill>
                  <a:srgbClr val="404040"/>
                </a:solidFill>
                <a:effectLst/>
                <a:latin typeface="Inter"/>
              </a:rPr>
              <a:t>2009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Dimulai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sebagai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proyek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penelitian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di UC Berkeley RAD Lab (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kemudian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AMPLab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).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sz="2400" b="1" i="0" dirty="0">
                <a:solidFill>
                  <a:srgbClr val="404040"/>
                </a:solidFill>
                <a:effectLst/>
                <a:latin typeface="Inter"/>
              </a:rPr>
              <a:t>2010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Diumumkan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sebagai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proyek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open source.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sz="2400" b="1" i="0" dirty="0">
                <a:solidFill>
                  <a:srgbClr val="404040"/>
                </a:solidFill>
                <a:effectLst/>
                <a:latin typeface="Inter"/>
              </a:rPr>
              <a:t>2013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Dipindahkan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ke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Apache Software Foundation.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sz="2400" b="1" i="0" dirty="0">
                <a:solidFill>
                  <a:srgbClr val="404040"/>
                </a:solidFill>
                <a:effectLst/>
                <a:latin typeface="Inter"/>
              </a:rPr>
              <a:t>2014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Menjadi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proyek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tingkat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atas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di Apache.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sz="2400" b="1" i="0" dirty="0">
                <a:solidFill>
                  <a:srgbClr val="404040"/>
                </a:solidFill>
                <a:effectLst/>
                <a:latin typeface="Inter"/>
              </a:rPr>
              <a:t>2015-2016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Rilis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versi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1.5, 1.6, dan 2.0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dengan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berbagai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peningkatan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fitur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dan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performa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8092C-F510-42B9-13C9-F6557443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181" y="4281401"/>
            <a:ext cx="9780193" cy="25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2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7D97A-611D-7C45-603E-391D6068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Keunggulan</a:t>
            </a:r>
            <a:r>
              <a:rPr lang="en-ID" dirty="0"/>
              <a:t>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FB47-255F-F0A7-676A-75B48688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Performansi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Tinggi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Pemrosesan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data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dalam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memori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Kemudahan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Penggunaan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 API yang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mudah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digunakan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dengan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dukungan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Java, Scala, Python, dan R.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Dukungan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Berbagai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Jenis</a:t>
            </a: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1" i="0" dirty="0" err="1">
                <a:solidFill>
                  <a:srgbClr val="404040"/>
                </a:solidFill>
                <a:effectLst/>
                <a:latin typeface="Inter"/>
              </a:rPr>
              <a:t>Pemrosesan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 Batch,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interaktif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, dan streaming.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b="1" i="0" dirty="0">
                <a:solidFill>
                  <a:srgbClr val="404040"/>
                </a:solidFill>
                <a:effectLst/>
                <a:latin typeface="Inter"/>
              </a:rPr>
              <a:t>Fitur Fault Tolerance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Menggunakan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RDD (Resilient Distributed Dataset) Lineage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pemulihan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otomatis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dari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b="0" i="0" dirty="0" err="1">
                <a:solidFill>
                  <a:srgbClr val="404040"/>
                </a:solidFill>
                <a:effectLst/>
                <a:latin typeface="Inter"/>
              </a:rPr>
              <a:t>kegagalan</a:t>
            </a:r>
            <a:r>
              <a:rPr lang="en-ID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9120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14D3-712A-01EE-9861-C9136CB5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Perbandingan</a:t>
            </a:r>
            <a:r>
              <a:rPr lang="en-ID" dirty="0"/>
              <a:t> MapReduce vs Spark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773E83-BBF9-BFAB-A866-A0968CE341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8697611"/>
              </p:ext>
            </p:extLst>
          </p:nvPr>
        </p:nvGraphicFramePr>
        <p:xfrm>
          <a:off x="357189" y="1600200"/>
          <a:ext cx="11672886" cy="45743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0349">
                  <a:extLst>
                    <a:ext uri="{9D8B030D-6E8A-4147-A177-3AD203B41FA5}">
                      <a16:colId xmlns:a16="http://schemas.microsoft.com/office/drawing/2014/main" val="3358157798"/>
                    </a:ext>
                  </a:extLst>
                </a:gridCol>
                <a:gridCol w="4014787">
                  <a:extLst>
                    <a:ext uri="{9D8B030D-6E8A-4147-A177-3AD203B41FA5}">
                      <a16:colId xmlns:a16="http://schemas.microsoft.com/office/drawing/2014/main" val="1793103225"/>
                    </a:ext>
                  </a:extLst>
                </a:gridCol>
                <a:gridCol w="4857750">
                  <a:extLst>
                    <a:ext uri="{9D8B030D-6E8A-4147-A177-3AD203B41FA5}">
                      <a16:colId xmlns:a16="http://schemas.microsoft.com/office/drawing/2014/main" val="4278612358"/>
                    </a:ext>
                  </a:extLst>
                </a:gridCol>
              </a:tblGrid>
              <a:tr h="864658">
                <a:tc>
                  <a:txBody>
                    <a:bodyPr/>
                    <a:lstStyle/>
                    <a:p>
                      <a:pPr algn="l"/>
                      <a:r>
                        <a:rPr lang="en-ID" sz="2400" b="1" dirty="0" err="1">
                          <a:effectLst/>
                        </a:rPr>
                        <a:t>Aspek</a:t>
                      </a:r>
                      <a:endParaRPr lang="en-ID" sz="24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2400" b="1">
                          <a:effectLst/>
                        </a:rPr>
                        <a:t>MapReduce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2400" b="1">
                          <a:effectLst/>
                        </a:rPr>
                        <a:t>Spark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560938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r>
                        <a:rPr lang="en-ID" sz="2400" b="1">
                          <a:effectLst/>
                        </a:rPr>
                        <a:t>Kemudahan Penggunaan</a:t>
                      </a:r>
                      <a:endParaRPr lang="en-ID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400">
                          <a:effectLst/>
                        </a:rPr>
                        <a:t>Sulit untuk dikoding dan digunakan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2400">
                          <a:effectLst/>
                        </a:rPr>
                        <a:t>API yang mudah dan intuitif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628081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r>
                        <a:rPr lang="en-ID" sz="2400" b="1">
                          <a:effectLst/>
                        </a:rPr>
                        <a:t>Performansi</a:t>
                      </a:r>
                      <a:endParaRPr lang="en-ID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400">
                          <a:effectLst/>
                        </a:rPr>
                        <a:t>Relatif lambat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400">
                          <a:effectLst/>
                        </a:rPr>
                        <a:t>Performa tinggi dalam memori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537271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r>
                        <a:rPr lang="en-ID" sz="2400" b="1">
                          <a:effectLst/>
                        </a:rPr>
                        <a:t>Pemrosesan Iteratif</a:t>
                      </a:r>
                      <a:endParaRPr lang="en-ID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a-DK" sz="2400">
                          <a:effectLst/>
                        </a:rPr>
                        <a:t>Setiap job menulis data ke disk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400">
                          <a:effectLst/>
                        </a:rPr>
                        <a:t>Data di-cache dalam memori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0760736"/>
                  </a:ext>
                </a:extLst>
              </a:tr>
              <a:tr h="963083">
                <a:tc>
                  <a:txBody>
                    <a:bodyPr/>
                    <a:lstStyle/>
                    <a:p>
                      <a:r>
                        <a:rPr lang="en-ID" sz="2400" b="1">
                          <a:effectLst/>
                        </a:rPr>
                        <a:t>Fault Tolerance</a:t>
                      </a:r>
                      <a:endParaRPr lang="en-ID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2400">
                          <a:effectLst/>
                        </a:rPr>
                        <a:t>Dicapai dengan replikasi data di HDFS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400">
                          <a:effectLst/>
                        </a:rPr>
                        <a:t>Dicapai melalui RDD Lineage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459497"/>
                  </a:ext>
                </a:extLst>
              </a:tr>
              <a:tr h="550333">
                <a:tc>
                  <a:txBody>
                    <a:bodyPr/>
                    <a:lstStyle/>
                    <a:p>
                      <a:r>
                        <a:rPr lang="en-ID" sz="2400" b="1">
                          <a:effectLst/>
                        </a:rPr>
                        <a:t>Bahasa Pemrograman</a:t>
                      </a:r>
                      <a:endParaRPr lang="en-ID" sz="2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sz="2400">
                          <a:effectLst/>
                        </a:rPr>
                        <a:t>Hanya 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2400" dirty="0">
                          <a:effectLst/>
                        </a:rPr>
                        <a:t>Java, Scala, Python, dan 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90759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A4BF7FD-BC56-3AC4-4224-4F47AFBD329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557695" y="-262015"/>
            <a:ext cx="135337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51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DA3D-578D-2D86-B77E-19DC8E5C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vs Spark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29A9-7624-8A89-A8E4-4CD8E7B9D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426" y="1722301"/>
            <a:ext cx="4929188" cy="4478474"/>
          </a:xfrm>
        </p:spPr>
        <p:txBody>
          <a:bodyPr>
            <a:normAutofit/>
          </a:bodyPr>
          <a:lstStyle/>
          <a:p>
            <a:r>
              <a:rPr lang="en-ID" sz="2400" dirty="0"/>
              <a:t>MapReduce (MR)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kinerja</a:t>
            </a:r>
            <a:r>
              <a:rPr lang="en-ID" sz="2400" dirty="0"/>
              <a:t> yang </a:t>
            </a:r>
            <a:r>
              <a:rPr lang="en-ID" sz="2400" dirty="0" err="1"/>
              <a:t>lambat</a:t>
            </a:r>
            <a:r>
              <a:rPr lang="en-ID" sz="2400" dirty="0"/>
              <a:t>. Hal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disebabkan</a:t>
            </a:r>
            <a:r>
              <a:rPr lang="en-ID" sz="2400" dirty="0"/>
              <a:t> </a:t>
            </a:r>
            <a:r>
              <a:rPr lang="en-ID" sz="2400" dirty="0" err="1"/>
              <a:t>setiap</a:t>
            </a:r>
            <a:r>
              <a:rPr lang="en-ID" sz="2400" dirty="0"/>
              <a:t> </a:t>
            </a:r>
            <a:r>
              <a:rPr lang="en-ID" sz="2400" dirty="0" err="1"/>
              <a:t>tahap</a:t>
            </a:r>
            <a:r>
              <a:rPr lang="en-ID" sz="2400" dirty="0"/>
              <a:t> </a:t>
            </a:r>
            <a:r>
              <a:rPr lang="en-ID" sz="2400" dirty="0" err="1"/>
              <a:t>pekerjaan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alur</a:t>
            </a:r>
            <a:r>
              <a:rPr lang="en-ID" sz="2400" dirty="0"/>
              <a:t> MR </a:t>
            </a:r>
            <a:r>
              <a:rPr lang="en-ID" sz="2400" dirty="0" err="1"/>
              <a:t>menyimpan</a:t>
            </a:r>
            <a:r>
              <a:rPr lang="en-ID" sz="2400" dirty="0"/>
              <a:t> data </a:t>
            </a:r>
            <a:r>
              <a:rPr lang="en-ID" sz="2400" dirty="0" err="1"/>
              <a:t>ke</a:t>
            </a:r>
            <a:r>
              <a:rPr lang="en-ID" sz="2400" dirty="0"/>
              <a:t> disk. </a:t>
            </a:r>
            <a:r>
              <a:rPr lang="en-ID" sz="2400" dirty="0" err="1"/>
              <a:t>Akibatnya</a:t>
            </a:r>
            <a:r>
              <a:rPr lang="en-ID" sz="2400" dirty="0"/>
              <a:t>, </a:t>
            </a:r>
            <a:r>
              <a:rPr lang="en-ID" sz="2400" dirty="0" err="1"/>
              <a:t>menjalankan</a:t>
            </a:r>
            <a:r>
              <a:rPr lang="en-ID" sz="2400" dirty="0"/>
              <a:t> </a:t>
            </a:r>
            <a:r>
              <a:rPr lang="en-ID" sz="2400" dirty="0" err="1"/>
              <a:t>beberapa</a:t>
            </a:r>
            <a:r>
              <a:rPr lang="en-ID" sz="2400" dirty="0"/>
              <a:t> </a:t>
            </a:r>
            <a:r>
              <a:rPr lang="en-ID" sz="2400" dirty="0" err="1"/>
              <a:t>kueri</a:t>
            </a:r>
            <a:r>
              <a:rPr lang="en-ID" sz="2400" dirty="0"/>
              <a:t> pada data yang </a:t>
            </a:r>
            <a:r>
              <a:rPr lang="en-ID" sz="2400" dirty="0" err="1"/>
              <a:t>sama</a:t>
            </a:r>
            <a:r>
              <a:rPr lang="en-ID" sz="2400" dirty="0"/>
              <a:t>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memicu</a:t>
            </a:r>
            <a:r>
              <a:rPr lang="en-ID" sz="2400" dirty="0"/>
              <a:t> </a:t>
            </a:r>
            <a:r>
              <a:rPr lang="en-ID" sz="2400" dirty="0" err="1"/>
              <a:t>pembacaan</a:t>
            </a:r>
            <a:r>
              <a:rPr lang="en-ID" sz="2400" dirty="0"/>
              <a:t> data </a:t>
            </a:r>
            <a:r>
              <a:rPr lang="en-ID" sz="2400" dirty="0" err="1"/>
              <a:t>berulang</a:t>
            </a:r>
            <a:r>
              <a:rPr lang="en-ID" sz="2400" dirty="0"/>
              <a:t> dan </a:t>
            </a:r>
            <a:r>
              <a:rPr lang="en-ID" sz="2400" dirty="0" err="1"/>
              <a:t>menghasilkan</a:t>
            </a:r>
            <a:r>
              <a:rPr lang="en-ID" sz="2400" dirty="0"/>
              <a:t> </a:t>
            </a:r>
            <a:r>
              <a:rPr lang="en-ID" sz="2400" dirty="0" err="1"/>
              <a:t>beban</a:t>
            </a:r>
            <a:r>
              <a:rPr lang="en-ID" sz="2400" dirty="0"/>
              <a:t> I/O disk yang </a:t>
            </a:r>
            <a:r>
              <a:rPr lang="en-ID" sz="2400" dirty="0" err="1"/>
              <a:t>signifikan</a:t>
            </a:r>
            <a:r>
              <a:rPr lang="en-ID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B79D0-C8B3-8B79-A101-DF185C8D3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88" y="1514247"/>
            <a:ext cx="6772637" cy="4273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24A7F8-79EF-99C9-75DC-7FF7DAF7E902}"/>
              </a:ext>
            </a:extLst>
          </p:cNvPr>
          <p:cNvSpPr txBox="1"/>
          <p:nvPr/>
        </p:nvSpPr>
        <p:spPr>
          <a:xfrm>
            <a:off x="433386" y="1690688"/>
            <a:ext cx="132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MapReduce</a:t>
            </a:r>
            <a:endParaRPr lang="en-ID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1F475F-BC15-980C-14D3-8CE214F818DC}"/>
              </a:ext>
            </a:extLst>
          </p:cNvPr>
          <p:cNvSpPr txBox="1"/>
          <p:nvPr/>
        </p:nvSpPr>
        <p:spPr>
          <a:xfrm>
            <a:off x="300036" y="3739222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Spark</a:t>
            </a:r>
            <a:endParaRPr lang="en-ID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12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F8B-B2E0-D898-2986-019ECC16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Komponen</a:t>
            </a:r>
            <a:r>
              <a:rPr lang="en-ID" dirty="0"/>
              <a:t> Utama Apache Spark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A0BA-9FD3-D65D-B067-8FCF38D6A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2237"/>
            <a:ext cx="10515600" cy="25606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D" sz="2400" b="1" i="0" dirty="0">
                <a:solidFill>
                  <a:srgbClr val="404040"/>
                </a:solidFill>
                <a:effectLst/>
                <a:latin typeface="Inter"/>
              </a:rPr>
              <a:t>Spark Core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Mesin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eksekusi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dasar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semua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fungsionalitas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Spark.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sz="2400" b="1" i="0" dirty="0">
                <a:solidFill>
                  <a:srgbClr val="404040"/>
                </a:solidFill>
                <a:effectLst/>
                <a:latin typeface="Inter"/>
              </a:rPr>
              <a:t>Spark SQL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: Modul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pemrosesan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data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terstruktur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sz="2400" b="1" i="0" dirty="0">
                <a:solidFill>
                  <a:srgbClr val="404040"/>
                </a:solidFill>
                <a:effectLst/>
                <a:latin typeface="Inter"/>
              </a:rPr>
              <a:t>Spark Streaming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aplikasi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streaming yang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skalabel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dan fault-tolerant.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sz="2400" b="1" i="0" dirty="0" err="1">
                <a:solidFill>
                  <a:srgbClr val="404040"/>
                </a:solidFill>
                <a:effectLst/>
                <a:latin typeface="Inter"/>
              </a:rPr>
              <a:t>MLlib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: Library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machine learning.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sz="2400" b="1" i="0" dirty="0" err="1">
                <a:solidFill>
                  <a:srgbClr val="404040"/>
                </a:solidFill>
                <a:effectLst/>
                <a:latin typeface="Inter"/>
              </a:rPr>
              <a:t>GraphX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: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Mesin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komputasi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graf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D" sz="2400" b="1" i="0" dirty="0" err="1">
                <a:solidFill>
                  <a:srgbClr val="404040"/>
                </a:solidFill>
                <a:effectLst/>
                <a:latin typeface="Inter"/>
              </a:rPr>
              <a:t>SparkR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: Integrasi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dengan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R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untuk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pemrosesan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 data </a:t>
            </a:r>
            <a:r>
              <a:rPr lang="en-ID" sz="2400" b="0" i="0" dirty="0" err="1">
                <a:solidFill>
                  <a:srgbClr val="404040"/>
                </a:solidFill>
                <a:effectLst/>
                <a:latin typeface="Inter"/>
              </a:rPr>
              <a:t>terdistribusi</a:t>
            </a:r>
            <a:r>
              <a:rPr lang="en-ID" sz="2400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659E2-2AD8-D9DF-0A7C-00ACF0CA8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38" y="1581078"/>
            <a:ext cx="9720625" cy="195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6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735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Inter</vt:lpstr>
      <vt:lpstr>Office Theme</vt:lpstr>
      <vt:lpstr>Introducing Apache Spark</vt:lpstr>
      <vt:lpstr>Apa Itu Apache Spark?</vt:lpstr>
      <vt:lpstr>Tren komputasi</vt:lpstr>
      <vt:lpstr>Kenapa Komputasi di memori</vt:lpstr>
      <vt:lpstr>Sejarah Apache Spark</vt:lpstr>
      <vt:lpstr>Keunggulan Apache Spark</vt:lpstr>
      <vt:lpstr>Perbandingan MapReduce vs Spark</vt:lpstr>
      <vt:lpstr>MapReduce vs Spark</vt:lpstr>
      <vt:lpstr>Komponen Utama Apache Spark</vt:lpstr>
      <vt:lpstr>Padanan Spark components di Hadoop Ecosystem components</vt:lpstr>
      <vt:lpstr>Keunggulan Spark dalam Pemrosesan Data</vt:lpstr>
      <vt:lpstr>Unifikasi</vt:lpstr>
      <vt:lpstr>Spark dan Hadoop</vt:lpstr>
      <vt:lpstr>Spark + Hadoop</vt:lpstr>
      <vt:lpstr>Contoh Penggunaan Spark</vt:lpstr>
      <vt:lpstr>Bagaimana jika dataset tidak muat di memori?</vt:lpstr>
      <vt:lpstr>Bagaimana Spark menangani kegagalan? 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Ratsanjani</dc:creator>
  <cp:lastModifiedBy>Muhammad Ratsanjani</cp:lastModifiedBy>
  <cp:revision>1</cp:revision>
  <dcterms:created xsi:type="dcterms:W3CDTF">2025-03-08T20:24:25Z</dcterms:created>
  <dcterms:modified xsi:type="dcterms:W3CDTF">2025-03-09T01:47:45Z</dcterms:modified>
</cp:coreProperties>
</file>